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1" r:id="rId2"/>
    <p:sldId id="395" r:id="rId3"/>
    <p:sldId id="396" r:id="rId4"/>
    <p:sldId id="507" r:id="rId5"/>
    <p:sldId id="531" r:id="rId6"/>
    <p:sldId id="506" r:id="rId7"/>
    <p:sldId id="518" r:id="rId8"/>
    <p:sldId id="519" r:id="rId9"/>
    <p:sldId id="523" r:id="rId10"/>
    <p:sldId id="520" r:id="rId11"/>
    <p:sldId id="524" r:id="rId12"/>
    <p:sldId id="521" r:id="rId13"/>
    <p:sldId id="525" r:id="rId14"/>
    <p:sldId id="522" r:id="rId15"/>
    <p:sldId id="526" r:id="rId16"/>
    <p:sldId id="464" r:id="rId17"/>
    <p:sldId id="527" r:id="rId18"/>
    <p:sldId id="530" r:id="rId19"/>
    <p:sldId id="529" r:id="rId20"/>
    <p:sldId id="528" r:id="rId21"/>
    <p:sldId id="391" r:id="rId22"/>
    <p:sldId id="392" r:id="rId23"/>
    <p:sldId id="393" r:id="rId24"/>
    <p:sldId id="446" r:id="rId25"/>
  </p:sldIdLst>
  <p:sldSz cx="12190413" cy="6858000"/>
  <p:notesSz cx="6794500" cy="99314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Trebuchet MS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Trebuchet MS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Trebuchet MS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Trebuchet MS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Trebuchet M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b="1" kern="1200">
        <a:solidFill>
          <a:schemeClr val="bg1"/>
        </a:solidFill>
        <a:latin typeface="Trebuchet M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b="1" kern="1200">
        <a:solidFill>
          <a:schemeClr val="bg1"/>
        </a:solidFill>
        <a:latin typeface="Trebuchet M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b="1" kern="1200">
        <a:solidFill>
          <a:schemeClr val="bg1"/>
        </a:solidFill>
        <a:latin typeface="Trebuchet M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b="1" kern="1200">
        <a:solidFill>
          <a:schemeClr val="bg1"/>
        </a:solidFill>
        <a:latin typeface="Trebuchet MS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35">
          <p15:clr>
            <a:srgbClr val="A4A3A4"/>
          </p15:clr>
        </p15:guide>
        <p15:guide id="2" orient="horz" pos="3550">
          <p15:clr>
            <a:srgbClr val="A4A3A4"/>
          </p15:clr>
        </p15:guide>
        <p15:guide id="3" orient="horz" pos="182">
          <p15:clr>
            <a:srgbClr val="A4A3A4"/>
          </p15:clr>
        </p15:guide>
        <p15:guide id="4" orient="horz" pos="1147">
          <p15:clr>
            <a:srgbClr val="A4A3A4"/>
          </p15:clr>
        </p15:guide>
        <p15:guide id="5" pos="7500">
          <p15:clr>
            <a:srgbClr val="A4A3A4"/>
          </p15:clr>
        </p15:guide>
        <p15:guide id="6" pos="3902">
          <p15:clr>
            <a:srgbClr val="A4A3A4"/>
          </p15:clr>
        </p15:guide>
        <p15:guide id="7" pos="3777">
          <p15:clr>
            <a:srgbClr val="A4A3A4"/>
          </p15:clr>
        </p15:guide>
        <p15:guide id="8" pos="241">
          <p15:clr>
            <a:srgbClr val="A4A3A4"/>
          </p15:clr>
        </p15:guide>
        <p15:guide id="9" pos="6619">
          <p15:clr>
            <a:srgbClr val="A4A3A4"/>
          </p15:clr>
        </p15:guide>
        <p15:guide id="10" pos="1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A3B"/>
    <a:srgbClr val="98002E"/>
    <a:srgbClr val="786860"/>
    <a:srgbClr val="33CC33"/>
    <a:srgbClr val="00FF00"/>
    <a:srgbClr val="2EAFA4"/>
    <a:srgbClr val="C5C5C5"/>
    <a:srgbClr val="62C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97481" autoAdjust="0"/>
  </p:normalViewPr>
  <p:slideViewPr>
    <p:cSldViewPr snapToGrid="0" snapToObjects="1">
      <p:cViewPr varScale="1">
        <p:scale>
          <a:sx n="67" d="100"/>
          <a:sy n="67" d="100"/>
        </p:scale>
        <p:origin x="690" y="66"/>
      </p:cViewPr>
      <p:guideLst>
        <p:guide orient="horz" pos="1435"/>
        <p:guide orient="horz" pos="3550"/>
        <p:guide orient="horz" pos="182"/>
        <p:guide orient="horz" pos="1147"/>
        <p:guide pos="7500"/>
        <p:guide pos="3902"/>
        <p:guide pos="3777"/>
        <p:guide pos="241"/>
        <p:guide pos="6619"/>
        <p:guide pos="13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3077" y="-77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7895A-D27C-40B3-91BA-3900A2FE7B45}" type="doc">
      <dgm:prSet loTypeId="urn:microsoft.com/office/officeart/2009/3/layout/StepUp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7C25C7-F9DF-41F1-8A53-4F5EC8C4D368}">
      <dgm:prSet phldrT="[Text]" custT="1"/>
      <dgm:spPr/>
      <dgm:t>
        <a:bodyPr/>
        <a:lstStyle/>
        <a:p>
          <a:r>
            <a:rPr lang="en-GB" sz="1600" b="1" dirty="0" err="1" smtClean="0">
              <a:solidFill>
                <a:schemeClr val="bg2"/>
              </a:solidFill>
            </a:rPr>
            <a:t>Autoritatea</a:t>
          </a:r>
          <a:r>
            <a:rPr lang="en-GB" sz="1600" b="1" dirty="0" smtClean="0">
              <a:solidFill>
                <a:schemeClr val="bg2"/>
              </a:solidFill>
            </a:rPr>
            <a:t> </a:t>
          </a:r>
          <a:r>
            <a:rPr lang="en-GB" sz="1600" b="1" dirty="0" err="1" smtClean="0">
              <a:solidFill>
                <a:schemeClr val="bg2"/>
              </a:solidFill>
            </a:rPr>
            <a:t>Publica</a:t>
          </a:r>
          <a:r>
            <a:rPr lang="en-GB" sz="1600" b="1" dirty="0" smtClean="0">
              <a:solidFill>
                <a:schemeClr val="bg2"/>
              </a:solidFill>
            </a:rPr>
            <a:t> </a:t>
          </a:r>
          <a:r>
            <a:rPr lang="en-GB" sz="1600" b="1" dirty="0" err="1" smtClean="0">
              <a:solidFill>
                <a:schemeClr val="bg2"/>
              </a:solidFill>
            </a:rPr>
            <a:t>Locala</a:t>
          </a:r>
          <a:endParaRPr lang="en-GB" sz="1600" b="1" dirty="0" smtClean="0">
            <a:solidFill>
              <a:schemeClr val="bg2"/>
            </a:solidFill>
          </a:endParaRPr>
        </a:p>
        <a:p>
          <a:r>
            <a:rPr lang="es-ES_tradnl" sz="1500" dirty="0" err="1" smtClean="0"/>
            <a:t>Imbunatatirea</a:t>
          </a:r>
          <a:r>
            <a:rPr lang="es-ES_tradnl" sz="1500" dirty="0" smtClean="0"/>
            <a:t> </a:t>
          </a:r>
          <a:r>
            <a:rPr lang="es-ES_tradnl" sz="1500" dirty="0" err="1" smtClean="0"/>
            <a:t>conditiilor</a:t>
          </a:r>
          <a:r>
            <a:rPr lang="es-ES_tradnl" sz="1500" dirty="0" smtClean="0"/>
            <a:t> de </a:t>
          </a:r>
          <a:r>
            <a:rPr lang="es-ES_tradnl" sz="1500" dirty="0" err="1" smtClean="0"/>
            <a:t>viata</a:t>
          </a:r>
          <a:r>
            <a:rPr lang="es-ES_tradnl" sz="1500" dirty="0" smtClean="0"/>
            <a:t> ale </a:t>
          </a:r>
          <a:r>
            <a:rPr lang="es-ES_tradnl" sz="1500" dirty="0" err="1" smtClean="0"/>
            <a:t>cetatenilor</a:t>
          </a:r>
          <a:r>
            <a:rPr lang="es-ES_tradnl" sz="1500" dirty="0" smtClean="0"/>
            <a:t> </a:t>
          </a:r>
          <a:r>
            <a:rPr lang="es-ES_tradnl" sz="1500" dirty="0" err="1" smtClean="0"/>
            <a:t>prin</a:t>
          </a:r>
          <a:r>
            <a:rPr lang="es-ES_tradnl" sz="1500" dirty="0" smtClean="0"/>
            <a:t> :</a:t>
          </a:r>
        </a:p>
        <a:p>
          <a:r>
            <a:rPr lang="es-ES_tradnl" sz="1500" dirty="0" smtClean="0">
              <a:sym typeface="Wingdings" panose="05000000000000000000" pitchFamily="2" charset="2"/>
            </a:rPr>
            <a:t></a:t>
          </a:r>
          <a:r>
            <a:rPr lang="es-ES_tradnl" sz="1400" dirty="0" err="1" smtClean="0"/>
            <a:t>promovarea</a:t>
          </a:r>
          <a:r>
            <a:rPr lang="es-ES_tradnl" sz="1400" dirty="0" smtClean="0"/>
            <a:t> </a:t>
          </a:r>
          <a:r>
            <a:rPr lang="es-ES_tradnl" sz="1400" dirty="0" err="1" smtClean="0"/>
            <a:t>calitatii</a:t>
          </a:r>
          <a:r>
            <a:rPr lang="es-ES_tradnl" sz="1400" dirty="0" smtClean="0"/>
            <a:t> si </a:t>
          </a:r>
          <a:r>
            <a:rPr lang="es-ES_tradnl" sz="1400" dirty="0" err="1" smtClean="0"/>
            <a:t>eficientei</a:t>
          </a:r>
          <a:r>
            <a:rPr lang="es-ES_tradnl" sz="1400" dirty="0" smtClean="0"/>
            <a:t> </a:t>
          </a:r>
          <a:r>
            <a:rPr lang="es-ES_tradnl" sz="1400" dirty="0" err="1" smtClean="0"/>
            <a:t>serviciilor</a:t>
          </a:r>
          <a:r>
            <a:rPr lang="es-ES_tradnl" sz="1400" dirty="0" smtClean="0"/>
            <a:t> </a:t>
          </a:r>
          <a:r>
            <a:rPr lang="es-ES_tradnl" sz="1400" dirty="0" err="1" smtClean="0"/>
            <a:t>publice</a:t>
          </a:r>
          <a:r>
            <a:rPr lang="es-ES_tradnl" sz="1400" dirty="0" smtClean="0"/>
            <a:t> de </a:t>
          </a:r>
          <a:r>
            <a:rPr lang="es-ES_tradnl" sz="1400" dirty="0" err="1" smtClean="0"/>
            <a:t>salubrizare</a:t>
          </a:r>
          <a:r>
            <a:rPr lang="es-ES_tradnl" sz="1400" dirty="0" smtClean="0"/>
            <a:t>;</a:t>
          </a:r>
        </a:p>
        <a:p>
          <a:r>
            <a:rPr lang="es-ES_tradnl" sz="1400" dirty="0" smtClean="0">
              <a:sym typeface="Wingdings" panose="05000000000000000000" pitchFamily="2" charset="2"/>
            </a:rPr>
            <a:t> </a:t>
          </a:r>
          <a:r>
            <a:rPr lang="es-ES_tradnl" sz="1400" dirty="0" err="1" smtClean="0"/>
            <a:t>realizarea</a:t>
          </a:r>
          <a:r>
            <a:rPr lang="es-ES_tradnl" sz="1400" dirty="0" smtClean="0"/>
            <a:t> </a:t>
          </a:r>
          <a:r>
            <a:rPr lang="es-ES_tradnl" sz="1400" dirty="0" err="1" smtClean="0"/>
            <a:t>unei</a:t>
          </a:r>
          <a:r>
            <a:rPr lang="es-ES_tradnl" sz="1400" dirty="0" smtClean="0"/>
            <a:t> </a:t>
          </a:r>
          <a:r>
            <a:rPr lang="es-ES_tradnl" sz="1400" dirty="0" err="1" smtClean="0"/>
            <a:t>infrastructuri</a:t>
          </a:r>
          <a:r>
            <a:rPr lang="es-ES_tradnl" sz="1400" dirty="0" smtClean="0"/>
            <a:t> </a:t>
          </a:r>
          <a:r>
            <a:rPr lang="es-ES_tradnl" sz="1400" dirty="0" err="1" smtClean="0"/>
            <a:t>edilitare</a:t>
          </a:r>
          <a:r>
            <a:rPr lang="es-ES_tradnl" sz="1400" dirty="0" smtClean="0"/>
            <a:t> </a:t>
          </a:r>
          <a:r>
            <a:rPr lang="es-ES_tradnl" sz="1400" dirty="0" err="1" smtClean="0"/>
            <a:t>moderne</a:t>
          </a:r>
          <a:r>
            <a:rPr lang="es-ES_tradnl" sz="1400" dirty="0" smtClean="0"/>
            <a:t>, </a:t>
          </a:r>
          <a:r>
            <a:rPr lang="es-ES_tradnl" sz="1400" dirty="0" err="1" smtClean="0"/>
            <a:t>atragerea</a:t>
          </a:r>
          <a:r>
            <a:rPr lang="es-ES_tradnl" sz="1400" dirty="0" smtClean="0"/>
            <a:t> </a:t>
          </a:r>
          <a:r>
            <a:rPr lang="es-ES_tradnl" sz="1400" dirty="0" err="1" smtClean="0"/>
            <a:t>investitiilor</a:t>
          </a:r>
          <a:r>
            <a:rPr lang="es-ES_tradnl" sz="1400" dirty="0" smtClean="0"/>
            <a:t> </a:t>
          </a:r>
          <a:r>
            <a:rPr lang="es-ES_tradnl" sz="1400" dirty="0" err="1" smtClean="0"/>
            <a:t>profitabile</a:t>
          </a:r>
          <a:r>
            <a:rPr lang="es-ES_tradnl" sz="1400" dirty="0" smtClean="0"/>
            <a:t> </a:t>
          </a:r>
          <a:r>
            <a:rPr lang="es-ES_tradnl" sz="1400" dirty="0" err="1" smtClean="0"/>
            <a:t>pentru</a:t>
          </a:r>
          <a:r>
            <a:rPr lang="es-ES_tradnl" sz="1400" dirty="0" smtClean="0"/>
            <a:t> </a:t>
          </a:r>
          <a:r>
            <a:rPr lang="es-ES_tradnl" sz="1400" dirty="0" err="1" smtClean="0"/>
            <a:t>comunitatea</a:t>
          </a:r>
          <a:r>
            <a:rPr lang="es-ES_tradnl" sz="1400" dirty="0" smtClean="0"/>
            <a:t> </a:t>
          </a:r>
          <a:r>
            <a:rPr lang="es-ES_tradnl" sz="1400" dirty="0" err="1" smtClean="0"/>
            <a:t>locala</a:t>
          </a:r>
          <a:r>
            <a:rPr lang="es-ES_tradnl" sz="1400" dirty="0" smtClean="0"/>
            <a:t>;</a:t>
          </a:r>
        </a:p>
        <a:p>
          <a:r>
            <a:rPr lang="es-ES_tradnl" sz="1400" dirty="0" smtClean="0">
              <a:sym typeface="Wingdings" panose="05000000000000000000" pitchFamily="2" charset="2"/>
            </a:rPr>
            <a:t></a:t>
          </a:r>
          <a:r>
            <a:rPr lang="es-ES_tradnl" sz="1400" dirty="0" err="1" smtClean="0"/>
            <a:t>dezvoltarea</a:t>
          </a:r>
          <a:r>
            <a:rPr lang="es-ES_tradnl" sz="1400" dirty="0" smtClean="0"/>
            <a:t> </a:t>
          </a:r>
          <a:r>
            <a:rPr lang="es-ES_tradnl" sz="1400" dirty="0" err="1" smtClean="0"/>
            <a:t>durabila</a:t>
          </a:r>
          <a:r>
            <a:rPr lang="es-ES_tradnl" sz="1400" dirty="0" smtClean="0"/>
            <a:t> a </a:t>
          </a:r>
          <a:r>
            <a:rPr lang="es-ES_tradnl" sz="1400" dirty="0" err="1" smtClean="0"/>
            <a:t>unor</a:t>
          </a:r>
          <a:r>
            <a:rPr lang="es-ES_tradnl" sz="1400" dirty="0" smtClean="0"/>
            <a:t> </a:t>
          </a:r>
          <a:r>
            <a:rPr lang="es-ES_tradnl" sz="1400" dirty="0" err="1" smtClean="0"/>
            <a:t>servicii</a:t>
          </a:r>
          <a:r>
            <a:rPr lang="es-ES_tradnl" sz="1400" dirty="0" smtClean="0"/>
            <a:t> </a:t>
          </a:r>
          <a:r>
            <a:rPr lang="es-ES_tradnl" sz="1400" dirty="0" err="1" smtClean="0"/>
            <a:t>care</a:t>
          </a:r>
          <a:r>
            <a:rPr lang="es-ES_tradnl" sz="1400" dirty="0" smtClean="0"/>
            <a:t> </a:t>
          </a:r>
          <a:r>
            <a:rPr lang="es-ES_tradnl" sz="1400" dirty="0" err="1" smtClean="0"/>
            <a:t>sa</a:t>
          </a:r>
          <a:r>
            <a:rPr lang="es-ES_tradnl" sz="1400" dirty="0" smtClean="0"/>
            <a:t> </a:t>
          </a:r>
          <a:r>
            <a:rPr lang="es-ES_tradnl" sz="1400" dirty="0" err="1" smtClean="0"/>
            <a:t>asigure</a:t>
          </a:r>
          <a:r>
            <a:rPr lang="es-ES_tradnl" sz="1400" dirty="0" smtClean="0"/>
            <a:t> </a:t>
          </a:r>
          <a:r>
            <a:rPr lang="es-ES_tradnl" sz="1400" dirty="0" err="1" smtClean="0"/>
            <a:t>protectia</a:t>
          </a:r>
          <a:r>
            <a:rPr lang="es-ES_tradnl" sz="1400" dirty="0" smtClean="0"/>
            <a:t> </a:t>
          </a:r>
          <a:r>
            <a:rPr lang="es-ES_tradnl" sz="1400" dirty="0" err="1" smtClean="0"/>
            <a:t>mediului</a:t>
          </a:r>
          <a:r>
            <a:rPr lang="es-ES_tradnl" sz="1400" dirty="0" smtClean="0"/>
            <a:t> </a:t>
          </a:r>
          <a:r>
            <a:rPr lang="es-ES_tradnl" sz="1400" dirty="0" err="1" smtClean="0"/>
            <a:t>inconjurator</a:t>
          </a:r>
          <a:r>
            <a:rPr lang="es-ES_tradnl" sz="1400" dirty="0" smtClean="0"/>
            <a:t>;</a:t>
          </a:r>
        </a:p>
        <a:p>
          <a:r>
            <a:rPr lang="es-ES_tradnl" sz="1400" dirty="0" smtClean="0">
              <a:sym typeface="Wingdings" panose="05000000000000000000" pitchFamily="2" charset="2"/>
            </a:rPr>
            <a:t> </a:t>
          </a:r>
          <a:r>
            <a:rPr lang="es-ES_tradnl" sz="1400" dirty="0" err="1" smtClean="0"/>
            <a:t>organizarea</a:t>
          </a:r>
          <a:r>
            <a:rPr lang="es-ES_tradnl" sz="1400" dirty="0" smtClean="0"/>
            <a:t> </a:t>
          </a:r>
          <a:r>
            <a:rPr lang="es-ES_tradnl" sz="1400" dirty="0" err="1" smtClean="0"/>
            <a:t>serviciilor</a:t>
          </a:r>
          <a:r>
            <a:rPr lang="es-ES_tradnl" sz="1400" dirty="0" smtClean="0"/>
            <a:t> </a:t>
          </a:r>
          <a:r>
            <a:rPr lang="es-ES_tradnl" sz="1400" dirty="0" err="1" smtClean="0"/>
            <a:t>publice</a:t>
          </a:r>
          <a:r>
            <a:rPr lang="es-ES_tradnl" sz="1400" dirty="0" smtClean="0"/>
            <a:t> de </a:t>
          </a:r>
          <a:r>
            <a:rPr lang="es-ES_tradnl" sz="1400" dirty="0" err="1" smtClean="0"/>
            <a:t>salubrizare</a:t>
          </a:r>
          <a:r>
            <a:rPr lang="es-ES_tradnl" sz="1400" dirty="0" smtClean="0"/>
            <a:t>, </a:t>
          </a:r>
          <a:r>
            <a:rPr lang="es-ES_tradnl" sz="1400" dirty="0" err="1" smtClean="0"/>
            <a:t>astfel</a:t>
          </a:r>
          <a:r>
            <a:rPr lang="es-ES_tradnl" sz="1400" dirty="0" smtClean="0"/>
            <a:t> </a:t>
          </a:r>
          <a:r>
            <a:rPr lang="es-ES_tradnl" sz="1400" dirty="0" err="1" smtClean="0"/>
            <a:t>incat</a:t>
          </a:r>
          <a:r>
            <a:rPr lang="es-ES_tradnl" sz="1400" dirty="0" smtClean="0"/>
            <a:t> </a:t>
          </a:r>
          <a:r>
            <a:rPr lang="es-ES_tradnl" sz="1400" dirty="0" err="1" smtClean="0"/>
            <a:t>sa</a:t>
          </a:r>
          <a:r>
            <a:rPr lang="es-ES_tradnl" sz="1400" dirty="0" smtClean="0"/>
            <a:t> </a:t>
          </a:r>
          <a:r>
            <a:rPr lang="es-ES_tradnl" sz="1400" dirty="0" err="1" smtClean="0"/>
            <a:t>satisfaca</a:t>
          </a:r>
          <a:r>
            <a:rPr lang="es-ES_tradnl" sz="1400" dirty="0" smtClean="0"/>
            <a:t> </a:t>
          </a:r>
          <a:r>
            <a:rPr lang="es-ES_tradnl" sz="1400" dirty="0" err="1" smtClean="0"/>
            <a:t>nevoile</a:t>
          </a:r>
          <a:r>
            <a:rPr lang="es-ES_tradnl" sz="1400" dirty="0" smtClean="0"/>
            <a:t> </a:t>
          </a:r>
          <a:r>
            <a:rPr lang="es-ES_tradnl" sz="1400" dirty="0" err="1" smtClean="0"/>
            <a:t>populatiei</a:t>
          </a:r>
          <a:r>
            <a:rPr lang="es-ES_tradnl" sz="1400" dirty="0" smtClean="0"/>
            <a:t>, ale </a:t>
          </a:r>
          <a:r>
            <a:rPr lang="es-ES_tradnl" sz="1400" dirty="0" err="1" smtClean="0"/>
            <a:t>institutiilor</a:t>
          </a:r>
          <a:r>
            <a:rPr lang="es-ES_tradnl" sz="1400" dirty="0" smtClean="0"/>
            <a:t> </a:t>
          </a:r>
          <a:r>
            <a:rPr lang="es-ES_tradnl" sz="1400" dirty="0" err="1" smtClean="0"/>
            <a:t>publice</a:t>
          </a:r>
          <a:r>
            <a:rPr lang="es-ES_tradnl" sz="1400" dirty="0" smtClean="0"/>
            <a:t> si </a:t>
          </a:r>
          <a:r>
            <a:rPr lang="es-ES_tradnl" sz="1400" dirty="0" err="1" smtClean="0"/>
            <a:t>agentilor</a:t>
          </a:r>
          <a:r>
            <a:rPr lang="es-ES_tradnl" sz="1400" dirty="0" smtClean="0"/>
            <a:t> </a:t>
          </a:r>
          <a:r>
            <a:rPr lang="es-ES_tradnl" sz="1400" dirty="0" err="1" smtClean="0"/>
            <a:t>economici</a:t>
          </a:r>
          <a:endParaRPr lang="en-US" sz="1500" dirty="0"/>
        </a:p>
      </dgm:t>
    </dgm:pt>
    <dgm:pt modelId="{2ACB3E6E-39E7-4CEA-B70D-B5E1AE8E1502}" type="parTrans" cxnId="{59358AC5-C667-4F9C-8F33-4F84349EEF7E}">
      <dgm:prSet/>
      <dgm:spPr/>
      <dgm:t>
        <a:bodyPr/>
        <a:lstStyle/>
        <a:p>
          <a:endParaRPr lang="en-US" sz="2000"/>
        </a:p>
      </dgm:t>
    </dgm:pt>
    <dgm:pt modelId="{A1DA3A17-EF05-49B2-981F-BD31C9D32A78}" type="sibTrans" cxnId="{59358AC5-C667-4F9C-8F33-4F84349EEF7E}">
      <dgm:prSet/>
      <dgm:spPr/>
      <dgm:t>
        <a:bodyPr/>
        <a:lstStyle/>
        <a:p>
          <a:endParaRPr lang="en-US" sz="2000"/>
        </a:p>
      </dgm:t>
    </dgm:pt>
    <dgm:pt modelId="{94EAABA9-A62B-4B2F-8E12-9BB11C890F55}">
      <dgm:prSet phldrT="[Text]" custT="1"/>
      <dgm:spPr/>
      <dgm:t>
        <a:bodyPr/>
        <a:lstStyle/>
        <a:p>
          <a:r>
            <a:rPr lang="en-GB" sz="1600" b="1" dirty="0" err="1" smtClean="0">
              <a:solidFill>
                <a:srgbClr val="7030A0"/>
              </a:solidFill>
            </a:rPr>
            <a:t>Prestatorul</a:t>
          </a:r>
          <a:r>
            <a:rPr lang="en-GB" sz="1600" b="1" dirty="0" smtClean="0">
              <a:solidFill>
                <a:srgbClr val="7030A0"/>
              </a:solidFill>
            </a:rPr>
            <a:t> de </a:t>
          </a:r>
          <a:r>
            <a:rPr lang="en-GB" sz="1600" b="1" dirty="0" err="1" smtClean="0">
              <a:solidFill>
                <a:srgbClr val="7030A0"/>
              </a:solidFill>
            </a:rPr>
            <a:t>Servicii</a:t>
          </a:r>
          <a:r>
            <a:rPr lang="en-GB" sz="1600" b="1" dirty="0" smtClean="0">
              <a:solidFill>
                <a:srgbClr val="7030A0"/>
              </a:solidFill>
            </a:rPr>
            <a:t> de </a:t>
          </a:r>
          <a:r>
            <a:rPr lang="en-GB" sz="1600" b="1" dirty="0" err="1" smtClean="0">
              <a:solidFill>
                <a:srgbClr val="7030A0"/>
              </a:solidFill>
            </a:rPr>
            <a:t>Salubrizare</a:t>
          </a:r>
          <a:r>
            <a:rPr lang="en-GB" sz="1600" b="1" dirty="0" smtClean="0">
              <a:solidFill>
                <a:srgbClr val="7030A0"/>
              </a:solidFill>
            </a:rPr>
            <a:t> </a:t>
          </a:r>
          <a:endParaRPr lang="en-US" sz="1600" dirty="0" smtClean="0">
            <a:solidFill>
              <a:srgbClr val="7030A0"/>
            </a:solidFill>
          </a:endParaRPr>
        </a:p>
        <a:p>
          <a:pPr marL="115888" indent="0"/>
          <a:r>
            <a:rPr lang="es-ES_tradnl" sz="1400" dirty="0" smtClean="0">
              <a:sym typeface="Wingdings" panose="05000000000000000000" pitchFamily="2" charset="2"/>
            </a:rPr>
            <a:t> </a:t>
          </a:r>
          <a:r>
            <a:rPr lang="es-ES_tradnl" sz="1600" dirty="0" err="1" smtClean="0"/>
            <a:t>prestarea</a:t>
          </a:r>
          <a:r>
            <a:rPr lang="es-ES_tradnl" sz="1600" dirty="0" smtClean="0"/>
            <a:t> </a:t>
          </a:r>
          <a:r>
            <a:rPr lang="es-ES_tradnl" sz="1600" dirty="0" err="1" smtClean="0"/>
            <a:t>serviciilor</a:t>
          </a:r>
          <a:r>
            <a:rPr lang="es-ES_tradnl" sz="1600" dirty="0" smtClean="0"/>
            <a:t> in </a:t>
          </a:r>
          <a:r>
            <a:rPr lang="es-ES_tradnl" sz="1600" dirty="0" err="1" smtClean="0"/>
            <a:t>conditii</a:t>
          </a:r>
          <a:r>
            <a:rPr lang="es-ES_tradnl" sz="1600" dirty="0" smtClean="0"/>
            <a:t> de </a:t>
          </a:r>
          <a:r>
            <a:rPr lang="es-ES_tradnl" sz="1600" dirty="0" err="1" smtClean="0"/>
            <a:t>calitate</a:t>
          </a:r>
          <a:r>
            <a:rPr lang="es-ES_tradnl" sz="1600" dirty="0" smtClean="0"/>
            <a:t>, </a:t>
          </a:r>
          <a:r>
            <a:rPr lang="es-ES_tradnl" sz="1600" dirty="0" err="1" smtClean="0"/>
            <a:t>cu</a:t>
          </a:r>
          <a:r>
            <a:rPr lang="es-ES_tradnl" sz="1600" dirty="0" smtClean="0"/>
            <a:t> </a:t>
          </a:r>
          <a:r>
            <a:rPr lang="es-ES_tradnl" sz="1600" dirty="0" err="1" smtClean="0"/>
            <a:t>respectarea</a:t>
          </a:r>
          <a:r>
            <a:rPr lang="es-ES_tradnl" sz="1600" dirty="0" smtClean="0"/>
            <a:t> </a:t>
          </a:r>
          <a:r>
            <a:rPr lang="es-ES_tradnl" sz="1600" dirty="0" err="1" smtClean="0"/>
            <a:t>prevederilor</a:t>
          </a:r>
          <a:r>
            <a:rPr lang="es-ES_tradnl" sz="1600" dirty="0" smtClean="0"/>
            <a:t> </a:t>
          </a:r>
          <a:r>
            <a:rPr lang="es-ES_tradnl" sz="1600" dirty="0" err="1" smtClean="0"/>
            <a:t>legale</a:t>
          </a:r>
          <a:r>
            <a:rPr lang="es-ES_tradnl" sz="1600" dirty="0" smtClean="0"/>
            <a:t>;</a:t>
          </a:r>
          <a:endParaRPr lang="en-US" sz="1600" dirty="0" smtClean="0"/>
        </a:p>
        <a:p>
          <a:pPr marL="115888" indent="0"/>
          <a:r>
            <a:rPr lang="es-ES_tradnl" sz="1600" dirty="0" smtClean="0">
              <a:sym typeface="Wingdings" panose="05000000000000000000" pitchFamily="2" charset="2"/>
            </a:rPr>
            <a:t> </a:t>
          </a:r>
          <a:r>
            <a:rPr lang="es-ES_tradnl" sz="1600" dirty="0" err="1" smtClean="0"/>
            <a:t>asigurarea</a:t>
          </a:r>
          <a:r>
            <a:rPr lang="es-ES_tradnl" sz="1600" dirty="0" smtClean="0"/>
            <a:t> </a:t>
          </a:r>
          <a:r>
            <a:rPr lang="es-ES_tradnl" sz="1600" dirty="0" err="1" smtClean="0"/>
            <a:t>continuitatii</a:t>
          </a:r>
          <a:r>
            <a:rPr lang="es-ES_tradnl" sz="1600" dirty="0" smtClean="0"/>
            <a:t> </a:t>
          </a:r>
          <a:r>
            <a:rPr lang="es-ES_tradnl" sz="1600" dirty="0" err="1" smtClean="0"/>
            <a:t>serviciului</a:t>
          </a:r>
          <a:r>
            <a:rPr lang="es-ES_tradnl" sz="1600" dirty="0" smtClean="0"/>
            <a:t> de </a:t>
          </a:r>
          <a:r>
            <a:rPr lang="es-ES_tradnl" sz="1600" dirty="0" err="1" smtClean="0"/>
            <a:t>salubrizare</a:t>
          </a:r>
          <a:r>
            <a:rPr lang="es-ES_tradnl" sz="1600" dirty="0" smtClean="0"/>
            <a:t> si </a:t>
          </a:r>
          <a:r>
            <a:rPr lang="es-ES_tradnl" sz="1600" dirty="0" err="1" smtClean="0"/>
            <a:t>realizarea</a:t>
          </a:r>
          <a:r>
            <a:rPr lang="es-ES_tradnl" sz="1600" dirty="0" smtClean="0"/>
            <a:t> </a:t>
          </a:r>
          <a:r>
            <a:rPr lang="es-ES_tradnl" sz="1600" dirty="0" err="1" smtClean="0"/>
            <a:t>unui</a:t>
          </a:r>
          <a:r>
            <a:rPr lang="es-ES_tradnl" sz="1600" dirty="0" smtClean="0"/>
            <a:t> </a:t>
          </a:r>
          <a:r>
            <a:rPr lang="es-ES_tradnl" sz="1600" dirty="0" err="1" smtClean="0"/>
            <a:t>profit</a:t>
          </a:r>
          <a:r>
            <a:rPr lang="es-ES_tradnl" sz="1600" dirty="0" smtClean="0"/>
            <a:t> </a:t>
          </a:r>
          <a:r>
            <a:rPr lang="es-ES_tradnl" sz="1600" dirty="0" err="1" smtClean="0"/>
            <a:t>corelat</a:t>
          </a:r>
          <a:r>
            <a:rPr lang="es-ES_tradnl" sz="1600" dirty="0" smtClean="0"/>
            <a:t> </a:t>
          </a:r>
          <a:r>
            <a:rPr lang="es-ES_tradnl" sz="1600" dirty="0" err="1" smtClean="0"/>
            <a:t>cu</a:t>
          </a:r>
          <a:r>
            <a:rPr lang="es-ES_tradnl" sz="1600" dirty="0" smtClean="0"/>
            <a:t> </a:t>
          </a:r>
          <a:r>
            <a:rPr lang="es-ES_tradnl" sz="1600" dirty="0" err="1" smtClean="0"/>
            <a:t>calitatea</a:t>
          </a:r>
          <a:r>
            <a:rPr lang="es-ES_tradnl" sz="1600" dirty="0" smtClean="0"/>
            <a:t> si </a:t>
          </a:r>
          <a:r>
            <a:rPr lang="es-ES_tradnl" sz="1600" dirty="0" err="1" smtClean="0"/>
            <a:t>cantitatea</a:t>
          </a:r>
          <a:r>
            <a:rPr lang="es-ES_tradnl" sz="1600" dirty="0" smtClean="0"/>
            <a:t> </a:t>
          </a:r>
          <a:r>
            <a:rPr lang="es-ES_tradnl" sz="1600" dirty="0" err="1" smtClean="0"/>
            <a:t>serviciului</a:t>
          </a:r>
          <a:r>
            <a:rPr lang="es-ES_tradnl" sz="1600" dirty="0" smtClean="0"/>
            <a:t> </a:t>
          </a:r>
          <a:r>
            <a:rPr lang="es-ES_tradnl" sz="1600" dirty="0" err="1" smtClean="0"/>
            <a:t>prestat</a:t>
          </a:r>
          <a:endParaRPr lang="en-US" sz="1600" dirty="0"/>
        </a:p>
      </dgm:t>
    </dgm:pt>
    <dgm:pt modelId="{1F3EA3B7-26E3-4D56-ACBC-14274177DAF4}" type="parTrans" cxnId="{FD2D2093-3F11-46EF-BD96-CCF1C5797466}">
      <dgm:prSet/>
      <dgm:spPr/>
      <dgm:t>
        <a:bodyPr/>
        <a:lstStyle/>
        <a:p>
          <a:endParaRPr lang="en-US" sz="2000"/>
        </a:p>
      </dgm:t>
    </dgm:pt>
    <dgm:pt modelId="{EDF98747-BA20-4885-91A4-9A2312E84C1E}" type="sibTrans" cxnId="{FD2D2093-3F11-46EF-BD96-CCF1C5797466}">
      <dgm:prSet/>
      <dgm:spPr/>
      <dgm:t>
        <a:bodyPr/>
        <a:lstStyle/>
        <a:p>
          <a:endParaRPr lang="en-US" sz="2000"/>
        </a:p>
      </dgm:t>
    </dgm:pt>
    <dgm:pt modelId="{806E4F2E-6F7E-4F34-8B39-9697465007B5}">
      <dgm:prSet phldrT="[Text]" custT="1"/>
      <dgm:spPr/>
      <dgm:t>
        <a:bodyPr/>
        <a:lstStyle/>
        <a:p>
          <a:r>
            <a:rPr lang="en-GB" sz="1600" b="1" dirty="0" err="1" smtClean="0">
              <a:solidFill>
                <a:schemeClr val="accent6"/>
              </a:solidFill>
            </a:rPr>
            <a:t>Utilizatorii</a:t>
          </a:r>
          <a:r>
            <a:rPr lang="en-GB" sz="1600" b="1" dirty="0" smtClean="0">
              <a:solidFill>
                <a:schemeClr val="accent6"/>
              </a:solidFill>
            </a:rPr>
            <a:t> </a:t>
          </a:r>
          <a:r>
            <a:rPr lang="en-GB" sz="1600" b="1" dirty="0" err="1" smtClean="0">
              <a:solidFill>
                <a:schemeClr val="accent6"/>
              </a:solidFill>
            </a:rPr>
            <a:t>serviciilor</a:t>
          </a:r>
          <a:r>
            <a:rPr lang="en-GB" sz="1600" b="1" dirty="0" smtClean="0">
              <a:solidFill>
                <a:schemeClr val="accent6"/>
              </a:solidFill>
            </a:rPr>
            <a:t> de </a:t>
          </a:r>
          <a:r>
            <a:rPr lang="en-GB" sz="1600" b="1" dirty="0" err="1" smtClean="0">
              <a:solidFill>
                <a:schemeClr val="accent6"/>
              </a:solidFill>
            </a:rPr>
            <a:t>salubrizare</a:t>
          </a:r>
          <a:r>
            <a:rPr lang="en-GB" sz="1600" b="1" dirty="0" smtClean="0">
              <a:solidFill>
                <a:schemeClr val="accent6"/>
              </a:solidFill>
            </a:rPr>
            <a:t> </a:t>
          </a:r>
          <a:endParaRPr lang="en-US" sz="1600" dirty="0" smtClean="0">
            <a:solidFill>
              <a:schemeClr val="accent6"/>
            </a:solidFill>
          </a:endParaRPr>
        </a:p>
        <a:p>
          <a:r>
            <a:rPr lang="es-ES_tradnl" sz="1600" dirty="0" smtClean="0">
              <a:sym typeface="Wingdings" panose="05000000000000000000" pitchFamily="2" charset="2"/>
            </a:rPr>
            <a:t></a:t>
          </a:r>
          <a:r>
            <a:rPr lang="es-ES_tradnl" sz="1600" dirty="0" err="1" smtClean="0"/>
            <a:t>sa</a:t>
          </a:r>
          <a:r>
            <a:rPr lang="es-ES_tradnl" sz="1600" dirty="0" smtClean="0"/>
            <a:t> </a:t>
          </a:r>
          <a:r>
            <a:rPr lang="es-ES_tradnl" sz="1600" dirty="0" err="1" smtClean="0"/>
            <a:t>beneficieze</a:t>
          </a:r>
          <a:r>
            <a:rPr lang="es-ES_tradnl" sz="1600" dirty="0" smtClean="0"/>
            <a:t> de </a:t>
          </a:r>
          <a:r>
            <a:rPr lang="es-ES_tradnl" sz="1600" dirty="0" err="1" smtClean="0"/>
            <a:t>servicii</a:t>
          </a:r>
          <a:r>
            <a:rPr lang="es-ES_tradnl" sz="1600" dirty="0" smtClean="0"/>
            <a:t> de </a:t>
          </a:r>
          <a:r>
            <a:rPr lang="es-ES_tradnl" sz="1600" dirty="0" err="1" smtClean="0"/>
            <a:t>calitate</a:t>
          </a:r>
          <a:r>
            <a:rPr lang="es-ES_tradnl" sz="1600" dirty="0" smtClean="0"/>
            <a:t> si </a:t>
          </a:r>
          <a:r>
            <a:rPr lang="es-ES_tradnl" sz="1600" dirty="0" err="1" smtClean="0"/>
            <a:t>sa</a:t>
          </a:r>
          <a:r>
            <a:rPr lang="es-ES_tradnl" sz="1600" dirty="0" smtClean="0"/>
            <a:t> </a:t>
          </a:r>
          <a:r>
            <a:rPr lang="es-ES_tradnl" sz="1600" dirty="0" err="1" smtClean="0"/>
            <a:t>locuiasca</a:t>
          </a:r>
          <a:r>
            <a:rPr lang="es-ES_tradnl" sz="1600" dirty="0" smtClean="0"/>
            <a:t> </a:t>
          </a:r>
          <a:r>
            <a:rPr lang="es-ES_tradnl" sz="1600" dirty="0" err="1" smtClean="0"/>
            <a:t>intr</a:t>
          </a:r>
          <a:r>
            <a:rPr lang="es-ES_tradnl" sz="1600" dirty="0" smtClean="0"/>
            <a:t>-un oras </a:t>
          </a:r>
          <a:r>
            <a:rPr lang="es-ES_tradnl" sz="1600" dirty="0" err="1" smtClean="0"/>
            <a:t>curat</a:t>
          </a:r>
          <a:r>
            <a:rPr lang="es-ES_tradnl" sz="1600" dirty="0" smtClean="0"/>
            <a:t>;</a:t>
          </a:r>
          <a:endParaRPr lang="en-US" sz="1600" dirty="0" smtClean="0"/>
        </a:p>
        <a:p>
          <a:r>
            <a:rPr lang="es-ES_tradnl" sz="1600" dirty="0" smtClean="0">
              <a:sym typeface="Wingdings" panose="05000000000000000000" pitchFamily="2" charset="2"/>
            </a:rPr>
            <a:t> </a:t>
          </a:r>
          <a:r>
            <a:rPr lang="es-ES_tradnl" sz="1600" dirty="0" err="1" smtClean="0">
              <a:sym typeface="Wingdings" panose="05000000000000000000" pitchFamily="2" charset="2"/>
            </a:rPr>
            <a:t>s</a:t>
          </a:r>
          <a:r>
            <a:rPr lang="es-ES_tradnl" sz="1600" dirty="0" err="1" smtClean="0"/>
            <a:t>a</a:t>
          </a:r>
          <a:r>
            <a:rPr lang="es-ES_tradnl" sz="1600" dirty="0" smtClean="0"/>
            <a:t> </a:t>
          </a:r>
          <a:r>
            <a:rPr lang="es-ES_tradnl" sz="1600" dirty="0" err="1" smtClean="0"/>
            <a:t>nu</a:t>
          </a:r>
          <a:r>
            <a:rPr lang="es-ES_tradnl" sz="1600" dirty="0" smtClean="0"/>
            <a:t> fie </a:t>
          </a:r>
          <a:r>
            <a:rPr lang="es-ES_tradnl" sz="1600" dirty="0" err="1" smtClean="0"/>
            <a:t>nevoiti</a:t>
          </a:r>
          <a:r>
            <a:rPr lang="es-ES_tradnl" sz="1600" dirty="0" smtClean="0"/>
            <a:t> </a:t>
          </a:r>
          <a:r>
            <a:rPr lang="es-ES_tradnl" sz="1600" dirty="0" err="1" smtClean="0"/>
            <a:t>sa</a:t>
          </a:r>
          <a:r>
            <a:rPr lang="es-ES_tradnl" sz="1600" dirty="0" smtClean="0"/>
            <a:t> respire </a:t>
          </a:r>
          <a:r>
            <a:rPr lang="es-ES_tradnl" sz="1600" dirty="0" err="1" smtClean="0"/>
            <a:t>aer</a:t>
          </a:r>
          <a:r>
            <a:rPr lang="es-ES_tradnl" sz="1600" dirty="0" smtClean="0"/>
            <a:t> </a:t>
          </a:r>
          <a:r>
            <a:rPr lang="es-ES_tradnl" sz="1600" dirty="0" err="1" smtClean="0"/>
            <a:t>infestat</a:t>
          </a:r>
          <a:r>
            <a:rPr lang="es-ES_tradnl" sz="1600" dirty="0" smtClean="0"/>
            <a:t> </a:t>
          </a:r>
          <a:r>
            <a:rPr lang="es-ES_tradnl" sz="1600" dirty="0" err="1" smtClean="0"/>
            <a:t>datorita</a:t>
          </a:r>
          <a:r>
            <a:rPr lang="es-ES_tradnl" sz="1600" dirty="0" smtClean="0"/>
            <a:t> </a:t>
          </a:r>
          <a:r>
            <a:rPr lang="es-ES_tradnl" sz="1600" dirty="0" err="1" smtClean="0"/>
            <a:t>depozitarilor</a:t>
          </a:r>
          <a:r>
            <a:rPr lang="es-ES_tradnl" sz="1600" dirty="0" smtClean="0"/>
            <a:t> </a:t>
          </a:r>
          <a:r>
            <a:rPr lang="es-ES_tradnl" sz="1600" dirty="0" err="1" smtClean="0"/>
            <a:t>clandestine</a:t>
          </a:r>
          <a:r>
            <a:rPr lang="es-ES_tradnl" sz="1600" dirty="0" smtClean="0"/>
            <a:t>/</a:t>
          </a:r>
          <a:r>
            <a:rPr lang="es-ES_tradnl" sz="1600" dirty="0" err="1" smtClean="0"/>
            <a:t>ilegale</a:t>
          </a:r>
          <a:r>
            <a:rPr lang="es-ES_tradnl" sz="1600" dirty="0" smtClean="0"/>
            <a:t> de </a:t>
          </a:r>
          <a:r>
            <a:rPr lang="es-ES_tradnl" sz="1600" dirty="0" err="1" smtClean="0"/>
            <a:t>deseuri</a:t>
          </a:r>
          <a:r>
            <a:rPr lang="es-ES_tradnl" sz="1600" dirty="0" smtClean="0"/>
            <a:t>.</a:t>
          </a:r>
          <a:endParaRPr lang="en-US" sz="1600" dirty="0"/>
        </a:p>
      </dgm:t>
    </dgm:pt>
    <dgm:pt modelId="{31F2194D-4A98-4DC0-8551-25405664453E}" type="parTrans" cxnId="{BEC3FDD2-67DF-4DCC-AA06-CD51C6DC3FDD}">
      <dgm:prSet/>
      <dgm:spPr/>
      <dgm:t>
        <a:bodyPr/>
        <a:lstStyle/>
        <a:p>
          <a:endParaRPr lang="en-US" sz="2000"/>
        </a:p>
      </dgm:t>
    </dgm:pt>
    <dgm:pt modelId="{AFCB518C-10EC-4915-9397-E39C10CBC236}" type="sibTrans" cxnId="{BEC3FDD2-67DF-4DCC-AA06-CD51C6DC3FDD}">
      <dgm:prSet/>
      <dgm:spPr/>
      <dgm:t>
        <a:bodyPr/>
        <a:lstStyle/>
        <a:p>
          <a:endParaRPr lang="en-US" sz="2000"/>
        </a:p>
      </dgm:t>
    </dgm:pt>
    <dgm:pt modelId="{19A6BC93-51FA-413E-835F-983ADB6ACB2B}" type="pres">
      <dgm:prSet presAssocID="{B817895A-D27C-40B3-91BA-3900A2FE7B4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7770C4-97AA-403F-BB64-A7C02058206F}" type="pres">
      <dgm:prSet presAssocID="{227C25C7-F9DF-41F1-8A53-4F5EC8C4D368}" presName="composite" presStyleCnt="0"/>
      <dgm:spPr/>
    </dgm:pt>
    <dgm:pt modelId="{B9DEA790-5E42-4B51-A6F7-C8C80B086615}" type="pres">
      <dgm:prSet presAssocID="{227C25C7-F9DF-41F1-8A53-4F5EC8C4D368}" presName="LShape" presStyleLbl="alignNode1" presStyleIdx="0" presStyleCnt="5"/>
      <dgm:spPr/>
    </dgm:pt>
    <dgm:pt modelId="{0B33CB06-C9F9-4715-B25C-12ED09347650}" type="pres">
      <dgm:prSet presAssocID="{227C25C7-F9DF-41F1-8A53-4F5EC8C4D368}" presName="ParentText" presStyleLbl="revTx" presStyleIdx="0" presStyleCnt="3" custScaleX="103371" custScaleY="1002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81047-5AB6-4A20-A238-DE17043C6E64}" type="pres">
      <dgm:prSet presAssocID="{227C25C7-F9DF-41F1-8A53-4F5EC8C4D368}" presName="Triangle" presStyleLbl="alignNode1" presStyleIdx="1" presStyleCnt="5"/>
      <dgm:spPr/>
    </dgm:pt>
    <dgm:pt modelId="{2451AF52-AD2F-4E92-9FD1-15ED94FD2DB0}" type="pres">
      <dgm:prSet presAssocID="{A1DA3A17-EF05-49B2-981F-BD31C9D32A78}" presName="sibTrans" presStyleCnt="0"/>
      <dgm:spPr/>
    </dgm:pt>
    <dgm:pt modelId="{2CC7D965-3CC1-495B-8DD8-2B84D4023C87}" type="pres">
      <dgm:prSet presAssocID="{A1DA3A17-EF05-49B2-981F-BD31C9D32A78}" presName="space" presStyleCnt="0"/>
      <dgm:spPr/>
    </dgm:pt>
    <dgm:pt modelId="{B0B3A188-6094-4593-A087-5A4359D9E04D}" type="pres">
      <dgm:prSet presAssocID="{94EAABA9-A62B-4B2F-8E12-9BB11C890F55}" presName="composite" presStyleCnt="0"/>
      <dgm:spPr/>
    </dgm:pt>
    <dgm:pt modelId="{C722A73A-7AD2-4706-B556-761DB4360E6B}" type="pres">
      <dgm:prSet presAssocID="{94EAABA9-A62B-4B2F-8E12-9BB11C890F55}" presName="LShape" presStyleLbl="alignNode1" presStyleIdx="2" presStyleCnt="5"/>
      <dgm:spPr/>
    </dgm:pt>
    <dgm:pt modelId="{2DE50574-BCF5-415B-A7A2-09BBA935B80F}" type="pres">
      <dgm:prSet presAssocID="{94EAABA9-A62B-4B2F-8E12-9BB11C890F5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B4049-7D17-4CCA-AD1D-291BD85C180A}" type="pres">
      <dgm:prSet presAssocID="{94EAABA9-A62B-4B2F-8E12-9BB11C890F55}" presName="Triangle" presStyleLbl="alignNode1" presStyleIdx="3" presStyleCnt="5"/>
      <dgm:spPr/>
    </dgm:pt>
    <dgm:pt modelId="{D0C6F890-1F04-44A5-83E2-8EE09D4B3610}" type="pres">
      <dgm:prSet presAssocID="{EDF98747-BA20-4885-91A4-9A2312E84C1E}" presName="sibTrans" presStyleCnt="0"/>
      <dgm:spPr/>
    </dgm:pt>
    <dgm:pt modelId="{11BADDFA-C26B-49A7-A796-ED0575119F0E}" type="pres">
      <dgm:prSet presAssocID="{EDF98747-BA20-4885-91A4-9A2312E84C1E}" presName="space" presStyleCnt="0"/>
      <dgm:spPr/>
    </dgm:pt>
    <dgm:pt modelId="{E7FBB857-CCD1-4790-94E4-09F910F91B42}" type="pres">
      <dgm:prSet presAssocID="{806E4F2E-6F7E-4F34-8B39-9697465007B5}" presName="composite" presStyleCnt="0"/>
      <dgm:spPr/>
    </dgm:pt>
    <dgm:pt modelId="{D0FA6982-8563-4258-A48D-DE405F6380F3}" type="pres">
      <dgm:prSet presAssocID="{806E4F2E-6F7E-4F34-8B39-9697465007B5}" presName="LShape" presStyleLbl="alignNode1" presStyleIdx="4" presStyleCnt="5"/>
      <dgm:spPr/>
    </dgm:pt>
    <dgm:pt modelId="{3AFBC6E2-AF63-4A6B-B774-173162DBFD10}" type="pres">
      <dgm:prSet presAssocID="{806E4F2E-6F7E-4F34-8B39-9697465007B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299160-75CE-41A9-A57E-C6FCC5B86B7D}" type="presOf" srcId="{806E4F2E-6F7E-4F34-8B39-9697465007B5}" destId="{3AFBC6E2-AF63-4A6B-B774-173162DBFD10}" srcOrd="0" destOrd="0" presId="urn:microsoft.com/office/officeart/2009/3/layout/StepUpProcess"/>
    <dgm:cxn modelId="{59358AC5-C667-4F9C-8F33-4F84349EEF7E}" srcId="{B817895A-D27C-40B3-91BA-3900A2FE7B45}" destId="{227C25C7-F9DF-41F1-8A53-4F5EC8C4D368}" srcOrd="0" destOrd="0" parTransId="{2ACB3E6E-39E7-4CEA-B70D-B5E1AE8E1502}" sibTransId="{A1DA3A17-EF05-49B2-981F-BD31C9D32A78}"/>
    <dgm:cxn modelId="{BD151666-3ADF-473C-8D48-78AE9FFFA98E}" type="presOf" srcId="{94EAABA9-A62B-4B2F-8E12-9BB11C890F55}" destId="{2DE50574-BCF5-415B-A7A2-09BBA935B80F}" srcOrd="0" destOrd="0" presId="urn:microsoft.com/office/officeart/2009/3/layout/StepUpProcess"/>
    <dgm:cxn modelId="{6B99184F-FC82-4570-8416-92F3CF0B3278}" type="presOf" srcId="{B817895A-D27C-40B3-91BA-3900A2FE7B45}" destId="{19A6BC93-51FA-413E-835F-983ADB6ACB2B}" srcOrd="0" destOrd="0" presId="urn:microsoft.com/office/officeart/2009/3/layout/StepUpProcess"/>
    <dgm:cxn modelId="{8C726559-45A9-4176-8A1F-BFC7F8FE466C}" type="presOf" srcId="{227C25C7-F9DF-41F1-8A53-4F5EC8C4D368}" destId="{0B33CB06-C9F9-4715-B25C-12ED09347650}" srcOrd="0" destOrd="0" presId="urn:microsoft.com/office/officeart/2009/3/layout/StepUpProcess"/>
    <dgm:cxn modelId="{BEC3FDD2-67DF-4DCC-AA06-CD51C6DC3FDD}" srcId="{B817895A-D27C-40B3-91BA-3900A2FE7B45}" destId="{806E4F2E-6F7E-4F34-8B39-9697465007B5}" srcOrd="2" destOrd="0" parTransId="{31F2194D-4A98-4DC0-8551-25405664453E}" sibTransId="{AFCB518C-10EC-4915-9397-E39C10CBC236}"/>
    <dgm:cxn modelId="{FD2D2093-3F11-46EF-BD96-CCF1C5797466}" srcId="{B817895A-D27C-40B3-91BA-3900A2FE7B45}" destId="{94EAABA9-A62B-4B2F-8E12-9BB11C890F55}" srcOrd="1" destOrd="0" parTransId="{1F3EA3B7-26E3-4D56-ACBC-14274177DAF4}" sibTransId="{EDF98747-BA20-4885-91A4-9A2312E84C1E}"/>
    <dgm:cxn modelId="{D4A9EF01-E400-4EF0-8B72-3BF53B0781AF}" type="presParOf" srcId="{19A6BC93-51FA-413E-835F-983ADB6ACB2B}" destId="{C47770C4-97AA-403F-BB64-A7C02058206F}" srcOrd="0" destOrd="0" presId="urn:microsoft.com/office/officeart/2009/3/layout/StepUpProcess"/>
    <dgm:cxn modelId="{25C7FF45-2531-4B97-87CF-59D6F09BA2D0}" type="presParOf" srcId="{C47770C4-97AA-403F-BB64-A7C02058206F}" destId="{B9DEA790-5E42-4B51-A6F7-C8C80B086615}" srcOrd="0" destOrd="0" presId="urn:microsoft.com/office/officeart/2009/3/layout/StepUpProcess"/>
    <dgm:cxn modelId="{FEDFB36E-53E8-4FD4-B347-EA3F2CC820A0}" type="presParOf" srcId="{C47770C4-97AA-403F-BB64-A7C02058206F}" destId="{0B33CB06-C9F9-4715-B25C-12ED09347650}" srcOrd="1" destOrd="0" presId="urn:microsoft.com/office/officeart/2009/3/layout/StepUpProcess"/>
    <dgm:cxn modelId="{CD8A45B6-71CF-4E44-87F1-F71729DA2351}" type="presParOf" srcId="{C47770C4-97AA-403F-BB64-A7C02058206F}" destId="{D6081047-5AB6-4A20-A238-DE17043C6E64}" srcOrd="2" destOrd="0" presId="urn:microsoft.com/office/officeart/2009/3/layout/StepUpProcess"/>
    <dgm:cxn modelId="{20E3A93E-DA02-4C83-8318-CBB14277536F}" type="presParOf" srcId="{19A6BC93-51FA-413E-835F-983ADB6ACB2B}" destId="{2451AF52-AD2F-4E92-9FD1-15ED94FD2DB0}" srcOrd="1" destOrd="0" presId="urn:microsoft.com/office/officeart/2009/3/layout/StepUpProcess"/>
    <dgm:cxn modelId="{CAB11AC3-6B2D-4D11-B5AE-81E98D8C5411}" type="presParOf" srcId="{2451AF52-AD2F-4E92-9FD1-15ED94FD2DB0}" destId="{2CC7D965-3CC1-495B-8DD8-2B84D4023C87}" srcOrd="0" destOrd="0" presId="urn:microsoft.com/office/officeart/2009/3/layout/StepUpProcess"/>
    <dgm:cxn modelId="{6761EC03-FBCE-4243-A13B-AAE5C9D083DF}" type="presParOf" srcId="{19A6BC93-51FA-413E-835F-983ADB6ACB2B}" destId="{B0B3A188-6094-4593-A087-5A4359D9E04D}" srcOrd="2" destOrd="0" presId="urn:microsoft.com/office/officeart/2009/3/layout/StepUpProcess"/>
    <dgm:cxn modelId="{3135DD01-FD43-4940-8596-F65975CEABD5}" type="presParOf" srcId="{B0B3A188-6094-4593-A087-5A4359D9E04D}" destId="{C722A73A-7AD2-4706-B556-761DB4360E6B}" srcOrd="0" destOrd="0" presId="urn:microsoft.com/office/officeart/2009/3/layout/StepUpProcess"/>
    <dgm:cxn modelId="{B6350B84-2A5B-48ED-BC23-27F9F73161DD}" type="presParOf" srcId="{B0B3A188-6094-4593-A087-5A4359D9E04D}" destId="{2DE50574-BCF5-415B-A7A2-09BBA935B80F}" srcOrd="1" destOrd="0" presId="urn:microsoft.com/office/officeart/2009/3/layout/StepUpProcess"/>
    <dgm:cxn modelId="{903A1D6B-3A4B-4B9E-B4EC-878D2CD3A256}" type="presParOf" srcId="{B0B3A188-6094-4593-A087-5A4359D9E04D}" destId="{A03B4049-7D17-4CCA-AD1D-291BD85C180A}" srcOrd="2" destOrd="0" presId="urn:microsoft.com/office/officeart/2009/3/layout/StepUpProcess"/>
    <dgm:cxn modelId="{5C5EC2BA-97E8-4A1C-8E18-7C5C04E1BC00}" type="presParOf" srcId="{19A6BC93-51FA-413E-835F-983ADB6ACB2B}" destId="{D0C6F890-1F04-44A5-83E2-8EE09D4B3610}" srcOrd="3" destOrd="0" presId="urn:microsoft.com/office/officeart/2009/3/layout/StepUpProcess"/>
    <dgm:cxn modelId="{6E888880-395A-4AF2-8B12-AAA7FD0B2111}" type="presParOf" srcId="{D0C6F890-1F04-44A5-83E2-8EE09D4B3610}" destId="{11BADDFA-C26B-49A7-A796-ED0575119F0E}" srcOrd="0" destOrd="0" presId="urn:microsoft.com/office/officeart/2009/3/layout/StepUpProcess"/>
    <dgm:cxn modelId="{AC3396E0-3EC5-49F8-B4ED-D1CE447DE465}" type="presParOf" srcId="{19A6BC93-51FA-413E-835F-983ADB6ACB2B}" destId="{E7FBB857-CCD1-4790-94E4-09F910F91B42}" srcOrd="4" destOrd="0" presId="urn:microsoft.com/office/officeart/2009/3/layout/StepUpProcess"/>
    <dgm:cxn modelId="{2A7CA3CA-5E73-405C-90BD-6A6E519E5678}" type="presParOf" srcId="{E7FBB857-CCD1-4790-94E4-09F910F91B42}" destId="{D0FA6982-8563-4258-A48D-DE405F6380F3}" srcOrd="0" destOrd="0" presId="urn:microsoft.com/office/officeart/2009/3/layout/StepUpProcess"/>
    <dgm:cxn modelId="{7278F7A3-870E-49A6-BD6A-CEB1D785AA42}" type="presParOf" srcId="{E7FBB857-CCD1-4790-94E4-09F910F91B42}" destId="{3AFBC6E2-AF63-4A6B-B774-173162DBFD1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16FBB6-57D5-4B34-871D-CE0D22F475E9}" type="doc">
      <dgm:prSet loTypeId="urn:microsoft.com/office/officeart/2005/8/layout/hProcess6" loCatId="process" qsTypeId="urn:microsoft.com/office/officeart/2005/8/quickstyle/3d5" qsCatId="3D" csTypeId="urn:microsoft.com/office/officeart/2005/8/colors/accent1_5" csCatId="accent1" phldr="1"/>
      <dgm:spPr/>
    </dgm:pt>
    <dgm:pt modelId="{8F3B9FD3-6023-4BD2-81DC-9F031F1BE2D2}">
      <dgm:prSet phldrT="[Text]" custT="1"/>
      <dgm:spPr/>
      <dgm:t>
        <a:bodyPr/>
        <a:lstStyle/>
        <a:p>
          <a:r>
            <a:rPr lang="en-US" sz="2000" dirty="0" err="1" smtClean="0"/>
            <a:t>Actiuni</a:t>
          </a:r>
          <a:endParaRPr lang="en-US" sz="2000" dirty="0" smtClean="0"/>
        </a:p>
      </dgm:t>
    </dgm:pt>
    <dgm:pt modelId="{C5264E08-6D50-470A-AE82-90890C877B85}" type="parTrans" cxnId="{1391AAF9-BDF2-4D77-8848-65BDB5AD33B5}">
      <dgm:prSet/>
      <dgm:spPr/>
      <dgm:t>
        <a:bodyPr/>
        <a:lstStyle/>
        <a:p>
          <a:endParaRPr lang="en-US" sz="2000"/>
        </a:p>
      </dgm:t>
    </dgm:pt>
    <dgm:pt modelId="{88466460-77BF-4AB2-A4DB-04DAF56C8088}" type="sibTrans" cxnId="{1391AAF9-BDF2-4D77-8848-65BDB5AD33B5}">
      <dgm:prSet/>
      <dgm:spPr/>
      <dgm:t>
        <a:bodyPr/>
        <a:lstStyle/>
        <a:p>
          <a:endParaRPr lang="en-US" sz="2000"/>
        </a:p>
      </dgm:t>
    </dgm:pt>
    <dgm:pt modelId="{DA3935C1-8525-4BFE-BF3A-0B8914F007C9}" type="pres">
      <dgm:prSet presAssocID="{D916FBB6-57D5-4B34-871D-CE0D22F475E9}" presName="theList" presStyleCnt="0">
        <dgm:presLayoutVars>
          <dgm:dir/>
          <dgm:animLvl val="lvl"/>
          <dgm:resizeHandles val="exact"/>
        </dgm:presLayoutVars>
      </dgm:prSet>
      <dgm:spPr/>
    </dgm:pt>
    <dgm:pt modelId="{588D451A-F925-4010-9BEE-05388D17E84E}" type="pres">
      <dgm:prSet presAssocID="{8F3B9FD3-6023-4BD2-81DC-9F031F1BE2D2}" presName="compNode" presStyleCnt="0"/>
      <dgm:spPr/>
    </dgm:pt>
    <dgm:pt modelId="{143363D0-D66A-4B10-BCCD-F265D98E2985}" type="pres">
      <dgm:prSet presAssocID="{8F3B9FD3-6023-4BD2-81DC-9F031F1BE2D2}" presName="noGeometry" presStyleCnt="0"/>
      <dgm:spPr/>
    </dgm:pt>
    <dgm:pt modelId="{4AC99605-56F7-4D9A-937C-0FD5FA759EDB}" type="pres">
      <dgm:prSet presAssocID="{8F3B9FD3-6023-4BD2-81DC-9F031F1BE2D2}" presName="childTextVisible" presStyleLbl="bgAccFollowNode1" presStyleIdx="0" presStyleCnt="1" custScaleY="55322" custLinFactNeighborX="-5517">
        <dgm:presLayoutVars>
          <dgm:bulletEnabled val="1"/>
        </dgm:presLayoutVars>
      </dgm:prSet>
      <dgm:spPr/>
    </dgm:pt>
    <dgm:pt modelId="{DF338E1F-1C8B-49AF-84D5-466D20CD2FDA}" type="pres">
      <dgm:prSet presAssocID="{8F3B9FD3-6023-4BD2-81DC-9F031F1BE2D2}" presName="childTextHidden" presStyleLbl="bgAccFollowNode1" presStyleIdx="0" presStyleCnt="1"/>
      <dgm:spPr/>
    </dgm:pt>
    <dgm:pt modelId="{1D0FC7AB-E355-4300-8F29-EEA37A91A6D8}" type="pres">
      <dgm:prSet presAssocID="{8F3B9FD3-6023-4BD2-81DC-9F031F1BE2D2}" presName="parentText" presStyleLbl="node1" presStyleIdx="0" presStyleCnt="1" custLinFactNeighborX="-51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331DD1-6CD4-4C75-BA83-B06C94E68D05}" type="presOf" srcId="{8F3B9FD3-6023-4BD2-81DC-9F031F1BE2D2}" destId="{1D0FC7AB-E355-4300-8F29-EEA37A91A6D8}" srcOrd="0" destOrd="0" presId="urn:microsoft.com/office/officeart/2005/8/layout/hProcess6"/>
    <dgm:cxn modelId="{BBE69257-9278-4F7D-B063-7FD1AC9DCE65}" type="presOf" srcId="{D916FBB6-57D5-4B34-871D-CE0D22F475E9}" destId="{DA3935C1-8525-4BFE-BF3A-0B8914F007C9}" srcOrd="0" destOrd="0" presId="urn:microsoft.com/office/officeart/2005/8/layout/hProcess6"/>
    <dgm:cxn modelId="{1391AAF9-BDF2-4D77-8848-65BDB5AD33B5}" srcId="{D916FBB6-57D5-4B34-871D-CE0D22F475E9}" destId="{8F3B9FD3-6023-4BD2-81DC-9F031F1BE2D2}" srcOrd="0" destOrd="0" parTransId="{C5264E08-6D50-470A-AE82-90890C877B85}" sibTransId="{88466460-77BF-4AB2-A4DB-04DAF56C8088}"/>
    <dgm:cxn modelId="{996B57CF-9509-46A5-870A-FBA471B6C387}" type="presParOf" srcId="{DA3935C1-8525-4BFE-BF3A-0B8914F007C9}" destId="{588D451A-F925-4010-9BEE-05388D17E84E}" srcOrd="0" destOrd="0" presId="urn:microsoft.com/office/officeart/2005/8/layout/hProcess6"/>
    <dgm:cxn modelId="{56C6983F-DE3E-4CB9-ACBC-B28AE42B60DE}" type="presParOf" srcId="{588D451A-F925-4010-9BEE-05388D17E84E}" destId="{143363D0-D66A-4B10-BCCD-F265D98E2985}" srcOrd="0" destOrd="0" presId="urn:microsoft.com/office/officeart/2005/8/layout/hProcess6"/>
    <dgm:cxn modelId="{F88839A2-47AD-4931-AF94-EC768D354C0D}" type="presParOf" srcId="{588D451A-F925-4010-9BEE-05388D17E84E}" destId="{4AC99605-56F7-4D9A-937C-0FD5FA759EDB}" srcOrd="1" destOrd="0" presId="urn:microsoft.com/office/officeart/2005/8/layout/hProcess6"/>
    <dgm:cxn modelId="{1ECC4FF6-8249-4A97-A63D-A1649045FA8A}" type="presParOf" srcId="{588D451A-F925-4010-9BEE-05388D17E84E}" destId="{DF338E1F-1C8B-49AF-84D5-466D20CD2FDA}" srcOrd="2" destOrd="0" presId="urn:microsoft.com/office/officeart/2005/8/layout/hProcess6"/>
    <dgm:cxn modelId="{D5F4BCDA-4EC2-47D7-A9A8-4C72DAF1B569}" type="presParOf" srcId="{588D451A-F925-4010-9BEE-05388D17E84E}" destId="{1D0FC7AB-E355-4300-8F29-EEA37A91A6D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67DFAB-9829-457F-BA7B-BF946CA66BB0}" type="doc">
      <dgm:prSet loTypeId="urn:microsoft.com/office/officeart/2008/layout/LinedList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7C26BCE-0DA6-4AA9-AE15-1BEF585F587C}">
      <dgm:prSet phldrT="[Text]" custT="1"/>
      <dgm:spPr/>
      <dgm:t>
        <a:bodyPr vert="vert270" anchor="ctr"/>
        <a:lstStyle/>
        <a:p>
          <a:pPr algn="ctr"/>
          <a:r>
            <a:rPr lang="en-US" sz="2400" b="1" smtClean="0">
              <a:solidFill>
                <a:schemeClr val="accent2">
                  <a:lumMod val="75000"/>
                </a:schemeClr>
              </a:solidFill>
              <a:effectLst/>
            </a:rPr>
            <a:t>MANAGEMENT ORGANIZATIONAL</a:t>
          </a:r>
          <a:endParaRPr lang="en-US" sz="2400" b="1" dirty="0">
            <a:solidFill>
              <a:schemeClr val="accent2">
                <a:lumMod val="75000"/>
              </a:schemeClr>
            </a:solidFill>
            <a:effectLst/>
          </a:endParaRPr>
        </a:p>
      </dgm:t>
    </dgm:pt>
    <dgm:pt modelId="{88E55294-96ED-4739-B310-425E6D68A35B}" type="parTrans" cxnId="{3A666C50-5ED7-4598-A778-506E04F53D72}">
      <dgm:prSet/>
      <dgm:spPr/>
      <dgm:t>
        <a:bodyPr/>
        <a:lstStyle/>
        <a:p>
          <a:endParaRPr lang="en-US" sz="2000"/>
        </a:p>
      </dgm:t>
    </dgm:pt>
    <dgm:pt modelId="{598DC6D8-D26C-456F-A09A-6C25B404C971}" type="sibTrans" cxnId="{3A666C50-5ED7-4598-A778-506E04F53D72}">
      <dgm:prSet/>
      <dgm:spPr/>
      <dgm:t>
        <a:bodyPr/>
        <a:lstStyle/>
        <a:p>
          <a:endParaRPr lang="en-US" sz="2000"/>
        </a:p>
      </dgm:t>
    </dgm:pt>
    <dgm:pt modelId="{28785F53-1F5C-43F5-B7F8-6751E4877769}">
      <dgm:prSet phldrT="[Text]" custT="1"/>
      <dgm:spPr/>
      <dgm:t>
        <a:bodyPr/>
        <a:lstStyle/>
        <a:p>
          <a:r>
            <a:rPr lang="ro-RO" sz="1600" b="0" i="0" u="none" dirty="0" smtClean="0">
              <a:solidFill>
                <a:schemeClr val="accent6"/>
              </a:solidFill>
            </a:rPr>
            <a:t>Obiectiv 3.1: </a:t>
          </a:r>
          <a:r>
            <a:rPr lang="it-IT" sz="1600" b="0" i="0" u="none" dirty="0" smtClean="0">
              <a:solidFill>
                <a:schemeClr val="accent6"/>
              </a:solidFill>
            </a:rPr>
            <a:t>Asigurarea de personal suficient si bine pregatit profesional</a:t>
          </a:r>
          <a:endParaRPr lang="en-US" sz="1600" b="0" i="0" u="none" dirty="0" smtClean="0">
            <a:solidFill>
              <a:schemeClr val="accent6"/>
            </a:solidFill>
          </a:endParaRPr>
        </a:p>
        <a:p>
          <a:pPr rtl="0"/>
          <a:r>
            <a:rPr lang="ro-RO" sz="1600" b="0" i="0" u="none" dirty="0" smtClean="0">
              <a:solidFill>
                <a:schemeClr val="accent6"/>
              </a:solidFill>
            </a:rPr>
            <a:t>Obiectiv 3.2: </a:t>
          </a:r>
          <a:r>
            <a:rPr lang="it-IT" sz="1600" b="0" i="0" u="none" dirty="0" smtClean="0">
              <a:solidFill>
                <a:schemeClr val="accent6"/>
              </a:solidFill>
            </a:rPr>
            <a:t>Perfectionarea procesului de management operational</a:t>
          </a:r>
          <a:endParaRPr lang="en-US" sz="1600" b="0" i="0" u="none" dirty="0" smtClean="0">
            <a:solidFill>
              <a:schemeClr val="accent6"/>
            </a:solidFill>
          </a:endParaRPr>
        </a:p>
        <a:p>
          <a:pPr rtl="0"/>
          <a:r>
            <a:rPr lang="ro-RO" sz="1600" b="0" i="0" u="none" dirty="0" smtClean="0">
              <a:solidFill>
                <a:schemeClr val="accent6"/>
              </a:solidFill>
            </a:rPr>
            <a:t>Obiectiv 3.3: Asigurarea unui grad cat mai mare de incheiere a contractelor cu utilizatorii serviciului si de colectare a tarifului prin masuri comune cu APL</a:t>
          </a:r>
          <a:endParaRPr lang="en-US" sz="1600" b="0" i="0" u="none" dirty="0" smtClean="0">
            <a:solidFill>
              <a:schemeClr val="accent6"/>
            </a:solidFill>
          </a:endParaRPr>
        </a:p>
        <a:p>
          <a:pPr rtl="0"/>
          <a:r>
            <a:rPr lang="ro-RO" sz="1600" b="0" i="0" u="none" dirty="0" smtClean="0">
              <a:solidFill>
                <a:schemeClr val="accent6"/>
              </a:solidFill>
            </a:rPr>
            <a:t>Obiectiv 3.4: Diversificarea canalelor si mijloacelor de relationare cu clientii si publicul larg </a:t>
          </a:r>
          <a:endParaRPr lang="en-US" sz="1600" b="0" i="0" u="none" dirty="0" smtClean="0">
            <a:solidFill>
              <a:schemeClr val="accent6"/>
            </a:solidFill>
          </a:endParaRPr>
        </a:p>
        <a:p>
          <a:pPr rtl="0"/>
          <a:r>
            <a:rPr lang="ro-RO" sz="1600" b="0" i="0" u="none" dirty="0" smtClean="0">
              <a:solidFill>
                <a:schemeClr val="accent6"/>
              </a:solidFill>
            </a:rPr>
            <a:t>Obiectiv 3.5: Perfectionarea sistemului de contractare</a:t>
          </a:r>
          <a:endParaRPr lang="en-US" sz="1600" b="0" dirty="0">
            <a:solidFill>
              <a:schemeClr val="accent6"/>
            </a:solidFill>
          </a:endParaRPr>
        </a:p>
      </dgm:t>
    </dgm:pt>
    <dgm:pt modelId="{FF812135-E50A-4824-A22C-68BB6FE119CA}" type="parTrans" cxnId="{1D41F062-EDA7-4695-B3E9-A54C68A39044}">
      <dgm:prSet/>
      <dgm:spPr/>
      <dgm:t>
        <a:bodyPr/>
        <a:lstStyle/>
        <a:p>
          <a:endParaRPr lang="en-US" sz="2000"/>
        </a:p>
      </dgm:t>
    </dgm:pt>
    <dgm:pt modelId="{CABF127C-8D79-4E63-AAE4-F54C4FB80ACB}" type="sibTrans" cxnId="{1D41F062-EDA7-4695-B3E9-A54C68A39044}">
      <dgm:prSet/>
      <dgm:spPr/>
      <dgm:t>
        <a:bodyPr/>
        <a:lstStyle/>
        <a:p>
          <a:endParaRPr lang="en-US" sz="2000"/>
        </a:p>
      </dgm:t>
    </dgm:pt>
    <dgm:pt modelId="{FF24839F-8BC4-45BD-8135-15F81212E9C3}">
      <dgm:prSet phldrT="[Text]" custT="1"/>
      <dgm:spPr/>
      <dgm:t>
        <a:bodyPr anchor="b"/>
        <a:lstStyle/>
        <a:p>
          <a:r>
            <a:rPr lang="en-US" sz="2800" dirty="0" err="1" smtClean="0">
              <a:solidFill>
                <a:srgbClr val="98002E"/>
              </a:solidFill>
            </a:rPr>
            <a:t>Preconditii</a:t>
          </a:r>
          <a:endParaRPr lang="en-US" sz="2800" dirty="0">
            <a:solidFill>
              <a:srgbClr val="98002E"/>
            </a:solidFill>
          </a:endParaRPr>
        </a:p>
      </dgm:t>
    </dgm:pt>
    <dgm:pt modelId="{37D102F0-99CA-47B2-95CC-05E94F15F33B}" type="parTrans" cxnId="{D0C841A4-DB41-400F-80C9-49D980B81D40}">
      <dgm:prSet/>
      <dgm:spPr/>
      <dgm:t>
        <a:bodyPr/>
        <a:lstStyle/>
        <a:p>
          <a:endParaRPr lang="en-US" sz="2000"/>
        </a:p>
      </dgm:t>
    </dgm:pt>
    <dgm:pt modelId="{74A918C2-82A1-4823-B90D-AA1DFB436BCE}" type="sibTrans" cxnId="{D0C841A4-DB41-400F-80C9-49D980B81D40}">
      <dgm:prSet/>
      <dgm:spPr/>
      <dgm:t>
        <a:bodyPr/>
        <a:lstStyle/>
        <a:p>
          <a:endParaRPr lang="en-US" sz="2000"/>
        </a:p>
      </dgm:t>
    </dgm:pt>
    <dgm:pt modelId="{0B2E791B-99FC-44C6-8570-34C385E7E444}">
      <dgm:prSet phldrT="[Text]" custT="1"/>
      <dgm:spPr/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dirty="0" smtClean="0">
              <a:solidFill>
                <a:srgbClr val="C00000"/>
              </a:solidFill>
            </a:rPr>
            <a:t>Asigurarea logisticii si echipamentelor necesare la toate nivelele si in toate sectoarele de activitate </a:t>
          </a:r>
          <a:endParaRPr lang="en-US" sz="1400" dirty="0" smtClean="0">
            <a:solidFill>
              <a:srgbClr val="C00000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dirty="0" smtClean="0">
              <a:solidFill>
                <a:srgbClr val="C00000"/>
              </a:solidFill>
            </a:rPr>
            <a:t>Marirea numarului de personal responsabil cu problemele de gestionare a deseurilor la nivelul APL si operatorului</a:t>
          </a:r>
          <a:endParaRPr lang="en-US" sz="1400" dirty="0" smtClean="0">
            <a:solidFill>
              <a:srgbClr val="C00000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dirty="0" smtClean="0">
              <a:solidFill>
                <a:srgbClr val="C00000"/>
              </a:solidFill>
            </a:rPr>
            <a:t>Participarea periodica la sesiuni de instruire si schimb de experienta cu alte comunitati</a:t>
          </a:r>
          <a:endParaRPr lang="en-US" sz="1400" dirty="0" smtClean="0">
            <a:solidFill>
              <a:srgbClr val="C00000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dirty="0" smtClean="0">
              <a:solidFill>
                <a:srgbClr val="C00000"/>
              </a:solidFill>
            </a:rPr>
            <a:t>Acreditarea intreprinderii privind managementul:</a:t>
          </a:r>
          <a:r>
            <a:rPr lang="en-US" sz="1400" dirty="0" smtClean="0">
              <a:solidFill>
                <a:srgbClr val="C00000"/>
              </a:solidFill>
            </a:rPr>
            <a:t> ISO 9001, ISO14001, OHS 18001</a:t>
          </a:r>
        </a:p>
      </dgm:t>
    </dgm:pt>
    <dgm:pt modelId="{C044BEF8-F334-4268-8796-DBBF56F0D257}" type="parTrans" cxnId="{7C50F44E-6157-48E5-AD0D-8CF632CFF38A}">
      <dgm:prSet/>
      <dgm:spPr/>
      <dgm:t>
        <a:bodyPr/>
        <a:lstStyle/>
        <a:p>
          <a:endParaRPr lang="en-US" sz="2000"/>
        </a:p>
      </dgm:t>
    </dgm:pt>
    <dgm:pt modelId="{FA9095B3-D3AE-4155-AD05-664FE0982A7E}" type="sibTrans" cxnId="{7C50F44E-6157-48E5-AD0D-8CF632CFF38A}">
      <dgm:prSet/>
      <dgm:spPr/>
      <dgm:t>
        <a:bodyPr/>
        <a:lstStyle/>
        <a:p>
          <a:endParaRPr lang="en-US" sz="2000"/>
        </a:p>
      </dgm:t>
    </dgm:pt>
    <dgm:pt modelId="{9C55B211-E569-4167-A325-FFE3FB3922A4}" type="pres">
      <dgm:prSet presAssocID="{1E67DFAB-9829-457F-BA7B-BF946CA66BB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0FC6B88-06D6-4F19-AEA3-9FFD765AE37F}" type="pres">
      <dgm:prSet presAssocID="{07C26BCE-0DA6-4AA9-AE15-1BEF585F587C}" presName="thickLine" presStyleLbl="alignNode1" presStyleIdx="0" presStyleCnt="1" custLinFactNeighborY="-5191"/>
      <dgm:spPr/>
    </dgm:pt>
    <dgm:pt modelId="{7B384087-F4D6-4F49-AC41-5E5E23D294F9}" type="pres">
      <dgm:prSet presAssocID="{07C26BCE-0DA6-4AA9-AE15-1BEF585F587C}" presName="horz1" presStyleCnt="0"/>
      <dgm:spPr/>
    </dgm:pt>
    <dgm:pt modelId="{EA9A42BB-ECC2-4450-A148-84AED31C3CE9}" type="pres">
      <dgm:prSet presAssocID="{07C26BCE-0DA6-4AA9-AE15-1BEF585F587C}" presName="tx1" presStyleLbl="revTx" presStyleIdx="0" presStyleCnt="4" custScaleX="45630"/>
      <dgm:spPr/>
      <dgm:t>
        <a:bodyPr/>
        <a:lstStyle/>
        <a:p>
          <a:endParaRPr lang="en-US"/>
        </a:p>
      </dgm:t>
    </dgm:pt>
    <dgm:pt modelId="{8DFC2DF1-32D3-4834-82FA-92CE842F83AF}" type="pres">
      <dgm:prSet presAssocID="{07C26BCE-0DA6-4AA9-AE15-1BEF585F587C}" presName="vert1" presStyleCnt="0"/>
      <dgm:spPr/>
    </dgm:pt>
    <dgm:pt modelId="{F044E095-C399-457E-9F21-0D8C1219A180}" type="pres">
      <dgm:prSet presAssocID="{28785F53-1F5C-43F5-B7F8-6751E4877769}" presName="vertSpace2a" presStyleCnt="0"/>
      <dgm:spPr/>
    </dgm:pt>
    <dgm:pt modelId="{D3CD0B14-66DC-4C73-81E6-957CA2E6FAB8}" type="pres">
      <dgm:prSet presAssocID="{28785F53-1F5C-43F5-B7F8-6751E4877769}" presName="horz2" presStyleCnt="0"/>
      <dgm:spPr/>
    </dgm:pt>
    <dgm:pt modelId="{36FFF40F-56FF-41C6-9D9D-C36F14D5D48B}" type="pres">
      <dgm:prSet presAssocID="{28785F53-1F5C-43F5-B7F8-6751E4877769}" presName="horzSpace2" presStyleCnt="0"/>
      <dgm:spPr/>
    </dgm:pt>
    <dgm:pt modelId="{D08CAD3C-5C87-44BF-BEF6-C96688A1F088}" type="pres">
      <dgm:prSet presAssocID="{28785F53-1F5C-43F5-B7F8-6751E4877769}" presName="tx2" presStyleLbl="revTx" presStyleIdx="1" presStyleCnt="4" custScaleX="111118" custScaleY="67407" custLinFactNeighborX="501" custLinFactNeighborY="970"/>
      <dgm:spPr/>
      <dgm:t>
        <a:bodyPr/>
        <a:lstStyle/>
        <a:p>
          <a:endParaRPr lang="en-US"/>
        </a:p>
      </dgm:t>
    </dgm:pt>
    <dgm:pt modelId="{AB4E1E25-F21B-4027-A102-E0C6BD5E2E4F}" type="pres">
      <dgm:prSet presAssocID="{28785F53-1F5C-43F5-B7F8-6751E4877769}" presName="vert2" presStyleCnt="0"/>
      <dgm:spPr/>
    </dgm:pt>
    <dgm:pt modelId="{29B8EEA3-B05A-4359-861C-AD67C0DAA81C}" type="pres">
      <dgm:prSet presAssocID="{28785F53-1F5C-43F5-B7F8-6751E4877769}" presName="thinLine2b" presStyleLbl="callout" presStyleIdx="0" presStyleCnt="3" custLinFactNeighborX="3697" custLinFactNeighborY="16210"/>
      <dgm:spPr/>
    </dgm:pt>
    <dgm:pt modelId="{DE41188E-164F-4C86-99D1-D292ACA0F889}" type="pres">
      <dgm:prSet presAssocID="{28785F53-1F5C-43F5-B7F8-6751E4877769}" presName="vertSpace2b" presStyleCnt="0"/>
      <dgm:spPr/>
    </dgm:pt>
    <dgm:pt modelId="{FAAE6AD2-7DF3-485B-9DF9-417F3F34BE81}" type="pres">
      <dgm:prSet presAssocID="{FF24839F-8BC4-45BD-8135-15F81212E9C3}" presName="horz2" presStyleCnt="0"/>
      <dgm:spPr/>
    </dgm:pt>
    <dgm:pt modelId="{49836F44-E88F-48C9-B7C1-FFE3426F9F98}" type="pres">
      <dgm:prSet presAssocID="{FF24839F-8BC4-45BD-8135-15F81212E9C3}" presName="horzSpace2" presStyleCnt="0"/>
      <dgm:spPr/>
    </dgm:pt>
    <dgm:pt modelId="{8E563BAB-3D8C-4FD5-A7A4-B7C335070353}" type="pres">
      <dgm:prSet presAssocID="{FF24839F-8BC4-45BD-8135-15F81212E9C3}" presName="tx2" presStyleLbl="revTx" presStyleIdx="2" presStyleCnt="4" custScaleX="123706" custScaleY="13263" custLinFactNeighborX="69" custLinFactNeighborY="-1302"/>
      <dgm:spPr/>
      <dgm:t>
        <a:bodyPr/>
        <a:lstStyle/>
        <a:p>
          <a:endParaRPr lang="en-US"/>
        </a:p>
      </dgm:t>
    </dgm:pt>
    <dgm:pt modelId="{60EB410F-309F-4038-BE0B-EACD3F4D8F93}" type="pres">
      <dgm:prSet presAssocID="{FF24839F-8BC4-45BD-8135-15F81212E9C3}" presName="vert2" presStyleCnt="0"/>
      <dgm:spPr/>
    </dgm:pt>
    <dgm:pt modelId="{A1046EA2-0956-4CD1-B3A6-02372C405815}" type="pres">
      <dgm:prSet presAssocID="{FF24839F-8BC4-45BD-8135-15F81212E9C3}" presName="thinLine2b" presStyleLbl="callout" presStyleIdx="1" presStyleCnt="3" custLinFactNeighborX="4098" custLinFactNeighborY="-26043"/>
      <dgm:spPr/>
    </dgm:pt>
    <dgm:pt modelId="{9B360E6C-4BAF-4D26-ADC2-80E60EAC03BD}" type="pres">
      <dgm:prSet presAssocID="{FF24839F-8BC4-45BD-8135-15F81212E9C3}" presName="vertSpace2b" presStyleCnt="0"/>
      <dgm:spPr/>
    </dgm:pt>
    <dgm:pt modelId="{220B4368-412C-43C1-A872-C4287BB65DA5}" type="pres">
      <dgm:prSet presAssocID="{0B2E791B-99FC-44C6-8570-34C385E7E444}" presName="horz2" presStyleCnt="0"/>
      <dgm:spPr/>
    </dgm:pt>
    <dgm:pt modelId="{679A769B-EB95-4A36-950B-D7DE34B1C898}" type="pres">
      <dgm:prSet presAssocID="{0B2E791B-99FC-44C6-8570-34C385E7E444}" presName="horzSpace2" presStyleCnt="0"/>
      <dgm:spPr/>
    </dgm:pt>
    <dgm:pt modelId="{623B39F1-9A12-4F18-B13E-83FF278A0953}" type="pres">
      <dgm:prSet presAssocID="{0B2E791B-99FC-44C6-8570-34C385E7E444}" presName="tx2" presStyleLbl="revTx" presStyleIdx="3" presStyleCnt="4" custScaleX="116585" custScaleY="43124" custLinFactNeighborY="-2254"/>
      <dgm:spPr/>
      <dgm:t>
        <a:bodyPr/>
        <a:lstStyle/>
        <a:p>
          <a:endParaRPr lang="en-US"/>
        </a:p>
      </dgm:t>
    </dgm:pt>
    <dgm:pt modelId="{8B3CF812-B0E9-422D-BCA4-491E696B5850}" type="pres">
      <dgm:prSet presAssocID="{0B2E791B-99FC-44C6-8570-34C385E7E444}" presName="vert2" presStyleCnt="0"/>
      <dgm:spPr/>
    </dgm:pt>
    <dgm:pt modelId="{C8442DD5-9C9F-4EF0-93BD-030B907039C5}" type="pres">
      <dgm:prSet presAssocID="{0B2E791B-99FC-44C6-8570-34C385E7E444}" presName="thinLine2b" presStyleLbl="callout" presStyleIdx="2" presStyleCnt="3" custLinFactY="81240" custLinFactNeighborY="100000"/>
      <dgm:spPr/>
    </dgm:pt>
    <dgm:pt modelId="{E7E2A301-87FC-4C92-B6D8-08031D3D5CF6}" type="pres">
      <dgm:prSet presAssocID="{0B2E791B-99FC-44C6-8570-34C385E7E444}" presName="vertSpace2b" presStyleCnt="0"/>
      <dgm:spPr/>
    </dgm:pt>
  </dgm:ptLst>
  <dgm:cxnLst>
    <dgm:cxn modelId="{0843A1FC-12DD-4679-8047-AB6D52AAEAB9}" type="presOf" srcId="{1E67DFAB-9829-457F-BA7B-BF946CA66BB0}" destId="{9C55B211-E569-4167-A325-FFE3FB3922A4}" srcOrd="0" destOrd="0" presId="urn:microsoft.com/office/officeart/2008/layout/LinedList"/>
    <dgm:cxn modelId="{BAB9511C-6701-48F4-9607-A4F604FDECA1}" type="presOf" srcId="{0B2E791B-99FC-44C6-8570-34C385E7E444}" destId="{623B39F1-9A12-4F18-B13E-83FF278A0953}" srcOrd="0" destOrd="0" presId="urn:microsoft.com/office/officeart/2008/layout/LinedList"/>
    <dgm:cxn modelId="{3A666C50-5ED7-4598-A778-506E04F53D72}" srcId="{1E67DFAB-9829-457F-BA7B-BF946CA66BB0}" destId="{07C26BCE-0DA6-4AA9-AE15-1BEF585F587C}" srcOrd="0" destOrd="0" parTransId="{88E55294-96ED-4739-B310-425E6D68A35B}" sibTransId="{598DC6D8-D26C-456F-A09A-6C25B404C971}"/>
    <dgm:cxn modelId="{E9E5CC31-30D0-44B6-BBFA-D6D1002C4F96}" type="presOf" srcId="{07C26BCE-0DA6-4AA9-AE15-1BEF585F587C}" destId="{EA9A42BB-ECC2-4450-A148-84AED31C3CE9}" srcOrd="0" destOrd="0" presId="urn:microsoft.com/office/officeart/2008/layout/LinedList"/>
    <dgm:cxn modelId="{4CED892E-4635-433E-B67F-CC618474DB1E}" type="presOf" srcId="{FF24839F-8BC4-45BD-8135-15F81212E9C3}" destId="{8E563BAB-3D8C-4FD5-A7A4-B7C335070353}" srcOrd="0" destOrd="0" presId="urn:microsoft.com/office/officeart/2008/layout/LinedList"/>
    <dgm:cxn modelId="{D0C841A4-DB41-400F-80C9-49D980B81D40}" srcId="{07C26BCE-0DA6-4AA9-AE15-1BEF585F587C}" destId="{FF24839F-8BC4-45BD-8135-15F81212E9C3}" srcOrd="1" destOrd="0" parTransId="{37D102F0-99CA-47B2-95CC-05E94F15F33B}" sibTransId="{74A918C2-82A1-4823-B90D-AA1DFB436BCE}"/>
    <dgm:cxn modelId="{1D41F062-EDA7-4695-B3E9-A54C68A39044}" srcId="{07C26BCE-0DA6-4AA9-AE15-1BEF585F587C}" destId="{28785F53-1F5C-43F5-B7F8-6751E4877769}" srcOrd="0" destOrd="0" parTransId="{FF812135-E50A-4824-A22C-68BB6FE119CA}" sibTransId="{CABF127C-8D79-4E63-AAE4-F54C4FB80ACB}"/>
    <dgm:cxn modelId="{7C50F44E-6157-48E5-AD0D-8CF632CFF38A}" srcId="{07C26BCE-0DA6-4AA9-AE15-1BEF585F587C}" destId="{0B2E791B-99FC-44C6-8570-34C385E7E444}" srcOrd="2" destOrd="0" parTransId="{C044BEF8-F334-4268-8796-DBBF56F0D257}" sibTransId="{FA9095B3-D3AE-4155-AD05-664FE0982A7E}"/>
    <dgm:cxn modelId="{AD64FABF-3A93-47E9-AC89-96546F0BAFA2}" type="presOf" srcId="{28785F53-1F5C-43F5-B7F8-6751E4877769}" destId="{D08CAD3C-5C87-44BF-BEF6-C96688A1F088}" srcOrd="0" destOrd="0" presId="urn:microsoft.com/office/officeart/2008/layout/LinedList"/>
    <dgm:cxn modelId="{CAB58C33-1675-46EF-A514-DF68C031A3EA}" type="presParOf" srcId="{9C55B211-E569-4167-A325-FFE3FB3922A4}" destId="{00FC6B88-06D6-4F19-AEA3-9FFD765AE37F}" srcOrd="0" destOrd="0" presId="urn:microsoft.com/office/officeart/2008/layout/LinedList"/>
    <dgm:cxn modelId="{3AC7FE59-9ABA-4B59-B8DD-596E1A4588A6}" type="presParOf" srcId="{9C55B211-E569-4167-A325-FFE3FB3922A4}" destId="{7B384087-F4D6-4F49-AC41-5E5E23D294F9}" srcOrd="1" destOrd="0" presId="urn:microsoft.com/office/officeart/2008/layout/LinedList"/>
    <dgm:cxn modelId="{5D035CF0-AF23-4E37-808D-5A4E28068F83}" type="presParOf" srcId="{7B384087-F4D6-4F49-AC41-5E5E23D294F9}" destId="{EA9A42BB-ECC2-4450-A148-84AED31C3CE9}" srcOrd="0" destOrd="0" presId="urn:microsoft.com/office/officeart/2008/layout/LinedList"/>
    <dgm:cxn modelId="{9E278691-100E-4C22-B412-7F058A485FC9}" type="presParOf" srcId="{7B384087-F4D6-4F49-AC41-5E5E23D294F9}" destId="{8DFC2DF1-32D3-4834-82FA-92CE842F83AF}" srcOrd="1" destOrd="0" presId="urn:microsoft.com/office/officeart/2008/layout/LinedList"/>
    <dgm:cxn modelId="{CCF0A03C-9055-47F5-8147-2995CB8A2939}" type="presParOf" srcId="{8DFC2DF1-32D3-4834-82FA-92CE842F83AF}" destId="{F044E095-C399-457E-9F21-0D8C1219A180}" srcOrd="0" destOrd="0" presId="urn:microsoft.com/office/officeart/2008/layout/LinedList"/>
    <dgm:cxn modelId="{5C12AF47-3AEF-4E20-A90F-9FD6ED534F94}" type="presParOf" srcId="{8DFC2DF1-32D3-4834-82FA-92CE842F83AF}" destId="{D3CD0B14-66DC-4C73-81E6-957CA2E6FAB8}" srcOrd="1" destOrd="0" presId="urn:microsoft.com/office/officeart/2008/layout/LinedList"/>
    <dgm:cxn modelId="{CC08F485-C40E-4B1F-A2D6-5465ED0A71BF}" type="presParOf" srcId="{D3CD0B14-66DC-4C73-81E6-957CA2E6FAB8}" destId="{36FFF40F-56FF-41C6-9D9D-C36F14D5D48B}" srcOrd="0" destOrd="0" presId="urn:microsoft.com/office/officeart/2008/layout/LinedList"/>
    <dgm:cxn modelId="{603106E7-DDFB-4EA3-AA1B-493E84A8CAE1}" type="presParOf" srcId="{D3CD0B14-66DC-4C73-81E6-957CA2E6FAB8}" destId="{D08CAD3C-5C87-44BF-BEF6-C96688A1F088}" srcOrd="1" destOrd="0" presId="urn:microsoft.com/office/officeart/2008/layout/LinedList"/>
    <dgm:cxn modelId="{D3620EFA-DBFA-495A-8357-CEF994965EBD}" type="presParOf" srcId="{D3CD0B14-66DC-4C73-81E6-957CA2E6FAB8}" destId="{AB4E1E25-F21B-4027-A102-E0C6BD5E2E4F}" srcOrd="2" destOrd="0" presId="urn:microsoft.com/office/officeart/2008/layout/LinedList"/>
    <dgm:cxn modelId="{EE46556B-DE99-4694-ACFE-5A101D84856C}" type="presParOf" srcId="{8DFC2DF1-32D3-4834-82FA-92CE842F83AF}" destId="{29B8EEA3-B05A-4359-861C-AD67C0DAA81C}" srcOrd="2" destOrd="0" presId="urn:microsoft.com/office/officeart/2008/layout/LinedList"/>
    <dgm:cxn modelId="{389C0274-776E-4B5F-B1F0-2AB7534AB988}" type="presParOf" srcId="{8DFC2DF1-32D3-4834-82FA-92CE842F83AF}" destId="{DE41188E-164F-4C86-99D1-D292ACA0F889}" srcOrd="3" destOrd="0" presId="urn:microsoft.com/office/officeart/2008/layout/LinedList"/>
    <dgm:cxn modelId="{4DEB403F-E69F-4A09-886D-217878225351}" type="presParOf" srcId="{8DFC2DF1-32D3-4834-82FA-92CE842F83AF}" destId="{FAAE6AD2-7DF3-485B-9DF9-417F3F34BE81}" srcOrd="4" destOrd="0" presId="urn:microsoft.com/office/officeart/2008/layout/LinedList"/>
    <dgm:cxn modelId="{CE5F7684-B8AF-416B-861F-257CAE9A5DCB}" type="presParOf" srcId="{FAAE6AD2-7DF3-485B-9DF9-417F3F34BE81}" destId="{49836F44-E88F-48C9-B7C1-FFE3426F9F98}" srcOrd="0" destOrd="0" presId="urn:microsoft.com/office/officeart/2008/layout/LinedList"/>
    <dgm:cxn modelId="{34C9D5BB-A65C-4EA2-8FF2-FF688D10CDAC}" type="presParOf" srcId="{FAAE6AD2-7DF3-485B-9DF9-417F3F34BE81}" destId="{8E563BAB-3D8C-4FD5-A7A4-B7C335070353}" srcOrd="1" destOrd="0" presId="urn:microsoft.com/office/officeart/2008/layout/LinedList"/>
    <dgm:cxn modelId="{AAB11148-1000-4CA8-9265-0DBF11711BF4}" type="presParOf" srcId="{FAAE6AD2-7DF3-485B-9DF9-417F3F34BE81}" destId="{60EB410F-309F-4038-BE0B-EACD3F4D8F93}" srcOrd="2" destOrd="0" presId="urn:microsoft.com/office/officeart/2008/layout/LinedList"/>
    <dgm:cxn modelId="{06AD9289-5965-4BCF-9B7A-0E88CB3994EE}" type="presParOf" srcId="{8DFC2DF1-32D3-4834-82FA-92CE842F83AF}" destId="{A1046EA2-0956-4CD1-B3A6-02372C405815}" srcOrd="5" destOrd="0" presId="urn:microsoft.com/office/officeart/2008/layout/LinedList"/>
    <dgm:cxn modelId="{851762E6-B34A-4B82-BA2E-A829352B88AF}" type="presParOf" srcId="{8DFC2DF1-32D3-4834-82FA-92CE842F83AF}" destId="{9B360E6C-4BAF-4D26-ADC2-80E60EAC03BD}" srcOrd="6" destOrd="0" presId="urn:microsoft.com/office/officeart/2008/layout/LinedList"/>
    <dgm:cxn modelId="{105CD417-F126-4BE5-ADD4-D5274D92DDFF}" type="presParOf" srcId="{8DFC2DF1-32D3-4834-82FA-92CE842F83AF}" destId="{220B4368-412C-43C1-A872-C4287BB65DA5}" srcOrd="7" destOrd="0" presId="urn:microsoft.com/office/officeart/2008/layout/LinedList"/>
    <dgm:cxn modelId="{6CDDE39B-D7EF-4556-B2D7-450701301238}" type="presParOf" srcId="{220B4368-412C-43C1-A872-C4287BB65DA5}" destId="{679A769B-EB95-4A36-950B-D7DE34B1C898}" srcOrd="0" destOrd="0" presId="urn:microsoft.com/office/officeart/2008/layout/LinedList"/>
    <dgm:cxn modelId="{4791D49A-D5D8-4418-BC7F-E2600A64B67E}" type="presParOf" srcId="{220B4368-412C-43C1-A872-C4287BB65DA5}" destId="{623B39F1-9A12-4F18-B13E-83FF278A0953}" srcOrd="1" destOrd="0" presId="urn:microsoft.com/office/officeart/2008/layout/LinedList"/>
    <dgm:cxn modelId="{77341582-106E-4019-B655-023E1FD53D9D}" type="presParOf" srcId="{220B4368-412C-43C1-A872-C4287BB65DA5}" destId="{8B3CF812-B0E9-422D-BCA4-491E696B5850}" srcOrd="2" destOrd="0" presId="urn:microsoft.com/office/officeart/2008/layout/LinedList"/>
    <dgm:cxn modelId="{CD8CEA41-1B68-404A-8018-395251BB867E}" type="presParOf" srcId="{8DFC2DF1-32D3-4834-82FA-92CE842F83AF}" destId="{C8442DD5-9C9F-4EF0-93BD-030B907039C5}" srcOrd="8" destOrd="0" presId="urn:microsoft.com/office/officeart/2008/layout/LinedList"/>
    <dgm:cxn modelId="{B0C17BA1-A100-457C-89AC-C2263D2A0B0E}" type="presParOf" srcId="{8DFC2DF1-32D3-4834-82FA-92CE842F83AF}" destId="{E7E2A301-87FC-4C92-B6D8-08031D3D5CF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58B2AB-EC5E-492B-B623-A5F2524932CE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C3C903-F7C4-402D-B06C-4FFD32F8E569}">
      <dgm:prSet phldrT="[Text]" custT="1"/>
      <dgm:spPr>
        <a:xfrm rot="5400000">
          <a:off x="5513374" y="107850"/>
          <a:ext cx="1629548" cy="1417707"/>
        </a:xfr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dirty="0" smtClean="0"/>
            <a:t>Elaborarea Planului anual de instruire </a:t>
          </a:r>
          <a:endParaRPr lang="en-US" sz="1100" dirty="0" smtClean="0"/>
        </a:p>
        <a:p>
          <a:r>
            <a:rPr lang="ro-RO" sz="1100" dirty="0" smtClean="0"/>
            <a:t>a angajatilor </a:t>
          </a:r>
          <a:endParaRPr lang="en-US" sz="1100" dirty="0" smtClean="0"/>
        </a:p>
        <a:p>
          <a:r>
            <a:rPr lang="ro-RO" sz="1100" dirty="0" smtClean="0"/>
            <a:t>si implementarea acestuia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DB53DB6-AEC4-4980-87BC-9433DC9E750E}" type="parTrans" cxnId="{96236CF6-42B9-4846-A71A-4BCC8F167733}">
      <dgm:prSet/>
      <dgm:spPr/>
      <dgm:t>
        <a:bodyPr/>
        <a:lstStyle/>
        <a:p>
          <a:endParaRPr lang="en-US" sz="2000"/>
        </a:p>
      </dgm:t>
    </dgm:pt>
    <dgm:pt modelId="{458AC3C8-BB56-4F83-8806-E3AA02ED5A79}" type="sibTrans" cxnId="{96236CF6-42B9-4846-A71A-4BCC8F167733}">
      <dgm:prSet custT="1"/>
      <dgm:spPr>
        <a:xfrm rot="5400000">
          <a:off x="3982250" y="107850"/>
          <a:ext cx="1629548" cy="1417707"/>
        </a:xfrm>
        <a:solidFill>
          <a:srgbClr val="9BBB5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dirty="0" smtClean="0"/>
            <a:t>Elaborarea Politicii de personal a Intreprinderii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49F7901-6A70-45D8-9A4A-0983B076D02D}">
      <dgm:prSet custT="1"/>
      <dgm:spPr>
        <a:xfrm rot="5400000">
          <a:off x="5513374" y="2874172"/>
          <a:ext cx="1629548" cy="1417707"/>
        </a:xfrm>
        <a:solidFill>
          <a:srgbClr val="F7964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dirty="0" smtClean="0"/>
            <a:t>Crearea unui centru de asistenta clienti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5F370F3-2AA7-491E-BE0E-24FE3C377456}" type="parTrans" cxnId="{283A6F12-1C6D-4683-8854-6D3EECA24A8A}">
      <dgm:prSet/>
      <dgm:spPr/>
      <dgm:t>
        <a:bodyPr/>
        <a:lstStyle/>
        <a:p>
          <a:endParaRPr lang="en-US" sz="2000"/>
        </a:p>
      </dgm:t>
    </dgm:pt>
    <dgm:pt modelId="{3E98D25A-B6F0-474F-B3EB-FD99774D7210}" type="sibTrans" cxnId="{283A6F12-1C6D-4683-8854-6D3EECA24A8A}">
      <dgm:prSet custT="1"/>
      <dgm:spPr>
        <a:xfrm rot="5400000">
          <a:off x="3982250" y="2874172"/>
          <a:ext cx="1629548" cy="1417707"/>
        </a:xfr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dirty="0" smtClean="0"/>
            <a:t>Organizarea Serviciului de dispecerat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AB07943-C321-4318-87E0-58F96789B9D7}">
      <dgm:prSet phldrT="[Text]" custT="1"/>
      <dgm:spPr>
        <a:xfrm>
          <a:off x="7080022" y="3094161"/>
          <a:ext cx="1818576" cy="977729"/>
        </a:xfrm>
        <a:noFill/>
        <a:ln>
          <a:noFill/>
        </a:ln>
        <a:effectLst/>
      </dgm:spPr>
      <dgm:t>
        <a:bodyPr/>
        <a:lstStyle/>
        <a:p>
          <a:endParaRPr lang="en-US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C43BE10-6927-43AA-95B4-71BC8E475FD7}" type="parTrans" cxnId="{863E9127-ED66-4600-9F01-7078A2BCFA20}">
      <dgm:prSet/>
      <dgm:spPr/>
      <dgm:t>
        <a:bodyPr/>
        <a:lstStyle/>
        <a:p>
          <a:endParaRPr lang="en-US" sz="2000"/>
        </a:p>
      </dgm:t>
    </dgm:pt>
    <dgm:pt modelId="{059896A7-701A-4C00-B582-09E426E5C93D}" type="sibTrans" cxnId="{863E9127-ED66-4600-9F01-7078A2BCFA20}">
      <dgm:prSet/>
      <dgm:spPr/>
      <dgm:t>
        <a:bodyPr/>
        <a:lstStyle/>
        <a:p>
          <a:endParaRPr lang="en-US" sz="2000"/>
        </a:p>
      </dgm:t>
    </dgm:pt>
    <dgm:pt modelId="{4F26F800-1012-4A5E-80AF-41FA08B15F41}">
      <dgm:prSet custT="1"/>
      <dgm:spPr>
        <a:xfrm rot="5400000">
          <a:off x="4744878" y="1491011"/>
          <a:ext cx="1629548" cy="1417707"/>
        </a:xfr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dirty="0" smtClean="0"/>
            <a:t>Innoirea echipamentelor de protectie pentru lucratorii din salubritate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7A7EC63-A62F-4354-A84A-A0B8F12C9158}" type="parTrans" cxnId="{EE909A91-DB02-41A5-B3CC-96DFA05E38F9}">
      <dgm:prSet/>
      <dgm:spPr/>
      <dgm:t>
        <a:bodyPr/>
        <a:lstStyle/>
        <a:p>
          <a:endParaRPr lang="en-US" sz="2000"/>
        </a:p>
      </dgm:t>
    </dgm:pt>
    <dgm:pt modelId="{8F1D42F2-FB4D-4041-A479-1A92B6655F04}" type="sibTrans" cxnId="{EE909A91-DB02-41A5-B3CC-96DFA05E38F9}">
      <dgm:prSet custT="1"/>
      <dgm:spPr>
        <a:xfrm rot="5400000">
          <a:off x="6276003" y="1491011"/>
          <a:ext cx="1629548" cy="1417707"/>
        </a:xfr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b="1" dirty="0" smtClean="0"/>
            <a:t>Dezvoltarea si introducerea sistemelor de management certificate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F0774B1-AA2B-4DCC-95A4-7325256E9FFC}">
      <dgm:prSet custT="1"/>
      <dgm:spPr>
        <a:xfrm rot="5400000">
          <a:off x="4744878" y="4257333"/>
          <a:ext cx="1629548" cy="1417707"/>
        </a:xfrm>
        <a:solidFill>
          <a:srgbClr val="9BBB5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050" dirty="0" smtClean="0"/>
            <a:t>Implementarea unui sistem informatic de evidenta a clientilor</a:t>
          </a:r>
          <a:endParaRPr lang="en-US" sz="105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83B303F-13BD-4517-83C5-939573012D63}" type="sibTrans" cxnId="{8BC99BA6-7538-4146-B98B-85BF0D6C3DA5}">
      <dgm:prSet custT="1"/>
      <dgm:spPr>
        <a:xfrm rot="5400000">
          <a:off x="6276003" y="4257333"/>
          <a:ext cx="1629548" cy="1417707"/>
        </a:xfr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100" dirty="0" err="1" smtClean="0"/>
            <a:t>Organizarea</a:t>
          </a:r>
          <a:r>
            <a:rPr lang="en-US" sz="1100" dirty="0" smtClean="0"/>
            <a:t> </a:t>
          </a:r>
          <a:r>
            <a:rPr lang="en-US" sz="1100" dirty="0" err="1" smtClean="0"/>
            <a:t>unei</a:t>
          </a:r>
          <a:r>
            <a:rPr lang="en-US" sz="1100" dirty="0" smtClean="0"/>
            <a:t> </a:t>
          </a:r>
          <a:r>
            <a:rPr lang="en-US" sz="1100" dirty="0" err="1" smtClean="0"/>
            <a:t>campanii</a:t>
          </a:r>
          <a:r>
            <a:rPr lang="en-US" sz="1100" dirty="0" smtClean="0"/>
            <a:t> de (re)</a:t>
          </a:r>
          <a:r>
            <a:rPr lang="en-US" sz="1100" dirty="0" err="1" smtClean="0"/>
            <a:t>incheiere</a:t>
          </a:r>
          <a:r>
            <a:rPr lang="en-US" sz="1100" dirty="0" smtClean="0"/>
            <a:t> a </a:t>
          </a:r>
          <a:r>
            <a:rPr lang="en-US" sz="1100" dirty="0" err="1" smtClean="0"/>
            <a:t>contractelor</a:t>
          </a:r>
          <a:r>
            <a:rPr lang="en-US" sz="1100" dirty="0" smtClean="0"/>
            <a:t> de </a:t>
          </a:r>
          <a:r>
            <a:rPr lang="en-US" sz="1100" dirty="0" err="1" smtClean="0"/>
            <a:t>prestare</a:t>
          </a:r>
          <a:r>
            <a:rPr lang="en-US" sz="1100" dirty="0" smtClean="0"/>
            <a:t> a </a:t>
          </a:r>
          <a:r>
            <a:rPr lang="en-US" sz="1100" dirty="0" err="1" smtClean="0"/>
            <a:t>serviciilor</a:t>
          </a:r>
          <a:r>
            <a:rPr lang="en-US" sz="1100" dirty="0" smtClean="0"/>
            <a:t> cu </a:t>
          </a:r>
          <a:r>
            <a:rPr lang="en-US" sz="1100" dirty="0" err="1" smtClean="0"/>
            <a:t>clientii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A0ABD47-CB4B-411A-85DC-84DCA9A7127A}" type="parTrans" cxnId="{8BC99BA6-7538-4146-B98B-85BF0D6C3DA5}">
      <dgm:prSet/>
      <dgm:spPr/>
      <dgm:t>
        <a:bodyPr/>
        <a:lstStyle/>
        <a:p>
          <a:endParaRPr lang="en-US" sz="2000"/>
        </a:p>
      </dgm:t>
    </dgm:pt>
    <dgm:pt modelId="{32133920-74E1-4328-B217-0FB647F689CB}" type="pres">
      <dgm:prSet presAssocID="{7958B2AB-EC5E-492B-B623-A5F2524932C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92FB62B-F66B-4D9B-94EF-63F96C7397AB}" type="pres">
      <dgm:prSet presAssocID="{E7C3C903-F7C4-402D-B06C-4FFD32F8E569}" presName="composite" presStyleCnt="0"/>
      <dgm:spPr/>
      <dgm:t>
        <a:bodyPr/>
        <a:lstStyle/>
        <a:p>
          <a:endParaRPr lang="en-US"/>
        </a:p>
      </dgm:t>
    </dgm:pt>
    <dgm:pt modelId="{AE2A4F9A-DBF3-48D0-8C9D-29CAAE8B584B}" type="pres">
      <dgm:prSet presAssocID="{E7C3C903-F7C4-402D-B06C-4FFD32F8E569}" presName="Parent1" presStyleLbl="node1" presStyleIdx="0" presStyleCnt="8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018A58D0-EC48-44D4-936A-37D92398CC8B}" type="pres">
      <dgm:prSet presAssocID="{E7C3C903-F7C4-402D-B06C-4FFD32F8E569}" presName="Childtext1" presStyleLbl="revTx" presStyleIdx="0" presStyleCnt="4">
        <dgm:presLayoutVars>
          <dgm:chMax val="0"/>
          <dgm:chPref val="0"/>
          <dgm:bulletEnabled val="1"/>
        </dgm:presLayoutVars>
      </dgm:prSet>
      <dgm:spPr>
        <a:xfrm>
          <a:off x="7080022" y="327839"/>
          <a:ext cx="1818576" cy="9777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F7C20447-07B4-40EA-9A8E-BE7CF568FD63}" type="pres">
      <dgm:prSet presAssocID="{E7C3C903-F7C4-402D-B06C-4FFD32F8E569}" presName="BalanceSpacing" presStyleCnt="0"/>
      <dgm:spPr/>
      <dgm:t>
        <a:bodyPr/>
        <a:lstStyle/>
        <a:p>
          <a:endParaRPr lang="en-US"/>
        </a:p>
      </dgm:t>
    </dgm:pt>
    <dgm:pt modelId="{D492CA99-B951-4C4C-946B-86835A1DB1DA}" type="pres">
      <dgm:prSet presAssocID="{E7C3C903-F7C4-402D-B06C-4FFD32F8E569}" presName="BalanceSpacing1" presStyleCnt="0"/>
      <dgm:spPr/>
      <dgm:t>
        <a:bodyPr/>
        <a:lstStyle/>
        <a:p>
          <a:endParaRPr lang="en-US"/>
        </a:p>
      </dgm:t>
    </dgm:pt>
    <dgm:pt modelId="{039FAEAD-FA65-4B9C-96EF-78F355FA9BC7}" type="pres">
      <dgm:prSet presAssocID="{458AC3C8-BB56-4F83-8806-E3AA02ED5A79}" presName="Accent1Text" presStyleLbl="node1" presStyleIdx="1" presStyleCnt="8" custLinFactNeighborY="0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6A5E06A1-A21F-4668-970B-DDAF021B48DC}" type="pres">
      <dgm:prSet presAssocID="{458AC3C8-BB56-4F83-8806-E3AA02ED5A79}" presName="spaceBetweenRectangles" presStyleCnt="0"/>
      <dgm:spPr/>
      <dgm:t>
        <a:bodyPr/>
        <a:lstStyle/>
        <a:p>
          <a:endParaRPr lang="en-US"/>
        </a:p>
      </dgm:t>
    </dgm:pt>
    <dgm:pt modelId="{1ABE2AE2-AA56-4D2F-9631-38D03D94F87C}" type="pres">
      <dgm:prSet presAssocID="{4F26F800-1012-4A5E-80AF-41FA08B15F41}" presName="composite" presStyleCnt="0"/>
      <dgm:spPr/>
      <dgm:t>
        <a:bodyPr/>
        <a:lstStyle/>
        <a:p>
          <a:endParaRPr lang="en-US"/>
        </a:p>
      </dgm:t>
    </dgm:pt>
    <dgm:pt modelId="{34005B89-A174-41AE-82B4-77E89BA2B55D}" type="pres">
      <dgm:prSet presAssocID="{4F26F800-1012-4A5E-80AF-41FA08B15F41}" presName="Parent1" presStyleLbl="node1" presStyleIdx="2" presStyleCnt="8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BA85BA9B-F2C0-45C9-AEDD-D3C814D92E77}" type="pres">
      <dgm:prSet presAssocID="{4F26F800-1012-4A5E-80AF-41FA08B15F41}" presName="Childtext1" presStyleLbl="revTx" presStyleIdx="1" presStyleCnt="4">
        <dgm:presLayoutVars>
          <dgm:chMax val="0"/>
          <dgm:chPref val="0"/>
          <dgm:bulletEnabled val="1"/>
        </dgm:presLayoutVars>
      </dgm:prSet>
      <dgm:spPr>
        <a:xfrm>
          <a:off x="3032223" y="1711000"/>
          <a:ext cx="1759912" cy="9777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AD3879EA-DB41-406A-B333-926101327F57}" type="pres">
      <dgm:prSet presAssocID="{4F26F800-1012-4A5E-80AF-41FA08B15F41}" presName="BalanceSpacing" presStyleCnt="0"/>
      <dgm:spPr/>
      <dgm:t>
        <a:bodyPr/>
        <a:lstStyle/>
        <a:p>
          <a:endParaRPr lang="en-US"/>
        </a:p>
      </dgm:t>
    </dgm:pt>
    <dgm:pt modelId="{E749F32B-5D22-4AE1-8A14-714F9D1BA50A}" type="pres">
      <dgm:prSet presAssocID="{4F26F800-1012-4A5E-80AF-41FA08B15F41}" presName="BalanceSpacing1" presStyleCnt="0"/>
      <dgm:spPr/>
      <dgm:t>
        <a:bodyPr/>
        <a:lstStyle/>
        <a:p>
          <a:endParaRPr lang="en-US"/>
        </a:p>
      </dgm:t>
    </dgm:pt>
    <dgm:pt modelId="{C378C405-CB31-42CB-8EAB-E07059884491}" type="pres">
      <dgm:prSet presAssocID="{8F1D42F2-FB4D-4041-A479-1A92B6655F04}" presName="Accent1Text" presStyleLbl="node1" presStyleIdx="3" presStyleCnt="8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FCB872A0-2D07-4D77-BC9D-C9EF46152A11}" type="pres">
      <dgm:prSet presAssocID="{8F1D42F2-FB4D-4041-A479-1A92B6655F04}" presName="spaceBetweenRectangles" presStyleCnt="0"/>
      <dgm:spPr/>
      <dgm:t>
        <a:bodyPr/>
        <a:lstStyle/>
        <a:p>
          <a:endParaRPr lang="en-US"/>
        </a:p>
      </dgm:t>
    </dgm:pt>
    <dgm:pt modelId="{79FADCCF-9A2F-43C0-B2B6-AC710F69A698}" type="pres">
      <dgm:prSet presAssocID="{649F7901-6A70-45D8-9A4A-0983B076D02D}" presName="composite" presStyleCnt="0"/>
      <dgm:spPr/>
      <dgm:t>
        <a:bodyPr/>
        <a:lstStyle/>
        <a:p>
          <a:endParaRPr lang="en-US"/>
        </a:p>
      </dgm:t>
    </dgm:pt>
    <dgm:pt modelId="{AB1A1AF6-25DD-4665-8138-7B9C8C1F4D4E}" type="pres">
      <dgm:prSet presAssocID="{649F7901-6A70-45D8-9A4A-0983B076D02D}" presName="Parent1" presStyleLbl="node1" presStyleIdx="4" presStyleCnt="8" custLinFactNeighborY="0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0F4272A7-9110-445D-96F4-BBC40FE5C25C}" type="pres">
      <dgm:prSet presAssocID="{649F7901-6A70-45D8-9A4A-0983B076D02D}" presName="Childtext1" presStyleLbl="revTx" presStyleIdx="2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0B0963A-01BD-4EF1-82C5-1049DAEE01DF}" type="pres">
      <dgm:prSet presAssocID="{649F7901-6A70-45D8-9A4A-0983B076D02D}" presName="BalanceSpacing" presStyleCnt="0"/>
      <dgm:spPr/>
      <dgm:t>
        <a:bodyPr/>
        <a:lstStyle/>
        <a:p>
          <a:endParaRPr lang="en-US"/>
        </a:p>
      </dgm:t>
    </dgm:pt>
    <dgm:pt modelId="{F4BD033F-9425-4297-AAF0-E765D27AE20F}" type="pres">
      <dgm:prSet presAssocID="{649F7901-6A70-45D8-9A4A-0983B076D02D}" presName="BalanceSpacing1" presStyleCnt="0"/>
      <dgm:spPr/>
      <dgm:t>
        <a:bodyPr/>
        <a:lstStyle/>
        <a:p>
          <a:endParaRPr lang="en-US"/>
        </a:p>
      </dgm:t>
    </dgm:pt>
    <dgm:pt modelId="{1AB91D01-9C91-4575-B43A-4E7766B33AA1}" type="pres">
      <dgm:prSet presAssocID="{3E98D25A-B6F0-474F-B3EB-FD99774D7210}" presName="Accent1Text" presStyleLbl="node1" presStyleIdx="5" presStyleCnt="8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F63B7DF2-1198-4218-A3DD-8C402329CCA0}" type="pres">
      <dgm:prSet presAssocID="{3E98D25A-B6F0-474F-B3EB-FD99774D7210}" presName="spaceBetweenRectangles" presStyleCnt="0"/>
      <dgm:spPr/>
      <dgm:t>
        <a:bodyPr/>
        <a:lstStyle/>
        <a:p>
          <a:endParaRPr lang="en-US"/>
        </a:p>
      </dgm:t>
    </dgm:pt>
    <dgm:pt modelId="{93227F70-9797-4F25-AF6B-64B3ED615A0B}" type="pres">
      <dgm:prSet presAssocID="{DF0774B1-AA2B-4DCC-95A4-7325256E9FFC}" presName="composite" presStyleCnt="0"/>
      <dgm:spPr/>
      <dgm:t>
        <a:bodyPr/>
        <a:lstStyle/>
        <a:p>
          <a:endParaRPr lang="en-US"/>
        </a:p>
      </dgm:t>
    </dgm:pt>
    <dgm:pt modelId="{2F59C637-B341-4751-8095-540D80E05067}" type="pres">
      <dgm:prSet presAssocID="{DF0774B1-AA2B-4DCC-95A4-7325256E9FFC}" presName="Parent1" presStyleLbl="node1" presStyleIdx="6" presStyleCnt="8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4C7C36AD-589D-4A9E-B143-713A1F057ABA}" type="pres">
      <dgm:prSet presAssocID="{DF0774B1-AA2B-4DCC-95A4-7325256E9FFC}" presName="Childtext1" presStyleLbl="revTx" presStyleIdx="3" presStyleCnt="4">
        <dgm:presLayoutVars>
          <dgm:chMax val="0"/>
          <dgm:chPref val="0"/>
          <dgm:bulletEnabled val="1"/>
        </dgm:presLayoutVars>
      </dgm:prSet>
      <dgm:spPr>
        <a:xfrm>
          <a:off x="3032223" y="4477322"/>
          <a:ext cx="1759912" cy="9777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997AC2B4-0C20-4F40-9A11-14DC85EBF792}" type="pres">
      <dgm:prSet presAssocID="{DF0774B1-AA2B-4DCC-95A4-7325256E9FFC}" presName="BalanceSpacing" presStyleCnt="0"/>
      <dgm:spPr/>
      <dgm:t>
        <a:bodyPr/>
        <a:lstStyle/>
        <a:p>
          <a:endParaRPr lang="en-US"/>
        </a:p>
      </dgm:t>
    </dgm:pt>
    <dgm:pt modelId="{C6A5C4B2-6578-4F29-AC67-87329FDE9D8C}" type="pres">
      <dgm:prSet presAssocID="{DF0774B1-AA2B-4DCC-95A4-7325256E9FFC}" presName="BalanceSpacing1" presStyleCnt="0"/>
      <dgm:spPr/>
      <dgm:t>
        <a:bodyPr/>
        <a:lstStyle/>
        <a:p>
          <a:endParaRPr lang="en-US"/>
        </a:p>
      </dgm:t>
    </dgm:pt>
    <dgm:pt modelId="{4A8F2D55-8688-472B-BF62-4677B410459B}" type="pres">
      <dgm:prSet presAssocID="{683B303F-13BD-4517-83C5-939573012D63}" presName="Accent1Text" presStyleLbl="node1" presStyleIdx="7" presStyleCnt="8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</dgm:ptLst>
  <dgm:cxnLst>
    <dgm:cxn modelId="{863E9127-ED66-4600-9F01-7078A2BCFA20}" srcId="{649F7901-6A70-45D8-9A4A-0983B076D02D}" destId="{4AB07943-C321-4318-87E0-58F96789B9D7}" srcOrd="0" destOrd="0" parTransId="{DC43BE10-6927-43AA-95B4-71BC8E475FD7}" sibTransId="{059896A7-701A-4C00-B582-09E426E5C93D}"/>
    <dgm:cxn modelId="{96236CF6-42B9-4846-A71A-4BCC8F167733}" srcId="{7958B2AB-EC5E-492B-B623-A5F2524932CE}" destId="{E7C3C903-F7C4-402D-B06C-4FFD32F8E569}" srcOrd="0" destOrd="0" parTransId="{FDB53DB6-AEC4-4980-87BC-9433DC9E750E}" sibTransId="{458AC3C8-BB56-4F83-8806-E3AA02ED5A79}"/>
    <dgm:cxn modelId="{283A6F12-1C6D-4683-8854-6D3EECA24A8A}" srcId="{7958B2AB-EC5E-492B-B623-A5F2524932CE}" destId="{649F7901-6A70-45D8-9A4A-0983B076D02D}" srcOrd="2" destOrd="0" parTransId="{35F370F3-2AA7-491E-BE0E-24FE3C377456}" sibTransId="{3E98D25A-B6F0-474F-B3EB-FD99774D7210}"/>
    <dgm:cxn modelId="{EE909A91-DB02-41A5-B3CC-96DFA05E38F9}" srcId="{7958B2AB-EC5E-492B-B623-A5F2524932CE}" destId="{4F26F800-1012-4A5E-80AF-41FA08B15F41}" srcOrd="1" destOrd="0" parTransId="{F7A7EC63-A62F-4354-A84A-A0B8F12C9158}" sibTransId="{8F1D42F2-FB4D-4041-A479-1A92B6655F04}"/>
    <dgm:cxn modelId="{C8E3A70B-CF3F-491C-9E79-000F951815ED}" type="presOf" srcId="{4AB07943-C321-4318-87E0-58F96789B9D7}" destId="{0F4272A7-9110-445D-96F4-BBC40FE5C25C}" srcOrd="0" destOrd="0" presId="urn:microsoft.com/office/officeart/2008/layout/AlternatingHexagons"/>
    <dgm:cxn modelId="{F4978FEA-A4E3-46A2-8105-6395924D9735}" type="presOf" srcId="{7958B2AB-EC5E-492B-B623-A5F2524932CE}" destId="{32133920-74E1-4328-B217-0FB647F689CB}" srcOrd="0" destOrd="0" presId="urn:microsoft.com/office/officeart/2008/layout/AlternatingHexagons"/>
    <dgm:cxn modelId="{D50B5832-64D6-4179-A911-A708F132E7EA}" type="presOf" srcId="{458AC3C8-BB56-4F83-8806-E3AA02ED5A79}" destId="{039FAEAD-FA65-4B9C-96EF-78F355FA9BC7}" srcOrd="0" destOrd="0" presId="urn:microsoft.com/office/officeart/2008/layout/AlternatingHexagons"/>
    <dgm:cxn modelId="{8BC99BA6-7538-4146-B98B-85BF0D6C3DA5}" srcId="{7958B2AB-EC5E-492B-B623-A5F2524932CE}" destId="{DF0774B1-AA2B-4DCC-95A4-7325256E9FFC}" srcOrd="3" destOrd="0" parTransId="{AA0ABD47-CB4B-411A-85DC-84DCA9A7127A}" sibTransId="{683B303F-13BD-4517-83C5-939573012D63}"/>
    <dgm:cxn modelId="{096E2D2D-0881-47F1-A93F-0A80844A2201}" type="presOf" srcId="{E7C3C903-F7C4-402D-B06C-4FFD32F8E569}" destId="{AE2A4F9A-DBF3-48D0-8C9D-29CAAE8B584B}" srcOrd="0" destOrd="0" presId="urn:microsoft.com/office/officeart/2008/layout/AlternatingHexagons"/>
    <dgm:cxn modelId="{A0965695-57B5-4049-9CEA-A2C76C2BDBBC}" type="presOf" srcId="{3E98D25A-B6F0-474F-B3EB-FD99774D7210}" destId="{1AB91D01-9C91-4575-B43A-4E7766B33AA1}" srcOrd="0" destOrd="0" presId="urn:microsoft.com/office/officeart/2008/layout/AlternatingHexagons"/>
    <dgm:cxn modelId="{2A9CB99C-4411-4A4E-9E09-994AB6E86350}" type="presOf" srcId="{683B303F-13BD-4517-83C5-939573012D63}" destId="{4A8F2D55-8688-472B-BF62-4677B410459B}" srcOrd="0" destOrd="0" presId="urn:microsoft.com/office/officeart/2008/layout/AlternatingHexagons"/>
    <dgm:cxn modelId="{1EEDEC0C-C791-4C10-B49E-5665EBC0A5E9}" type="presOf" srcId="{8F1D42F2-FB4D-4041-A479-1A92B6655F04}" destId="{C378C405-CB31-42CB-8EAB-E07059884491}" srcOrd="0" destOrd="0" presId="urn:microsoft.com/office/officeart/2008/layout/AlternatingHexagons"/>
    <dgm:cxn modelId="{3FFA7D85-822A-4C1E-BC82-84043525F6EA}" type="presOf" srcId="{649F7901-6A70-45D8-9A4A-0983B076D02D}" destId="{AB1A1AF6-25DD-4665-8138-7B9C8C1F4D4E}" srcOrd="0" destOrd="0" presId="urn:microsoft.com/office/officeart/2008/layout/AlternatingHexagons"/>
    <dgm:cxn modelId="{7B6E342A-126E-48D5-88F0-F7625186D886}" type="presOf" srcId="{DF0774B1-AA2B-4DCC-95A4-7325256E9FFC}" destId="{2F59C637-B341-4751-8095-540D80E05067}" srcOrd="0" destOrd="0" presId="urn:microsoft.com/office/officeart/2008/layout/AlternatingHexagons"/>
    <dgm:cxn modelId="{B8FEFD0F-7D12-40CD-A07D-01C1C36922B1}" type="presOf" srcId="{4F26F800-1012-4A5E-80AF-41FA08B15F41}" destId="{34005B89-A174-41AE-82B4-77E89BA2B55D}" srcOrd="0" destOrd="0" presId="urn:microsoft.com/office/officeart/2008/layout/AlternatingHexagons"/>
    <dgm:cxn modelId="{7342D4C7-A07E-4AA3-B3DD-96356B604C22}" type="presParOf" srcId="{32133920-74E1-4328-B217-0FB647F689CB}" destId="{392FB62B-F66B-4D9B-94EF-63F96C7397AB}" srcOrd="0" destOrd="0" presId="urn:microsoft.com/office/officeart/2008/layout/AlternatingHexagons"/>
    <dgm:cxn modelId="{1DFC050C-D83B-41AD-A4D6-8D244FDCFE3F}" type="presParOf" srcId="{392FB62B-F66B-4D9B-94EF-63F96C7397AB}" destId="{AE2A4F9A-DBF3-48D0-8C9D-29CAAE8B584B}" srcOrd="0" destOrd="0" presId="urn:microsoft.com/office/officeart/2008/layout/AlternatingHexagons"/>
    <dgm:cxn modelId="{7F68034D-5BC5-4F46-9F53-544D9F505D0E}" type="presParOf" srcId="{392FB62B-F66B-4D9B-94EF-63F96C7397AB}" destId="{018A58D0-EC48-44D4-936A-37D92398CC8B}" srcOrd="1" destOrd="0" presId="urn:microsoft.com/office/officeart/2008/layout/AlternatingHexagons"/>
    <dgm:cxn modelId="{E45CDB27-CE08-49CD-9206-7FCBC3D71174}" type="presParOf" srcId="{392FB62B-F66B-4D9B-94EF-63F96C7397AB}" destId="{F7C20447-07B4-40EA-9A8E-BE7CF568FD63}" srcOrd="2" destOrd="0" presId="urn:microsoft.com/office/officeart/2008/layout/AlternatingHexagons"/>
    <dgm:cxn modelId="{EEE79D30-CC2A-44B6-B6A0-0BD3D455C9C8}" type="presParOf" srcId="{392FB62B-F66B-4D9B-94EF-63F96C7397AB}" destId="{D492CA99-B951-4C4C-946B-86835A1DB1DA}" srcOrd="3" destOrd="0" presId="urn:microsoft.com/office/officeart/2008/layout/AlternatingHexagons"/>
    <dgm:cxn modelId="{AD8009A5-F08B-498D-A9F3-55388623E0E3}" type="presParOf" srcId="{392FB62B-F66B-4D9B-94EF-63F96C7397AB}" destId="{039FAEAD-FA65-4B9C-96EF-78F355FA9BC7}" srcOrd="4" destOrd="0" presId="urn:microsoft.com/office/officeart/2008/layout/AlternatingHexagons"/>
    <dgm:cxn modelId="{8B3DAD31-C2F3-4F2C-8580-C97E01DEC1F8}" type="presParOf" srcId="{32133920-74E1-4328-B217-0FB647F689CB}" destId="{6A5E06A1-A21F-4668-970B-DDAF021B48DC}" srcOrd="1" destOrd="0" presId="urn:microsoft.com/office/officeart/2008/layout/AlternatingHexagons"/>
    <dgm:cxn modelId="{908E56D6-10E8-43BE-841E-B18B811A0EAE}" type="presParOf" srcId="{32133920-74E1-4328-B217-0FB647F689CB}" destId="{1ABE2AE2-AA56-4D2F-9631-38D03D94F87C}" srcOrd="2" destOrd="0" presId="urn:microsoft.com/office/officeart/2008/layout/AlternatingHexagons"/>
    <dgm:cxn modelId="{43E602DA-6EA4-4BBB-BF97-672C1449015F}" type="presParOf" srcId="{1ABE2AE2-AA56-4D2F-9631-38D03D94F87C}" destId="{34005B89-A174-41AE-82B4-77E89BA2B55D}" srcOrd="0" destOrd="0" presId="urn:microsoft.com/office/officeart/2008/layout/AlternatingHexagons"/>
    <dgm:cxn modelId="{B46E0B69-A35A-40FC-9C4E-0C52CC7D52F4}" type="presParOf" srcId="{1ABE2AE2-AA56-4D2F-9631-38D03D94F87C}" destId="{BA85BA9B-F2C0-45C9-AEDD-D3C814D92E77}" srcOrd="1" destOrd="0" presId="urn:microsoft.com/office/officeart/2008/layout/AlternatingHexagons"/>
    <dgm:cxn modelId="{E18C4ED2-107C-49E5-A30B-4B6CBDC5F54F}" type="presParOf" srcId="{1ABE2AE2-AA56-4D2F-9631-38D03D94F87C}" destId="{AD3879EA-DB41-406A-B333-926101327F57}" srcOrd="2" destOrd="0" presId="urn:microsoft.com/office/officeart/2008/layout/AlternatingHexagons"/>
    <dgm:cxn modelId="{3095514A-191D-4924-9061-FCAFF3A5C0E2}" type="presParOf" srcId="{1ABE2AE2-AA56-4D2F-9631-38D03D94F87C}" destId="{E749F32B-5D22-4AE1-8A14-714F9D1BA50A}" srcOrd="3" destOrd="0" presId="urn:microsoft.com/office/officeart/2008/layout/AlternatingHexagons"/>
    <dgm:cxn modelId="{51F1A15F-9DD7-41D5-8670-EC17F5F210B9}" type="presParOf" srcId="{1ABE2AE2-AA56-4D2F-9631-38D03D94F87C}" destId="{C378C405-CB31-42CB-8EAB-E07059884491}" srcOrd="4" destOrd="0" presId="urn:microsoft.com/office/officeart/2008/layout/AlternatingHexagons"/>
    <dgm:cxn modelId="{D847E007-CB8C-4FD2-BDFC-4843BE5EB57D}" type="presParOf" srcId="{32133920-74E1-4328-B217-0FB647F689CB}" destId="{FCB872A0-2D07-4D77-BC9D-C9EF46152A11}" srcOrd="3" destOrd="0" presId="urn:microsoft.com/office/officeart/2008/layout/AlternatingHexagons"/>
    <dgm:cxn modelId="{9F71CD52-788E-4377-89DD-3777F1400FC8}" type="presParOf" srcId="{32133920-74E1-4328-B217-0FB647F689CB}" destId="{79FADCCF-9A2F-43C0-B2B6-AC710F69A698}" srcOrd="4" destOrd="0" presId="urn:microsoft.com/office/officeart/2008/layout/AlternatingHexagons"/>
    <dgm:cxn modelId="{84072D35-4CD9-4CA1-AF43-FD2868A3E860}" type="presParOf" srcId="{79FADCCF-9A2F-43C0-B2B6-AC710F69A698}" destId="{AB1A1AF6-25DD-4665-8138-7B9C8C1F4D4E}" srcOrd="0" destOrd="0" presId="urn:microsoft.com/office/officeart/2008/layout/AlternatingHexagons"/>
    <dgm:cxn modelId="{278A2349-02FA-4AFE-984E-F0CF587E4925}" type="presParOf" srcId="{79FADCCF-9A2F-43C0-B2B6-AC710F69A698}" destId="{0F4272A7-9110-445D-96F4-BBC40FE5C25C}" srcOrd="1" destOrd="0" presId="urn:microsoft.com/office/officeart/2008/layout/AlternatingHexagons"/>
    <dgm:cxn modelId="{C5991BFF-7DFB-4882-A73F-017C530A09A6}" type="presParOf" srcId="{79FADCCF-9A2F-43C0-B2B6-AC710F69A698}" destId="{A0B0963A-01BD-4EF1-82C5-1049DAEE01DF}" srcOrd="2" destOrd="0" presId="urn:microsoft.com/office/officeart/2008/layout/AlternatingHexagons"/>
    <dgm:cxn modelId="{258002E6-03FE-4BF6-90F4-8D2E98028743}" type="presParOf" srcId="{79FADCCF-9A2F-43C0-B2B6-AC710F69A698}" destId="{F4BD033F-9425-4297-AAF0-E765D27AE20F}" srcOrd="3" destOrd="0" presId="urn:microsoft.com/office/officeart/2008/layout/AlternatingHexagons"/>
    <dgm:cxn modelId="{F11851D0-9D7A-4DAA-BEBF-49C17C6C392F}" type="presParOf" srcId="{79FADCCF-9A2F-43C0-B2B6-AC710F69A698}" destId="{1AB91D01-9C91-4575-B43A-4E7766B33AA1}" srcOrd="4" destOrd="0" presId="urn:microsoft.com/office/officeart/2008/layout/AlternatingHexagons"/>
    <dgm:cxn modelId="{165C4743-9C2B-4AE3-9896-95DC539A90BB}" type="presParOf" srcId="{32133920-74E1-4328-B217-0FB647F689CB}" destId="{F63B7DF2-1198-4218-A3DD-8C402329CCA0}" srcOrd="5" destOrd="0" presId="urn:microsoft.com/office/officeart/2008/layout/AlternatingHexagons"/>
    <dgm:cxn modelId="{A539DBC5-A51D-4A86-A46A-022AEAD5C20E}" type="presParOf" srcId="{32133920-74E1-4328-B217-0FB647F689CB}" destId="{93227F70-9797-4F25-AF6B-64B3ED615A0B}" srcOrd="6" destOrd="0" presId="urn:microsoft.com/office/officeart/2008/layout/AlternatingHexagons"/>
    <dgm:cxn modelId="{67BB7266-43CC-48F4-A491-D0CC8D411FAC}" type="presParOf" srcId="{93227F70-9797-4F25-AF6B-64B3ED615A0B}" destId="{2F59C637-B341-4751-8095-540D80E05067}" srcOrd="0" destOrd="0" presId="urn:microsoft.com/office/officeart/2008/layout/AlternatingHexagons"/>
    <dgm:cxn modelId="{FEBCAA45-1C93-4DAE-94B9-96D3801C0255}" type="presParOf" srcId="{93227F70-9797-4F25-AF6B-64B3ED615A0B}" destId="{4C7C36AD-589D-4A9E-B143-713A1F057ABA}" srcOrd="1" destOrd="0" presId="urn:microsoft.com/office/officeart/2008/layout/AlternatingHexagons"/>
    <dgm:cxn modelId="{5B9C14C4-4077-4C64-94EE-F7745D8C384B}" type="presParOf" srcId="{93227F70-9797-4F25-AF6B-64B3ED615A0B}" destId="{997AC2B4-0C20-4F40-9A11-14DC85EBF792}" srcOrd="2" destOrd="0" presId="urn:microsoft.com/office/officeart/2008/layout/AlternatingHexagons"/>
    <dgm:cxn modelId="{C9352AD2-9FA5-45A9-B2C3-74A2C499EB00}" type="presParOf" srcId="{93227F70-9797-4F25-AF6B-64B3ED615A0B}" destId="{C6A5C4B2-6578-4F29-AC67-87329FDE9D8C}" srcOrd="3" destOrd="0" presId="urn:microsoft.com/office/officeart/2008/layout/AlternatingHexagons"/>
    <dgm:cxn modelId="{7BC6723B-673C-48AA-9B8F-3181F28F2632}" type="presParOf" srcId="{93227F70-9797-4F25-AF6B-64B3ED615A0B}" destId="{4A8F2D55-8688-472B-BF62-4677B410459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916FBB6-57D5-4B34-871D-CE0D22F475E9}" type="doc">
      <dgm:prSet loTypeId="urn:microsoft.com/office/officeart/2005/8/layout/hProcess6" loCatId="process" qsTypeId="urn:microsoft.com/office/officeart/2005/8/quickstyle/3d5" qsCatId="3D" csTypeId="urn:microsoft.com/office/officeart/2005/8/colors/accent1_5" csCatId="accent1" phldr="1"/>
      <dgm:spPr/>
    </dgm:pt>
    <dgm:pt modelId="{8F3B9FD3-6023-4BD2-81DC-9F031F1BE2D2}">
      <dgm:prSet phldrT="[Text]" custT="1"/>
      <dgm:spPr/>
      <dgm:t>
        <a:bodyPr/>
        <a:lstStyle/>
        <a:p>
          <a:r>
            <a:rPr lang="en-US" sz="2000" dirty="0" err="1" smtClean="0"/>
            <a:t>Actiuni</a:t>
          </a:r>
          <a:endParaRPr lang="en-US" sz="2000" dirty="0" smtClean="0"/>
        </a:p>
      </dgm:t>
    </dgm:pt>
    <dgm:pt modelId="{C5264E08-6D50-470A-AE82-90890C877B85}" type="parTrans" cxnId="{1391AAF9-BDF2-4D77-8848-65BDB5AD33B5}">
      <dgm:prSet/>
      <dgm:spPr/>
      <dgm:t>
        <a:bodyPr/>
        <a:lstStyle/>
        <a:p>
          <a:endParaRPr lang="en-US" sz="2000"/>
        </a:p>
      </dgm:t>
    </dgm:pt>
    <dgm:pt modelId="{88466460-77BF-4AB2-A4DB-04DAF56C8088}" type="sibTrans" cxnId="{1391AAF9-BDF2-4D77-8848-65BDB5AD33B5}">
      <dgm:prSet/>
      <dgm:spPr/>
      <dgm:t>
        <a:bodyPr/>
        <a:lstStyle/>
        <a:p>
          <a:endParaRPr lang="en-US" sz="2000"/>
        </a:p>
      </dgm:t>
    </dgm:pt>
    <dgm:pt modelId="{DA3935C1-8525-4BFE-BF3A-0B8914F007C9}" type="pres">
      <dgm:prSet presAssocID="{D916FBB6-57D5-4B34-871D-CE0D22F475E9}" presName="theList" presStyleCnt="0">
        <dgm:presLayoutVars>
          <dgm:dir/>
          <dgm:animLvl val="lvl"/>
          <dgm:resizeHandles val="exact"/>
        </dgm:presLayoutVars>
      </dgm:prSet>
      <dgm:spPr/>
    </dgm:pt>
    <dgm:pt modelId="{588D451A-F925-4010-9BEE-05388D17E84E}" type="pres">
      <dgm:prSet presAssocID="{8F3B9FD3-6023-4BD2-81DC-9F031F1BE2D2}" presName="compNode" presStyleCnt="0"/>
      <dgm:spPr/>
    </dgm:pt>
    <dgm:pt modelId="{143363D0-D66A-4B10-BCCD-F265D98E2985}" type="pres">
      <dgm:prSet presAssocID="{8F3B9FD3-6023-4BD2-81DC-9F031F1BE2D2}" presName="noGeometry" presStyleCnt="0"/>
      <dgm:spPr/>
    </dgm:pt>
    <dgm:pt modelId="{4AC99605-56F7-4D9A-937C-0FD5FA759EDB}" type="pres">
      <dgm:prSet presAssocID="{8F3B9FD3-6023-4BD2-81DC-9F031F1BE2D2}" presName="childTextVisible" presStyleLbl="bgAccFollowNode1" presStyleIdx="0" presStyleCnt="1" custScaleY="55322" custLinFactNeighborX="-5517">
        <dgm:presLayoutVars>
          <dgm:bulletEnabled val="1"/>
        </dgm:presLayoutVars>
      </dgm:prSet>
      <dgm:spPr/>
    </dgm:pt>
    <dgm:pt modelId="{DF338E1F-1C8B-49AF-84D5-466D20CD2FDA}" type="pres">
      <dgm:prSet presAssocID="{8F3B9FD3-6023-4BD2-81DC-9F031F1BE2D2}" presName="childTextHidden" presStyleLbl="bgAccFollowNode1" presStyleIdx="0" presStyleCnt="1"/>
      <dgm:spPr/>
    </dgm:pt>
    <dgm:pt modelId="{1D0FC7AB-E355-4300-8F29-EEA37A91A6D8}" type="pres">
      <dgm:prSet presAssocID="{8F3B9FD3-6023-4BD2-81DC-9F031F1BE2D2}" presName="parentText" presStyleLbl="node1" presStyleIdx="0" presStyleCnt="1" custLinFactNeighborX="-51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3520D8-8B3E-4240-A320-255CE3B12FC8}" type="presOf" srcId="{D916FBB6-57D5-4B34-871D-CE0D22F475E9}" destId="{DA3935C1-8525-4BFE-BF3A-0B8914F007C9}" srcOrd="0" destOrd="0" presId="urn:microsoft.com/office/officeart/2005/8/layout/hProcess6"/>
    <dgm:cxn modelId="{1391AAF9-BDF2-4D77-8848-65BDB5AD33B5}" srcId="{D916FBB6-57D5-4B34-871D-CE0D22F475E9}" destId="{8F3B9FD3-6023-4BD2-81DC-9F031F1BE2D2}" srcOrd="0" destOrd="0" parTransId="{C5264E08-6D50-470A-AE82-90890C877B85}" sibTransId="{88466460-77BF-4AB2-A4DB-04DAF56C8088}"/>
    <dgm:cxn modelId="{8C74AB8C-CF2B-487A-94BB-37DE03BB3EB1}" type="presOf" srcId="{8F3B9FD3-6023-4BD2-81DC-9F031F1BE2D2}" destId="{1D0FC7AB-E355-4300-8F29-EEA37A91A6D8}" srcOrd="0" destOrd="0" presId="urn:microsoft.com/office/officeart/2005/8/layout/hProcess6"/>
    <dgm:cxn modelId="{F1C81DFE-F675-4339-9288-AEE6BF9B10FB}" type="presParOf" srcId="{DA3935C1-8525-4BFE-BF3A-0B8914F007C9}" destId="{588D451A-F925-4010-9BEE-05388D17E84E}" srcOrd="0" destOrd="0" presId="urn:microsoft.com/office/officeart/2005/8/layout/hProcess6"/>
    <dgm:cxn modelId="{67AA8FE4-C8A1-4B69-BC69-28B57176AE6A}" type="presParOf" srcId="{588D451A-F925-4010-9BEE-05388D17E84E}" destId="{143363D0-D66A-4B10-BCCD-F265D98E2985}" srcOrd="0" destOrd="0" presId="urn:microsoft.com/office/officeart/2005/8/layout/hProcess6"/>
    <dgm:cxn modelId="{5238357C-1392-4F37-9A35-ADC69997C4E6}" type="presParOf" srcId="{588D451A-F925-4010-9BEE-05388D17E84E}" destId="{4AC99605-56F7-4D9A-937C-0FD5FA759EDB}" srcOrd="1" destOrd="0" presId="urn:microsoft.com/office/officeart/2005/8/layout/hProcess6"/>
    <dgm:cxn modelId="{1C007C44-9360-4FBA-8C48-B9663D83308D}" type="presParOf" srcId="{588D451A-F925-4010-9BEE-05388D17E84E}" destId="{DF338E1F-1C8B-49AF-84D5-466D20CD2FDA}" srcOrd="2" destOrd="0" presId="urn:microsoft.com/office/officeart/2005/8/layout/hProcess6"/>
    <dgm:cxn modelId="{0FDA58D8-A447-40C6-AC78-BB4C3696142E}" type="presParOf" srcId="{588D451A-F925-4010-9BEE-05388D17E84E}" destId="{1D0FC7AB-E355-4300-8F29-EEA37A91A6D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E67DFAB-9829-457F-BA7B-BF946CA66BB0}" type="doc">
      <dgm:prSet loTypeId="urn:microsoft.com/office/officeart/2008/layout/LinedList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7C26BCE-0DA6-4AA9-AE15-1BEF585F587C}">
      <dgm:prSet phldrT="[Text]" custT="1"/>
      <dgm:spPr/>
      <dgm:t>
        <a:bodyPr vert="vert270" anchor="ctr"/>
        <a:lstStyle/>
        <a:p>
          <a:pPr algn="ctr"/>
          <a:r>
            <a:rPr lang="en-US" sz="2400" b="1" dirty="0" smtClean="0">
              <a:solidFill>
                <a:schemeClr val="accent2">
                  <a:lumMod val="75000"/>
                </a:schemeClr>
              </a:solidFill>
              <a:effectLst/>
            </a:rPr>
            <a:t>MANAGEMENT FINANCIAR</a:t>
          </a:r>
          <a:endParaRPr lang="en-US" sz="2400" b="1" dirty="0">
            <a:solidFill>
              <a:schemeClr val="accent2">
                <a:lumMod val="75000"/>
              </a:schemeClr>
            </a:solidFill>
            <a:effectLst/>
          </a:endParaRPr>
        </a:p>
      </dgm:t>
    </dgm:pt>
    <dgm:pt modelId="{88E55294-96ED-4739-B310-425E6D68A35B}" type="parTrans" cxnId="{3A666C50-5ED7-4598-A778-506E04F53D72}">
      <dgm:prSet/>
      <dgm:spPr/>
      <dgm:t>
        <a:bodyPr/>
        <a:lstStyle/>
        <a:p>
          <a:endParaRPr lang="en-US" sz="2000"/>
        </a:p>
      </dgm:t>
    </dgm:pt>
    <dgm:pt modelId="{598DC6D8-D26C-456F-A09A-6C25B404C971}" type="sibTrans" cxnId="{3A666C50-5ED7-4598-A778-506E04F53D72}">
      <dgm:prSet/>
      <dgm:spPr/>
      <dgm:t>
        <a:bodyPr/>
        <a:lstStyle/>
        <a:p>
          <a:endParaRPr lang="en-US" sz="2000"/>
        </a:p>
      </dgm:t>
    </dgm:pt>
    <dgm:pt modelId="{28785F53-1F5C-43F5-B7F8-6751E4877769}">
      <dgm:prSet phldrT="[Text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o-RO" sz="1800" b="0" i="0" u="none" dirty="0" smtClean="0">
              <a:solidFill>
                <a:schemeClr val="accent6"/>
              </a:solidFill>
            </a:rPr>
            <a:t>Obiectiv 4.1: Perfectionarea sistemului de colectarea veniturilor</a:t>
          </a:r>
          <a:endParaRPr lang="en-US" sz="1800" b="0" i="0" u="none" dirty="0" smtClean="0">
            <a:solidFill>
              <a:schemeClr val="accent6"/>
            </a:solidFill>
          </a:endParaRPr>
        </a:p>
        <a:p>
          <a:pPr rtl="0">
            <a:spcBef>
              <a:spcPts val="1200"/>
            </a:spcBef>
            <a:spcAft>
              <a:spcPts val="1200"/>
            </a:spcAft>
          </a:pPr>
          <a:r>
            <a:rPr lang="ro-RO" sz="1800" b="0" i="0" u="none" dirty="0" smtClean="0">
              <a:solidFill>
                <a:schemeClr val="accent6"/>
              </a:solidFill>
            </a:rPr>
            <a:t>Obiectiv 4.2: Imbunatatirea sistemului de evidenta contabila</a:t>
          </a:r>
          <a:endParaRPr lang="en-US" sz="1800" b="0" i="0" u="none" dirty="0" smtClean="0">
            <a:solidFill>
              <a:schemeClr val="accent6"/>
            </a:solidFill>
          </a:endParaRPr>
        </a:p>
        <a:p>
          <a:pPr rtl="0">
            <a:spcBef>
              <a:spcPts val="1200"/>
            </a:spcBef>
            <a:spcAft>
              <a:spcPts val="1200"/>
            </a:spcAft>
          </a:pPr>
          <a:r>
            <a:rPr lang="ro-RO" sz="1800" b="0" i="0" u="none" dirty="0" smtClean="0">
              <a:solidFill>
                <a:schemeClr val="accent6"/>
              </a:solidFill>
            </a:rPr>
            <a:t>Obiectiv 4.3: Imbunatatirea sistemului de planificare, bugetare si control</a:t>
          </a:r>
          <a:endParaRPr lang="en-US" sz="1800" b="0" i="0" u="none" dirty="0" smtClean="0">
            <a:solidFill>
              <a:schemeClr val="accent6"/>
            </a:solidFill>
          </a:endParaRPr>
        </a:p>
        <a:p>
          <a:pPr rtl="0">
            <a:spcBef>
              <a:spcPts val="1200"/>
            </a:spcBef>
            <a:spcAft>
              <a:spcPts val="1200"/>
            </a:spcAft>
          </a:pPr>
          <a:r>
            <a:rPr lang="ro-RO" sz="1800" b="0" i="0" u="none" dirty="0" smtClean="0">
              <a:solidFill>
                <a:schemeClr val="accent6"/>
              </a:solidFill>
            </a:rPr>
            <a:t>Obiectiv 4.4: Elaborarea, aplicarea si monitorizarea tarifului</a:t>
          </a:r>
          <a:endParaRPr lang="en-US" sz="1800" b="0" dirty="0">
            <a:solidFill>
              <a:schemeClr val="accent6"/>
            </a:solidFill>
          </a:endParaRPr>
        </a:p>
      </dgm:t>
    </dgm:pt>
    <dgm:pt modelId="{FF812135-E50A-4824-A22C-68BB6FE119CA}" type="parTrans" cxnId="{1D41F062-EDA7-4695-B3E9-A54C68A39044}">
      <dgm:prSet/>
      <dgm:spPr/>
      <dgm:t>
        <a:bodyPr/>
        <a:lstStyle/>
        <a:p>
          <a:endParaRPr lang="en-US" sz="2000"/>
        </a:p>
      </dgm:t>
    </dgm:pt>
    <dgm:pt modelId="{CABF127C-8D79-4E63-AAE4-F54C4FB80ACB}" type="sibTrans" cxnId="{1D41F062-EDA7-4695-B3E9-A54C68A39044}">
      <dgm:prSet/>
      <dgm:spPr/>
      <dgm:t>
        <a:bodyPr/>
        <a:lstStyle/>
        <a:p>
          <a:endParaRPr lang="en-US" sz="2000"/>
        </a:p>
      </dgm:t>
    </dgm:pt>
    <dgm:pt modelId="{FF24839F-8BC4-45BD-8135-15F81212E9C3}">
      <dgm:prSet phldrT="[Text]" custT="1"/>
      <dgm:spPr/>
      <dgm:t>
        <a:bodyPr anchor="b"/>
        <a:lstStyle/>
        <a:p>
          <a:r>
            <a:rPr lang="en-US" sz="2800" dirty="0" err="1" smtClean="0">
              <a:solidFill>
                <a:srgbClr val="98002E"/>
              </a:solidFill>
            </a:rPr>
            <a:t>Preconditii</a:t>
          </a:r>
          <a:endParaRPr lang="en-US" sz="2800" dirty="0">
            <a:solidFill>
              <a:srgbClr val="98002E"/>
            </a:solidFill>
          </a:endParaRPr>
        </a:p>
      </dgm:t>
    </dgm:pt>
    <dgm:pt modelId="{37D102F0-99CA-47B2-95CC-05E94F15F33B}" type="parTrans" cxnId="{D0C841A4-DB41-400F-80C9-49D980B81D40}">
      <dgm:prSet/>
      <dgm:spPr/>
      <dgm:t>
        <a:bodyPr/>
        <a:lstStyle/>
        <a:p>
          <a:endParaRPr lang="en-US" sz="2000"/>
        </a:p>
      </dgm:t>
    </dgm:pt>
    <dgm:pt modelId="{74A918C2-82A1-4823-B90D-AA1DFB436BCE}" type="sibTrans" cxnId="{D0C841A4-DB41-400F-80C9-49D980B81D40}">
      <dgm:prSet/>
      <dgm:spPr/>
      <dgm:t>
        <a:bodyPr/>
        <a:lstStyle/>
        <a:p>
          <a:endParaRPr lang="en-US" sz="2000"/>
        </a:p>
      </dgm:t>
    </dgm:pt>
    <dgm:pt modelId="{0B2E791B-99FC-44C6-8570-34C385E7E444}">
      <dgm:prSet phldrT="[Text]" custT="1"/>
      <dgm:spPr/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dirty="0" smtClean="0">
              <a:solidFill>
                <a:srgbClr val="98002E"/>
              </a:solidFill>
            </a:rPr>
            <a:t>Colaborarea cu autoritatile centrale si locale in vederea identificarii in timp util a surselor de finantare pentru activitatea curenta</a:t>
          </a:r>
          <a:endParaRPr lang="en-US" sz="1600" dirty="0" smtClean="0">
            <a:solidFill>
              <a:srgbClr val="98002E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dirty="0" smtClean="0">
              <a:solidFill>
                <a:srgbClr val="98002E"/>
              </a:solidFill>
            </a:rPr>
            <a:t>Instruirea personalului din cadrul departamentului financiar in utilizarea sistemelor contabile integrate</a:t>
          </a:r>
          <a:endParaRPr lang="en-US" sz="1600" dirty="0" smtClean="0">
            <a:solidFill>
              <a:srgbClr val="98002E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dirty="0" smtClean="0">
              <a:solidFill>
                <a:srgbClr val="98002E"/>
              </a:solidFill>
            </a:rPr>
            <a:t>Colaborarea cu institutii locale pentru colectarea datoriilor de la clienti </a:t>
          </a:r>
          <a:endParaRPr lang="en-US" sz="1600" dirty="0" smtClean="0">
            <a:solidFill>
              <a:srgbClr val="98002E"/>
            </a:solidFill>
          </a:endParaRPr>
        </a:p>
      </dgm:t>
    </dgm:pt>
    <dgm:pt modelId="{C044BEF8-F334-4268-8796-DBBF56F0D257}" type="parTrans" cxnId="{7C50F44E-6157-48E5-AD0D-8CF632CFF38A}">
      <dgm:prSet/>
      <dgm:spPr/>
      <dgm:t>
        <a:bodyPr/>
        <a:lstStyle/>
        <a:p>
          <a:endParaRPr lang="en-US" sz="2000"/>
        </a:p>
      </dgm:t>
    </dgm:pt>
    <dgm:pt modelId="{FA9095B3-D3AE-4155-AD05-664FE0982A7E}" type="sibTrans" cxnId="{7C50F44E-6157-48E5-AD0D-8CF632CFF38A}">
      <dgm:prSet/>
      <dgm:spPr/>
      <dgm:t>
        <a:bodyPr/>
        <a:lstStyle/>
        <a:p>
          <a:endParaRPr lang="en-US" sz="2000"/>
        </a:p>
      </dgm:t>
    </dgm:pt>
    <dgm:pt modelId="{9C55B211-E569-4167-A325-FFE3FB3922A4}" type="pres">
      <dgm:prSet presAssocID="{1E67DFAB-9829-457F-BA7B-BF946CA66BB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0FC6B88-06D6-4F19-AEA3-9FFD765AE37F}" type="pres">
      <dgm:prSet presAssocID="{07C26BCE-0DA6-4AA9-AE15-1BEF585F587C}" presName="thickLine" presStyleLbl="alignNode1" presStyleIdx="0" presStyleCnt="1" custLinFactNeighborY="-5191"/>
      <dgm:spPr/>
    </dgm:pt>
    <dgm:pt modelId="{7B384087-F4D6-4F49-AC41-5E5E23D294F9}" type="pres">
      <dgm:prSet presAssocID="{07C26BCE-0DA6-4AA9-AE15-1BEF585F587C}" presName="horz1" presStyleCnt="0"/>
      <dgm:spPr/>
    </dgm:pt>
    <dgm:pt modelId="{EA9A42BB-ECC2-4450-A148-84AED31C3CE9}" type="pres">
      <dgm:prSet presAssocID="{07C26BCE-0DA6-4AA9-AE15-1BEF585F587C}" presName="tx1" presStyleLbl="revTx" presStyleIdx="0" presStyleCnt="4" custScaleX="45630"/>
      <dgm:spPr/>
      <dgm:t>
        <a:bodyPr/>
        <a:lstStyle/>
        <a:p>
          <a:endParaRPr lang="en-US"/>
        </a:p>
      </dgm:t>
    </dgm:pt>
    <dgm:pt modelId="{8DFC2DF1-32D3-4834-82FA-92CE842F83AF}" type="pres">
      <dgm:prSet presAssocID="{07C26BCE-0DA6-4AA9-AE15-1BEF585F587C}" presName="vert1" presStyleCnt="0"/>
      <dgm:spPr/>
    </dgm:pt>
    <dgm:pt modelId="{F044E095-C399-457E-9F21-0D8C1219A180}" type="pres">
      <dgm:prSet presAssocID="{28785F53-1F5C-43F5-B7F8-6751E4877769}" presName="vertSpace2a" presStyleCnt="0"/>
      <dgm:spPr/>
    </dgm:pt>
    <dgm:pt modelId="{D3CD0B14-66DC-4C73-81E6-957CA2E6FAB8}" type="pres">
      <dgm:prSet presAssocID="{28785F53-1F5C-43F5-B7F8-6751E4877769}" presName="horz2" presStyleCnt="0"/>
      <dgm:spPr/>
    </dgm:pt>
    <dgm:pt modelId="{36FFF40F-56FF-41C6-9D9D-C36F14D5D48B}" type="pres">
      <dgm:prSet presAssocID="{28785F53-1F5C-43F5-B7F8-6751E4877769}" presName="horzSpace2" presStyleCnt="0"/>
      <dgm:spPr/>
    </dgm:pt>
    <dgm:pt modelId="{D08CAD3C-5C87-44BF-BEF6-C96688A1F088}" type="pres">
      <dgm:prSet presAssocID="{28785F53-1F5C-43F5-B7F8-6751E4877769}" presName="tx2" presStyleLbl="revTx" presStyleIdx="1" presStyleCnt="4" custScaleX="111118" custScaleY="67407" custLinFactNeighborX="501" custLinFactNeighborY="970"/>
      <dgm:spPr/>
      <dgm:t>
        <a:bodyPr/>
        <a:lstStyle/>
        <a:p>
          <a:endParaRPr lang="en-US"/>
        </a:p>
      </dgm:t>
    </dgm:pt>
    <dgm:pt modelId="{AB4E1E25-F21B-4027-A102-E0C6BD5E2E4F}" type="pres">
      <dgm:prSet presAssocID="{28785F53-1F5C-43F5-B7F8-6751E4877769}" presName="vert2" presStyleCnt="0"/>
      <dgm:spPr/>
    </dgm:pt>
    <dgm:pt modelId="{29B8EEA3-B05A-4359-861C-AD67C0DAA81C}" type="pres">
      <dgm:prSet presAssocID="{28785F53-1F5C-43F5-B7F8-6751E4877769}" presName="thinLine2b" presStyleLbl="callout" presStyleIdx="0" presStyleCnt="3" custLinFactNeighborX="3697" custLinFactNeighborY="16210"/>
      <dgm:spPr/>
    </dgm:pt>
    <dgm:pt modelId="{DE41188E-164F-4C86-99D1-D292ACA0F889}" type="pres">
      <dgm:prSet presAssocID="{28785F53-1F5C-43F5-B7F8-6751E4877769}" presName="vertSpace2b" presStyleCnt="0"/>
      <dgm:spPr/>
    </dgm:pt>
    <dgm:pt modelId="{FAAE6AD2-7DF3-485B-9DF9-417F3F34BE81}" type="pres">
      <dgm:prSet presAssocID="{FF24839F-8BC4-45BD-8135-15F81212E9C3}" presName="horz2" presStyleCnt="0"/>
      <dgm:spPr/>
    </dgm:pt>
    <dgm:pt modelId="{49836F44-E88F-48C9-B7C1-FFE3426F9F98}" type="pres">
      <dgm:prSet presAssocID="{FF24839F-8BC4-45BD-8135-15F81212E9C3}" presName="horzSpace2" presStyleCnt="0"/>
      <dgm:spPr/>
    </dgm:pt>
    <dgm:pt modelId="{8E563BAB-3D8C-4FD5-A7A4-B7C335070353}" type="pres">
      <dgm:prSet presAssocID="{FF24839F-8BC4-45BD-8135-15F81212E9C3}" presName="tx2" presStyleLbl="revTx" presStyleIdx="2" presStyleCnt="4" custScaleX="123706" custScaleY="13263" custLinFactNeighborX="69" custLinFactNeighborY="-1302"/>
      <dgm:spPr/>
      <dgm:t>
        <a:bodyPr/>
        <a:lstStyle/>
        <a:p>
          <a:endParaRPr lang="en-US"/>
        </a:p>
      </dgm:t>
    </dgm:pt>
    <dgm:pt modelId="{60EB410F-309F-4038-BE0B-EACD3F4D8F93}" type="pres">
      <dgm:prSet presAssocID="{FF24839F-8BC4-45BD-8135-15F81212E9C3}" presName="vert2" presStyleCnt="0"/>
      <dgm:spPr/>
    </dgm:pt>
    <dgm:pt modelId="{A1046EA2-0956-4CD1-B3A6-02372C405815}" type="pres">
      <dgm:prSet presAssocID="{FF24839F-8BC4-45BD-8135-15F81212E9C3}" presName="thinLine2b" presStyleLbl="callout" presStyleIdx="1" presStyleCnt="3" custLinFactNeighborX="4098" custLinFactNeighborY="-26043"/>
      <dgm:spPr/>
    </dgm:pt>
    <dgm:pt modelId="{9B360E6C-4BAF-4D26-ADC2-80E60EAC03BD}" type="pres">
      <dgm:prSet presAssocID="{FF24839F-8BC4-45BD-8135-15F81212E9C3}" presName="vertSpace2b" presStyleCnt="0"/>
      <dgm:spPr/>
    </dgm:pt>
    <dgm:pt modelId="{220B4368-412C-43C1-A872-C4287BB65DA5}" type="pres">
      <dgm:prSet presAssocID="{0B2E791B-99FC-44C6-8570-34C385E7E444}" presName="horz2" presStyleCnt="0"/>
      <dgm:spPr/>
    </dgm:pt>
    <dgm:pt modelId="{679A769B-EB95-4A36-950B-D7DE34B1C898}" type="pres">
      <dgm:prSet presAssocID="{0B2E791B-99FC-44C6-8570-34C385E7E444}" presName="horzSpace2" presStyleCnt="0"/>
      <dgm:spPr/>
    </dgm:pt>
    <dgm:pt modelId="{623B39F1-9A12-4F18-B13E-83FF278A0953}" type="pres">
      <dgm:prSet presAssocID="{0B2E791B-99FC-44C6-8570-34C385E7E444}" presName="tx2" presStyleLbl="revTx" presStyleIdx="3" presStyleCnt="4" custScaleX="116585" custScaleY="43124" custLinFactNeighborY="-2254"/>
      <dgm:spPr/>
      <dgm:t>
        <a:bodyPr/>
        <a:lstStyle/>
        <a:p>
          <a:endParaRPr lang="en-US"/>
        </a:p>
      </dgm:t>
    </dgm:pt>
    <dgm:pt modelId="{8B3CF812-B0E9-422D-BCA4-491E696B5850}" type="pres">
      <dgm:prSet presAssocID="{0B2E791B-99FC-44C6-8570-34C385E7E444}" presName="vert2" presStyleCnt="0"/>
      <dgm:spPr/>
    </dgm:pt>
    <dgm:pt modelId="{C8442DD5-9C9F-4EF0-93BD-030B907039C5}" type="pres">
      <dgm:prSet presAssocID="{0B2E791B-99FC-44C6-8570-34C385E7E444}" presName="thinLine2b" presStyleLbl="callout" presStyleIdx="2" presStyleCnt="3" custLinFactY="81240" custLinFactNeighborY="100000"/>
      <dgm:spPr/>
    </dgm:pt>
    <dgm:pt modelId="{E7E2A301-87FC-4C92-B6D8-08031D3D5CF6}" type="pres">
      <dgm:prSet presAssocID="{0B2E791B-99FC-44C6-8570-34C385E7E444}" presName="vertSpace2b" presStyleCnt="0"/>
      <dgm:spPr/>
    </dgm:pt>
  </dgm:ptLst>
  <dgm:cxnLst>
    <dgm:cxn modelId="{CCDBF9E9-639A-471B-93B6-FC33C8D13967}" type="presOf" srcId="{1E67DFAB-9829-457F-BA7B-BF946CA66BB0}" destId="{9C55B211-E569-4167-A325-FFE3FB3922A4}" srcOrd="0" destOrd="0" presId="urn:microsoft.com/office/officeart/2008/layout/LinedList"/>
    <dgm:cxn modelId="{BF4C18D3-364E-4A2E-A3A5-E152477F7E6C}" type="presOf" srcId="{0B2E791B-99FC-44C6-8570-34C385E7E444}" destId="{623B39F1-9A12-4F18-B13E-83FF278A0953}" srcOrd="0" destOrd="0" presId="urn:microsoft.com/office/officeart/2008/layout/LinedList"/>
    <dgm:cxn modelId="{0025D753-538B-40C1-8E79-FC7885B4E804}" type="presOf" srcId="{28785F53-1F5C-43F5-B7F8-6751E4877769}" destId="{D08CAD3C-5C87-44BF-BEF6-C96688A1F088}" srcOrd="0" destOrd="0" presId="urn:microsoft.com/office/officeart/2008/layout/LinedList"/>
    <dgm:cxn modelId="{3A666C50-5ED7-4598-A778-506E04F53D72}" srcId="{1E67DFAB-9829-457F-BA7B-BF946CA66BB0}" destId="{07C26BCE-0DA6-4AA9-AE15-1BEF585F587C}" srcOrd="0" destOrd="0" parTransId="{88E55294-96ED-4739-B310-425E6D68A35B}" sibTransId="{598DC6D8-D26C-456F-A09A-6C25B404C971}"/>
    <dgm:cxn modelId="{15B160C4-BB60-4218-AF69-56E17E0715D0}" type="presOf" srcId="{07C26BCE-0DA6-4AA9-AE15-1BEF585F587C}" destId="{EA9A42BB-ECC2-4450-A148-84AED31C3CE9}" srcOrd="0" destOrd="0" presId="urn:microsoft.com/office/officeart/2008/layout/LinedList"/>
    <dgm:cxn modelId="{D0C841A4-DB41-400F-80C9-49D980B81D40}" srcId="{07C26BCE-0DA6-4AA9-AE15-1BEF585F587C}" destId="{FF24839F-8BC4-45BD-8135-15F81212E9C3}" srcOrd="1" destOrd="0" parTransId="{37D102F0-99CA-47B2-95CC-05E94F15F33B}" sibTransId="{74A918C2-82A1-4823-B90D-AA1DFB436BCE}"/>
    <dgm:cxn modelId="{1D41F062-EDA7-4695-B3E9-A54C68A39044}" srcId="{07C26BCE-0DA6-4AA9-AE15-1BEF585F587C}" destId="{28785F53-1F5C-43F5-B7F8-6751E4877769}" srcOrd="0" destOrd="0" parTransId="{FF812135-E50A-4824-A22C-68BB6FE119CA}" sibTransId="{CABF127C-8D79-4E63-AAE4-F54C4FB80ACB}"/>
    <dgm:cxn modelId="{7C50F44E-6157-48E5-AD0D-8CF632CFF38A}" srcId="{07C26BCE-0DA6-4AA9-AE15-1BEF585F587C}" destId="{0B2E791B-99FC-44C6-8570-34C385E7E444}" srcOrd="2" destOrd="0" parTransId="{C044BEF8-F334-4268-8796-DBBF56F0D257}" sibTransId="{FA9095B3-D3AE-4155-AD05-664FE0982A7E}"/>
    <dgm:cxn modelId="{6CD4B13F-5A4E-484E-A147-AE11C8587962}" type="presOf" srcId="{FF24839F-8BC4-45BD-8135-15F81212E9C3}" destId="{8E563BAB-3D8C-4FD5-A7A4-B7C335070353}" srcOrd="0" destOrd="0" presId="urn:microsoft.com/office/officeart/2008/layout/LinedList"/>
    <dgm:cxn modelId="{14A0D933-2880-4B0D-89E8-CDBD099AD2AD}" type="presParOf" srcId="{9C55B211-E569-4167-A325-FFE3FB3922A4}" destId="{00FC6B88-06D6-4F19-AEA3-9FFD765AE37F}" srcOrd="0" destOrd="0" presId="urn:microsoft.com/office/officeart/2008/layout/LinedList"/>
    <dgm:cxn modelId="{6CF06BC9-CD5D-4299-9E61-C26D7C5DF45B}" type="presParOf" srcId="{9C55B211-E569-4167-A325-FFE3FB3922A4}" destId="{7B384087-F4D6-4F49-AC41-5E5E23D294F9}" srcOrd="1" destOrd="0" presId="urn:microsoft.com/office/officeart/2008/layout/LinedList"/>
    <dgm:cxn modelId="{79AFBA94-BD2E-41AC-A1F8-43B2D6F9A799}" type="presParOf" srcId="{7B384087-F4D6-4F49-AC41-5E5E23D294F9}" destId="{EA9A42BB-ECC2-4450-A148-84AED31C3CE9}" srcOrd="0" destOrd="0" presId="urn:microsoft.com/office/officeart/2008/layout/LinedList"/>
    <dgm:cxn modelId="{765D3942-A5F7-49E0-A488-9876BD2E6BCE}" type="presParOf" srcId="{7B384087-F4D6-4F49-AC41-5E5E23D294F9}" destId="{8DFC2DF1-32D3-4834-82FA-92CE842F83AF}" srcOrd="1" destOrd="0" presId="urn:microsoft.com/office/officeart/2008/layout/LinedList"/>
    <dgm:cxn modelId="{607F92C2-DB20-46CF-AC5C-986E97746E45}" type="presParOf" srcId="{8DFC2DF1-32D3-4834-82FA-92CE842F83AF}" destId="{F044E095-C399-457E-9F21-0D8C1219A180}" srcOrd="0" destOrd="0" presId="urn:microsoft.com/office/officeart/2008/layout/LinedList"/>
    <dgm:cxn modelId="{2FD80914-7B0A-40F0-AC6A-CB75837FE438}" type="presParOf" srcId="{8DFC2DF1-32D3-4834-82FA-92CE842F83AF}" destId="{D3CD0B14-66DC-4C73-81E6-957CA2E6FAB8}" srcOrd="1" destOrd="0" presId="urn:microsoft.com/office/officeart/2008/layout/LinedList"/>
    <dgm:cxn modelId="{B2D94382-425E-4C0B-99B8-B3878DEA7533}" type="presParOf" srcId="{D3CD0B14-66DC-4C73-81E6-957CA2E6FAB8}" destId="{36FFF40F-56FF-41C6-9D9D-C36F14D5D48B}" srcOrd="0" destOrd="0" presId="urn:microsoft.com/office/officeart/2008/layout/LinedList"/>
    <dgm:cxn modelId="{2A493C40-06F5-46C1-A8E3-A74B8AA88004}" type="presParOf" srcId="{D3CD0B14-66DC-4C73-81E6-957CA2E6FAB8}" destId="{D08CAD3C-5C87-44BF-BEF6-C96688A1F088}" srcOrd="1" destOrd="0" presId="urn:microsoft.com/office/officeart/2008/layout/LinedList"/>
    <dgm:cxn modelId="{4D810500-CA44-4A74-92F9-F9066EC21E37}" type="presParOf" srcId="{D3CD0B14-66DC-4C73-81E6-957CA2E6FAB8}" destId="{AB4E1E25-F21B-4027-A102-E0C6BD5E2E4F}" srcOrd="2" destOrd="0" presId="urn:microsoft.com/office/officeart/2008/layout/LinedList"/>
    <dgm:cxn modelId="{368E118E-4A95-4F7E-872E-EF531DC46B34}" type="presParOf" srcId="{8DFC2DF1-32D3-4834-82FA-92CE842F83AF}" destId="{29B8EEA3-B05A-4359-861C-AD67C0DAA81C}" srcOrd="2" destOrd="0" presId="urn:microsoft.com/office/officeart/2008/layout/LinedList"/>
    <dgm:cxn modelId="{0D4DE40C-893A-4DF0-A377-0433119C35CD}" type="presParOf" srcId="{8DFC2DF1-32D3-4834-82FA-92CE842F83AF}" destId="{DE41188E-164F-4C86-99D1-D292ACA0F889}" srcOrd="3" destOrd="0" presId="urn:microsoft.com/office/officeart/2008/layout/LinedList"/>
    <dgm:cxn modelId="{A301EF86-536F-4EC5-A836-6A73F837A492}" type="presParOf" srcId="{8DFC2DF1-32D3-4834-82FA-92CE842F83AF}" destId="{FAAE6AD2-7DF3-485B-9DF9-417F3F34BE81}" srcOrd="4" destOrd="0" presId="urn:microsoft.com/office/officeart/2008/layout/LinedList"/>
    <dgm:cxn modelId="{10D60D7F-5FD1-41F4-8CCD-3C13FB3118DE}" type="presParOf" srcId="{FAAE6AD2-7DF3-485B-9DF9-417F3F34BE81}" destId="{49836F44-E88F-48C9-B7C1-FFE3426F9F98}" srcOrd="0" destOrd="0" presId="urn:microsoft.com/office/officeart/2008/layout/LinedList"/>
    <dgm:cxn modelId="{6BD73EE2-61C2-4DB2-B9DD-37D576416826}" type="presParOf" srcId="{FAAE6AD2-7DF3-485B-9DF9-417F3F34BE81}" destId="{8E563BAB-3D8C-4FD5-A7A4-B7C335070353}" srcOrd="1" destOrd="0" presId="urn:microsoft.com/office/officeart/2008/layout/LinedList"/>
    <dgm:cxn modelId="{5C729C66-FB30-468D-9C55-F3E51915A502}" type="presParOf" srcId="{FAAE6AD2-7DF3-485B-9DF9-417F3F34BE81}" destId="{60EB410F-309F-4038-BE0B-EACD3F4D8F93}" srcOrd="2" destOrd="0" presId="urn:microsoft.com/office/officeart/2008/layout/LinedList"/>
    <dgm:cxn modelId="{17792674-1CC1-47D0-961D-69273271960A}" type="presParOf" srcId="{8DFC2DF1-32D3-4834-82FA-92CE842F83AF}" destId="{A1046EA2-0956-4CD1-B3A6-02372C405815}" srcOrd="5" destOrd="0" presId="urn:microsoft.com/office/officeart/2008/layout/LinedList"/>
    <dgm:cxn modelId="{5E542A04-D167-4F01-B9EE-C5E500ECB217}" type="presParOf" srcId="{8DFC2DF1-32D3-4834-82FA-92CE842F83AF}" destId="{9B360E6C-4BAF-4D26-ADC2-80E60EAC03BD}" srcOrd="6" destOrd="0" presId="urn:microsoft.com/office/officeart/2008/layout/LinedList"/>
    <dgm:cxn modelId="{5567FCD2-A03F-4AB8-857C-529D4DC49AF3}" type="presParOf" srcId="{8DFC2DF1-32D3-4834-82FA-92CE842F83AF}" destId="{220B4368-412C-43C1-A872-C4287BB65DA5}" srcOrd="7" destOrd="0" presId="urn:microsoft.com/office/officeart/2008/layout/LinedList"/>
    <dgm:cxn modelId="{FF2B8AF7-3C58-436F-ADA2-403F07FB3023}" type="presParOf" srcId="{220B4368-412C-43C1-A872-C4287BB65DA5}" destId="{679A769B-EB95-4A36-950B-D7DE34B1C898}" srcOrd="0" destOrd="0" presId="urn:microsoft.com/office/officeart/2008/layout/LinedList"/>
    <dgm:cxn modelId="{D7B464AF-4A7D-4B8A-80FE-28A90D516727}" type="presParOf" srcId="{220B4368-412C-43C1-A872-C4287BB65DA5}" destId="{623B39F1-9A12-4F18-B13E-83FF278A0953}" srcOrd="1" destOrd="0" presId="urn:microsoft.com/office/officeart/2008/layout/LinedList"/>
    <dgm:cxn modelId="{1F250722-1695-4534-984D-702A21DAB63D}" type="presParOf" srcId="{220B4368-412C-43C1-A872-C4287BB65DA5}" destId="{8B3CF812-B0E9-422D-BCA4-491E696B5850}" srcOrd="2" destOrd="0" presId="urn:microsoft.com/office/officeart/2008/layout/LinedList"/>
    <dgm:cxn modelId="{A54C68AD-D6D6-433D-BC30-38D7F6550D64}" type="presParOf" srcId="{8DFC2DF1-32D3-4834-82FA-92CE842F83AF}" destId="{C8442DD5-9C9F-4EF0-93BD-030B907039C5}" srcOrd="8" destOrd="0" presId="urn:microsoft.com/office/officeart/2008/layout/LinedList"/>
    <dgm:cxn modelId="{EF8C87DA-C83D-4A1D-B317-57E2A886E04C}" type="presParOf" srcId="{8DFC2DF1-32D3-4834-82FA-92CE842F83AF}" destId="{E7E2A301-87FC-4C92-B6D8-08031D3D5CF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958B2AB-EC5E-492B-B623-A5F2524932CE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C3C903-F7C4-402D-B06C-4FFD32F8E569}">
      <dgm:prSet phldrT="[Text]" custT="1"/>
      <dgm:spPr>
        <a:xfrm rot="5400000">
          <a:off x="5513374" y="107850"/>
          <a:ext cx="1629548" cy="1417707"/>
        </a:xfr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b="1" dirty="0" smtClean="0"/>
            <a:t>Conditii de incasare a platilor in cazuri speciale stabilite si aprobate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DB53DB6-AEC4-4980-87BC-9433DC9E750E}" type="parTrans" cxnId="{96236CF6-42B9-4846-A71A-4BCC8F167733}">
      <dgm:prSet/>
      <dgm:spPr/>
      <dgm:t>
        <a:bodyPr/>
        <a:lstStyle/>
        <a:p>
          <a:endParaRPr lang="en-US" sz="2000"/>
        </a:p>
      </dgm:t>
    </dgm:pt>
    <dgm:pt modelId="{458AC3C8-BB56-4F83-8806-E3AA02ED5A79}" type="sibTrans" cxnId="{96236CF6-42B9-4846-A71A-4BCC8F167733}">
      <dgm:prSet custT="1"/>
      <dgm:spPr>
        <a:xfrm rot="5400000">
          <a:off x="3982250" y="107850"/>
          <a:ext cx="1629548" cy="1417707"/>
        </a:xfrm>
        <a:solidFill>
          <a:srgbClr val="9BBB5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b="1" dirty="0" smtClean="0"/>
            <a:t>Soft de generare automatizata a documentelor de plata achizitionat si instalat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49F7901-6A70-45D8-9A4A-0983B076D02D}">
      <dgm:prSet custT="1"/>
      <dgm:spPr>
        <a:xfrm rot="5400000">
          <a:off x="5513374" y="2874172"/>
          <a:ext cx="1629548" cy="1417707"/>
        </a:xfrm>
        <a:solidFill>
          <a:srgbClr val="F7964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b="1" dirty="0" smtClean="0"/>
            <a:t>Aplicarea penalitatii pentru fiecare zi de intarziere a platilor 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5F370F3-2AA7-491E-BE0E-24FE3C377456}" type="parTrans" cxnId="{283A6F12-1C6D-4683-8854-6D3EECA24A8A}">
      <dgm:prSet/>
      <dgm:spPr/>
      <dgm:t>
        <a:bodyPr/>
        <a:lstStyle/>
        <a:p>
          <a:endParaRPr lang="en-US" sz="2000"/>
        </a:p>
      </dgm:t>
    </dgm:pt>
    <dgm:pt modelId="{3E98D25A-B6F0-474F-B3EB-FD99774D7210}" type="sibTrans" cxnId="{283A6F12-1C6D-4683-8854-6D3EECA24A8A}">
      <dgm:prSet custT="1"/>
      <dgm:spPr>
        <a:xfrm rot="5400000">
          <a:off x="3982250" y="2874172"/>
          <a:ext cx="1629548" cy="1417707"/>
        </a:xfr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b="1" dirty="0" smtClean="0"/>
            <a:t>Clauze incluse in contractul-tip de prestare a serviciilor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AB07943-C321-4318-87E0-58F96789B9D7}">
      <dgm:prSet phldrT="[Text]" custT="1"/>
      <dgm:spPr>
        <a:xfrm>
          <a:off x="7080022" y="3094161"/>
          <a:ext cx="1818576" cy="977729"/>
        </a:xfrm>
        <a:noFill/>
        <a:ln>
          <a:noFill/>
        </a:ln>
        <a:effectLst/>
      </dgm:spPr>
      <dgm:t>
        <a:bodyPr/>
        <a:lstStyle/>
        <a:p>
          <a:endParaRPr lang="en-US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C43BE10-6927-43AA-95B4-71BC8E475FD7}" type="parTrans" cxnId="{863E9127-ED66-4600-9F01-7078A2BCFA20}">
      <dgm:prSet/>
      <dgm:spPr/>
      <dgm:t>
        <a:bodyPr/>
        <a:lstStyle/>
        <a:p>
          <a:endParaRPr lang="en-US" sz="2000"/>
        </a:p>
      </dgm:t>
    </dgm:pt>
    <dgm:pt modelId="{059896A7-701A-4C00-B582-09E426E5C93D}" type="sibTrans" cxnId="{863E9127-ED66-4600-9F01-7078A2BCFA20}">
      <dgm:prSet/>
      <dgm:spPr/>
      <dgm:t>
        <a:bodyPr/>
        <a:lstStyle/>
        <a:p>
          <a:endParaRPr lang="en-US" sz="2000"/>
        </a:p>
      </dgm:t>
    </dgm:pt>
    <dgm:pt modelId="{4F26F800-1012-4A5E-80AF-41FA08B15F41}">
      <dgm:prSet custT="1"/>
      <dgm:spPr>
        <a:xfrm rot="5400000">
          <a:off x="4744878" y="1491011"/>
          <a:ext cx="1629548" cy="1417707"/>
        </a:xfr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dirty="0" smtClean="0"/>
            <a:t>Tinerea unui registru electronic al datornicilor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7A7EC63-A62F-4354-A84A-A0B8F12C9158}" type="parTrans" cxnId="{EE909A91-DB02-41A5-B3CC-96DFA05E38F9}">
      <dgm:prSet/>
      <dgm:spPr/>
      <dgm:t>
        <a:bodyPr/>
        <a:lstStyle/>
        <a:p>
          <a:endParaRPr lang="en-US" sz="2000"/>
        </a:p>
      </dgm:t>
    </dgm:pt>
    <dgm:pt modelId="{8F1D42F2-FB4D-4041-A479-1A92B6655F04}" type="sibTrans" cxnId="{EE909A91-DB02-41A5-B3CC-96DFA05E38F9}">
      <dgm:prSet custT="1"/>
      <dgm:spPr>
        <a:xfrm rot="5400000">
          <a:off x="6276003" y="1491011"/>
          <a:ext cx="1629548" cy="1417707"/>
        </a:xfr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dirty="0" smtClean="0"/>
            <a:t>Planificarea si organizarea unor campanii de colectare a datoriilor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F0774B1-AA2B-4DCC-95A4-7325256E9FFC}">
      <dgm:prSet custT="1"/>
      <dgm:spPr>
        <a:xfrm rot="5400000">
          <a:off x="4744878" y="4257333"/>
          <a:ext cx="1629548" cy="1417707"/>
        </a:xfrm>
        <a:solidFill>
          <a:srgbClr val="9BBB5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050" b="1" dirty="0" smtClean="0"/>
            <a:t>Sistem de contabilitate de gestiune electronic implementat</a:t>
          </a:r>
          <a:endParaRPr lang="en-US" sz="105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83B303F-13BD-4517-83C5-939573012D63}" type="sibTrans" cxnId="{8BC99BA6-7538-4146-B98B-85BF0D6C3DA5}">
      <dgm:prSet custT="1"/>
      <dgm:spPr>
        <a:xfrm rot="5400000">
          <a:off x="6276003" y="4257333"/>
          <a:ext cx="1629548" cy="1417707"/>
        </a:xfr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dirty="0" smtClean="0"/>
            <a:t>Elaborarea politicii tarifare 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A0ABD47-CB4B-411A-85DC-84DCA9A7127A}" type="parTrans" cxnId="{8BC99BA6-7538-4146-B98B-85BF0D6C3DA5}">
      <dgm:prSet/>
      <dgm:spPr/>
      <dgm:t>
        <a:bodyPr/>
        <a:lstStyle/>
        <a:p>
          <a:endParaRPr lang="en-US" sz="2000"/>
        </a:p>
      </dgm:t>
    </dgm:pt>
    <dgm:pt modelId="{32133920-74E1-4328-B217-0FB647F689CB}" type="pres">
      <dgm:prSet presAssocID="{7958B2AB-EC5E-492B-B623-A5F2524932C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92FB62B-F66B-4D9B-94EF-63F96C7397AB}" type="pres">
      <dgm:prSet presAssocID="{E7C3C903-F7C4-402D-B06C-4FFD32F8E569}" presName="composite" presStyleCnt="0"/>
      <dgm:spPr/>
      <dgm:t>
        <a:bodyPr/>
        <a:lstStyle/>
        <a:p>
          <a:endParaRPr lang="en-US"/>
        </a:p>
      </dgm:t>
    </dgm:pt>
    <dgm:pt modelId="{AE2A4F9A-DBF3-48D0-8C9D-29CAAE8B584B}" type="pres">
      <dgm:prSet presAssocID="{E7C3C903-F7C4-402D-B06C-4FFD32F8E569}" presName="Parent1" presStyleLbl="node1" presStyleIdx="0" presStyleCnt="8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018A58D0-EC48-44D4-936A-37D92398CC8B}" type="pres">
      <dgm:prSet presAssocID="{E7C3C903-F7C4-402D-B06C-4FFD32F8E569}" presName="Childtext1" presStyleLbl="revTx" presStyleIdx="0" presStyleCnt="4">
        <dgm:presLayoutVars>
          <dgm:chMax val="0"/>
          <dgm:chPref val="0"/>
          <dgm:bulletEnabled val="1"/>
        </dgm:presLayoutVars>
      </dgm:prSet>
      <dgm:spPr>
        <a:xfrm>
          <a:off x="7080022" y="327839"/>
          <a:ext cx="1818576" cy="9777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F7C20447-07B4-40EA-9A8E-BE7CF568FD63}" type="pres">
      <dgm:prSet presAssocID="{E7C3C903-F7C4-402D-B06C-4FFD32F8E569}" presName="BalanceSpacing" presStyleCnt="0"/>
      <dgm:spPr/>
      <dgm:t>
        <a:bodyPr/>
        <a:lstStyle/>
        <a:p>
          <a:endParaRPr lang="en-US"/>
        </a:p>
      </dgm:t>
    </dgm:pt>
    <dgm:pt modelId="{D492CA99-B951-4C4C-946B-86835A1DB1DA}" type="pres">
      <dgm:prSet presAssocID="{E7C3C903-F7C4-402D-B06C-4FFD32F8E569}" presName="BalanceSpacing1" presStyleCnt="0"/>
      <dgm:spPr/>
      <dgm:t>
        <a:bodyPr/>
        <a:lstStyle/>
        <a:p>
          <a:endParaRPr lang="en-US"/>
        </a:p>
      </dgm:t>
    </dgm:pt>
    <dgm:pt modelId="{039FAEAD-FA65-4B9C-96EF-78F355FA9BC7}" type="pres">
      <dgm:prSet presAssocID="{458AC3C8-BB56-4F83-8806-E3AA02ED5A79}" presName="Accent1Text" presStyleLbl="node1" presStyleIdx="1" presStyleCnt="8" custLinFactNeighborY="0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6A5E06A1-A21F-4668-970B-DDAF021B48DC}" type="pres">
      <dgm:prSet presAssocID="{458AC3C8-BB56-4F83-8806-E3AA02ED5A79}" presName="spaceBetweenRectangles" presStyleCnt="0"/>
      <dgm:spPr/>
      <dgm:t>
        <a:bodyPr/>
        <a:lstStyle/>
        <a:p>
          <a:endParaRPr lang="en-US"/>
        </a:p>
      </dgm:t>
    </dgm:pt>
    <dgm:pt modelId="{1ABE2AE2-AA56-4D2F-9631-38D03D94F87C}" type="pres">
      <dgm:prSet presAssocID="{4F26F800-1012-4A5E-80AF-41FA08B15F41}" presName="composite" presStyleCnt="0"/>
      <dgm:spPr/>
      <dgm:t>
        <a:bodyPr/>
        <a:lstStyle/>
        <a:p>
          <a:endParaRPr lang="en-US"/>
        </a:p>
      </dgm:t>
    </dgm:pt>
    <dgm:pt modelId="{34005B89-A174-41AE-82B4-77E89BA2B55D}" type="pres">
      <dgm:prSet presAssocID="{4F26F800-1012-4A5E-80AF-41FA08B15F41}" presName="Parent1" presStyleLbl="node1" presStyleIdx="2" presStyleCnt="8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BA85BA9B-F2C0-45C9-AEDD-D3C814D92E77}" type="pres">
      <dgm:prSet presAssocID="{4F26F800-1012-4A5E-80AF-41FA08B15F41}" presName="Childtext1" presStyleLbl="revTx" presStyleIdx="1" presStyleCnt="4">
        <dgm:presLayoutVars>
          <dgm:chMax val="0"/>
          <dgm:chPref val="0"/>
          <dgm:bulletEnabled val="1"/>
        </dgm:presLayoutVars>
      </dgm:prSet>
      <dgm:spPr>
        <a:xfrm>
          <a:off x="3032223" y="1711000"/>
          <a:ext cx="1759912" cy="9777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AD3879EA-DB41-406A-B333-926101327F57}" type="pres">
      <dgm:prSet presAssocID="{4F26F800-1012-4A5E-80AF-41FA08B15F41}" presName="BalanceSpacing" presStyleCnt="0"/>
      <dgm:spPr/>
      <dgm:t>
        <a:bodyPr/>
        <a:lstStyle/>
        <a:p>
          <a:endParaRPr lang="en-US"/>
        </a:p>
      </dgm:t>
    </dgm:pt>
    <dgm:pt modelId="{E749F32B-5D22-4AE1-8A14-714F9D1BA50A}" type="pres">
      <dgm:prSet presAssocID="{4F26F800-1012-4A5E-80AF-41FA08B15F41}" presName="BalanceSpacing1" presStyleCnt="0"/>
      <dgm:spPr/>
      <dgm:t>
        <a:bodyPr/>
        <a:lstStyle/>
        <a:p>
          <a:endParaRPr lang="en-US"/>
        </a:p>
      </dgm:t>
    </dgm:pt>
    <dgm:pt modelId="{C378C405-CB31-42CB-8EAB-E07059884491}" type="pres">
      <dgm:prSet presAssocID="{8F1D42F2-FB4D-4041-A479-1A92B6655F04}" presName="Accent1Text" presStyleLbl="node1" presStyleIdx="3" presStyleCnt="8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FCB872A0-2D07-4D77-BC9D-C9EF46152A11}" type="pres">
      <dgm:prSet presAssocID="{8F1D42F2-FB4D-4041-A479-1A92B6655F04}" presName="spaceBetweenRectangles" presStyleCnt="0"/>
      <dgm:spPr/>
      <dgm:t>
        <a:bodyPr/>
        <a:lstStyle/>
        <a:p>
          <a:endParaRPr lang="en-US"/>
        </a:p>
      </dgm:t>
    </dgm:pt>
    <dgm:pt modelId="{79FADCCF-9A2F-43C0-B2B6-AC710F69A698}" type="pres">
      <dgm:prSet presAssocID="{649F7901-6A70-45D8-9A4A-0983B076D02D}" presName="composite" presStyleCnt="0"/>
      <dgm:spPr/>
      <dgm:t>
        <a:bodyPr/>
        <a:lstStyle/>
        <a:p>
          <a:endParaRPr lang="en-US"/>
        </a:p>
      </dgm:t>
    </dgm:pt>
    <dgm:pt modelId="{AB1A1AF6-25DD-4665-8138-7B9C8C1F4D4E}" type="pres">
      <dgm:prSet presAssocID="{649F7901-6A70-45D8-9A4A-0983B076D02D}" presName="Parent1" presStyleLbl="node1" presStyleIdx="4" presStyleCnt="8" custLinFactNeighborY="0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0F4272A7-9110-445D-96F4-BBC40FE5C25C}" type="pres">
      <dgm:prSet presAssocID="{649F7901-6A70-45D8-9A4A-0983B076D02D}" presName="Childtext1" presStyleLbl="revTx" presStyleIdx="2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0B0963A-01BD-4EF1-82C5-1049DAEE01DF}" type="pres">
      <dgm:prSet presAssocID="{649F7901-6A70-45D8-9A4A-0983B076D02D}" presName="BalanceSpacing" presStyleCnt="0"/>
      <dgm:spPr/>
      <dgm:t>
        <a:bodyPr/>
        <a:lstStyle/>
        <a:p>
          <a:endParaRPr lang="en-US"/>
        </a:p>
      </dgm:t>
    </dgm:pt>
    <dgm:pt modelId="{F4BD033F-9425-4297-AAF0-E765D27AE20F}" type="pres">
      <dgm:prSet presAssocID="{649F7901-6A70-45D8-9A4A-0983B076D02D}" presName="BalanceSpacing1" presStyleCnt="0"/>
      <dgm:spPr/>
      <dgm:t>
        <a:bodyPr/>
        <a:lstStyle/>
        <a:p>
          <a:endParaRPr lang="en-US"/>
        </a:p>
      </dgm:t>
    </dgm:pt>
    <dgm:pt modelId="{1AB91D01-9C91-4575-B43A-4E7766B33AA1}" type="pres">
      <dgm:prSet presAssocID="{3E98D25A-B6F0-474F-B3EB-FD99774D7210}" presName="Accent1Text" presStyleLbl="node1" presStyleIdx="5" presStyleCnt="8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F63B7DF2-1198-4218-A3DD-8C402329CCA0}" type="pres">
      <dgm:prSet presAssocID="{3E98D25A-B6F0-474F-B3EB-FD99774D7210}" presName="spaceBetweenRectangles" presStyleCnt="0"/>
      <dgm:spPr/>
      <dgm:t>
        <a:bodyPr/>
        <a:lstStyle/>
        <a:p>
          <a:endParaRPr lang="en-US"/>
        </a:p>
      </dgm:t>
    </dgm:pt>
    <dgm:pt modelId="{93227F70-9797-4F25-AF6B-64B3ED615A0B}" type="pres">
      <dgm:prSet presAssocID="{DF0774B1-AA2B-4DCC-95A4-7325256E9FFC}" presName="composite" presStyleCnt="0"/>
      <dgm:spPr/>
      <dgm:t>
        <a:bodyPr/>
        <a:lstStyle/>
        <a:p>
          <a:endParaRPr lang="en-US"/>
        </a:p>
      </dgm:t>
    </dgm:pt>
    <dgm:pt modelId="{2F59C637-B341-4751-8095-540D80E05067}" type="pres">
      <dgm:prSet presAssocID="{DF0774B1-AA2B-4DCC-95A4-7325256E9FFC}" presName="Parent1" presStyleLbl="node1" presStyleIdx="6" presStyleCnt="8" custLinFactNeighborX="1765" custLinFactNeighborY="116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4C7C36AD-589D-4A9E-B143-713A1F057ABA}" type="pres">
      <dgm:prSet presAssocID="{DF0774B1-AA2B-4DCC-95A4-7325256E9FFC}" presName="Childtext1" presStyleLbl="revTx" presStyleIdx="3" presStyleCnt="4">
        <dgm:presLayoutVars>
          <dgm:chMax val="0"/>
          <dgm:chPref val="0"/>
          <dgm:bulletEnabled val="1"/>
        </dgm:presLayoutVars>
      </dgm:prSet>
      <dgm:spPr>
        <a:xfrm>
          <a:off x="3032223" y="4477322"/>
          <a:ext cx="1759912" cy="9777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997AC2B4-0C20-4F40-9A11-14DC85EBF792}" type="pres">
      <dgm:prSet presAssocID="{DF0774B1-AA2B-4DCC-95A4-7325256E9FFC}" presName="BalanceSpacing" presStyleCnt="0"/>
      <dgm:spPr/>
      <dgm:t>
        <a:bodyPr/>
        <a:lstStyle/>
        <a:p>
          <a:endParaRPr lang="en-US"/>
        </a:p>
      </dgm:t>
    </dgm:pt>
    <dgm:pt modelId="{C6A5C4B2-6578-4F29-AC67-87329FDE9D8C}" type="pres">
      <dgm:prSet presAssocID="{DF0774B1-AA2B-4DCC-95A4-7325256E9FFC}" presName="BalanceSpacing1" presStyleCnt="0"/>
      <dgm:spPr/>
      <dgm:t>
        <a:bodyPr/>
        <a:lstStyle/>
        <a:p>
          <a:endParaRPr lang="en-US"/>
        </a:p>
      </dgm:t>
    </dgm:pt>
    <dgm:pt modelId="{4A8F2D55-8688-472B-BF62-4677B410459B}" type="pres">
      <dgm:prSet presAssocID="{683B303F-13BD-4517-83C5-939573012D63}" presName="Accent1Text" presStyleLbl="node1" presStyleIdx="7" presStyleCnt="8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</dgm:ptLst>
  <dgm:cxnLst>
    <dgm:cxn modelId="{863E9127-ED66-4600-9F01-7078A2BCFA20}" srcId="{649F7901-6A70-45D8-9A4A-0983B076D02D}" destId="{4AB07943-C321-4318-87E0-58F96789B9D7}" srcOrd="0" destOrd="0" parTransId="{DC43BE10-6927-43AA-95B4-71BC8E475FD7}" sibTransId="{059896A7-701A-4C00-B582-09E426E5C93D}"/>
    <dgm:cxn modelId="{96236CF6-42B9-4846-A71A-4BCC8F167733}" srcId="{7958B2AB-EC5E-492B-B623-A5F2524932CE}" destId="{E7C3C903-F7C4-402D-B06C-4FFD32F8E569}" srcOrd="0" destOrd="0" parTransId="{FDB53DB6-AEC4-4980-87BC-9433DC9E750E}" sibTransId="{458AC3C8-BB56-4F83-8806-E3AA02ED5A79}"/>
    <dgm:cxn modelId="{8E3E0E40-14AA-4A3B-A23F-990BA8C80058}" type="presOf" srcId="{DF0774B1-AA2B-4DCC-95A4-7325256E9FFC}" destId="{2F59C637-B341-4751-8095-540D80E05067}" srcOrd="0" destOrd="0" presId="urn:microsoft.com/office/officeart/2008/layout/AlternatingHexagons"/>
    <dgm:cxn modelId="{283A6F12-1C6D-4683-8854-6D3EECA24A8A}" srcId="{7958B2AB-EC5E-492B-B623-A5F2524932CE}" destId="{649F7901-6A70-45D8-9A4A-0983B076D02D}" srcOrd="2" destOrd="0" parTransId="{35F370F3-2AA7-491E-BE0E-24FE3C377456}" sibTransId="{3E98D25A-B6F0-474F-B3EB-FD99774D7210}"/>
    <dgm:cxn modelId="{70858881-FED1-479E-AC8D-73B46E825C20}" type="presOf" srcId="{649F7901-6A70-45D8-9A4A-0983B076D02D}" destId="{AB1A1AF6-25DD-4665-8138-7B9C8C1F4D4E}" srcOrd="0" destOrd="0" presId="urn:microsoft.com/office/officeart/2008/layout/AlternatingHexagons"/>
    <dgm:cxn modelId="{EE909A91-DB02-41A5-B3CC-96DFA05E38F9}" srcId="{7958B2AB-EC5E-492B-B623-A5F2524932CE}" destId="{4F26F800-1012-4A5E-80AF-41FA08B15F41}" srcOrd="1" destOrd="0" parTransId="{F7A7EC63-A62F-4354-A84A-A0B8F12C9158}" sibTransId="{8F1D42F2-FB4D-4041-A479-1A92B6655F04}"/>
    <dgm:cxn modelId="{67E0F0A5-7032-4E27-95F2-A16B69801276}" type="presOf" srcId="{8F1D42F2-FB4D-4041-A479-1A92B6655F04}" destId="{C378C405-CB31-42CB-8EAB-E07059884491}" srcOrd="0" destOrd="0" presId="urn:microsoft.com/office/officeart/2008/layout/AlternatingHexagons"/>
    <dgm:cxn modelId="{8BC99BA6-7538-4146-B98B-85BF0D6C3DA5}" srcId="{7958B2AB-EC5E-492B-B623-A5F2524932CE}" destId="{DF0774B1-AA2B-4DCC-95A4-7325256E9FFC}" srcOrd="3" destOrd="0" parTransId="{AA0ABD47-CB4B-411A-85DC-84DCA9A7127A}" sibTransId="{683B303F-13BD-4517-83C5-939573012D63}"/>
    <dgm:cxn modelId="{A833D802-0E11-4863-A940-F43050183701}" type="presOf" srcId="{4F26F800-1012-4A5E-80AF-41FA08B15F41}" destId="{34005B89-A174-41AE-82B4-77E89BA2B55D}" srcOrd="0" destOrd="0" presId="urn:microsoft.com/office/officeart/2008/layout/AlternatingHexagons"/>
    <dgm:cxn modelId="{A95B829C-DFC1-424A-8676-04705FD28EB1}" type="presOf" srcId="{458AC3C8-BB56-4F83-8806-E3AA02ED5A79}" destId="{039FAEAD-FA65-4B9C-96EF-78F355FA9BC7}" srcOrd="0" destOrd="0" presId="urn:microsoft.com/office/officeart/2008/layout/AlternatingHexagons"/>
    <dgm:cxn modelId="{3AFE3D72-A0DF-408A-B80B-B346559E0278}" type="presOf" srcId="{683B303F-13BD-4517-83C5-939573012D63}" destId="{4A8F2D55-8688-472B-BF62-4677B410459B}" srcOrd="0" destOrd="0" presId="urn:microsoft.com/office/officeart/2008/layout/AlternatingHexagons"/>
    <dgm:cxn modelId="{6EDF6FEF-4A70-45EA-9D99-16F76DCC7EB8}" type="presOf" srcId="{7958B2AB-EC5E-492B-B623-A5F2524932CE}" destId="{32133920-74E1-4328-B217-0FB647F689CB}" srcOrd="0" destOrd="0" presId="urn:microsoft.com/office/officeart/2008/layout/AlternatingHexagons"/>
    <dgm:cxn modelId="{738860D6-0A6A-4C93-BEAE-CFE8EC601CB2}" type="presOf" srcId="{E7C3C903-F7C4-402D-B06C-4FFD32F8E569}" destId="{AE2A4F9A-DBF3-48D0-8C9D-29CAAE8B584B}" srcOrd="0" destOrd="0" presId="urn:microsoft.com/office/officeart/2008/layout/AlternatingHexagons"/>
    <dgm:cxn modelId="{3CEA4FAC-B4E2-4BC2-9D90-B3959FECCA54}" type="presOf" srcId="{3E98D25A-B6F0-474F-B3EB-FD99774D7210}" destId="{1AB91D01-9C91-4575-B43A-4E7766B33AA1}" srcOrd="0" destOrd="0" presId="urn:microsoft.com/office/officeart/2008/layout/AlternatingHexagons"/>
    <dgm:cxn modelId="{7401BB07-0F6D-48D9-B08C-0FEA32CA5AD6}" type="presOf" srcId="{4AB07943-C321-4318-87E0-58F96789B9D7}" destId="{0F4272A7-9110-445D-96F4-BBC40FE5C25C}" srcOrd="0" destOrd="0" presId="urn:microsoft.com/office/officeart/2008/layout/AlternatingHexagons"/>
    <dgm:cxn modelId="{897AAAC4-DCFB-486C-B641-BC0678CCC039}" type="presParOf" srcId="{32133920-74E1-4328-B217-0FB647F689CB}" destId="{392FB62B-F66B-4D9B-94EF-63F96C7397AB}" srcOrd="0" destOrd="0" presId="urn:microsoft.com/office/officeart/2008/layout/AlternatingHexagons"/>
    <dgm:cxn modelId="{154F977D-3B89-4CD5-8C84-07DE04E411CE}" type="presParOf" srcId="{392FB62B-F66B-4D9B-94EF-63F96C7397AB}" destId="{AE2A4F9A-DBF3-48D0-8C9D-29CAAE8B584B}" srcOrd="0" destOrd="0" presId="urn:microsoft.com/office/officeart/2008/layout/AlternatingHexagons"/>
    <dgm:cxn modelId="{C26D92FB-C1E1-4CB9-857B-3C1AFE0873C7}" type="presParOf" srcId="{392FB62B-F66B-4D9B-94EF-63F96C7397AB}" destId="{018A58D0-EC48-44D4-936A-37D92398CC8B}" srcOrd="1" destOrd="0" presId="urn:microsoft.com/office/officeart/2008/layout/AlternatingHexagons"/>
    <dgm:cxn modelId="{AB00CE29-F702-4742-B1FD-9068880A8155}" type="presParOf" srcId="{392FB62B-F66B-4D9B-94EF-63F96C7397AB}" destId="{F7C20447-07B4-40EA-9A8E-BE7CF568FD63}" srcOrd="2" destOrd="0" presId="urn:microsoft.com/office/officeart/2008/layout/AlternatingHexagons"/>
    <dgm:cxn modelId="{E578E198-7BE9-48A9-8A39-C7F1CC2C44C1}" type="presParOf" srcId="{392FB62B-F66B-4D9B-94EF-63F96C7397AB}" destId="{D492CA99-B951-4C4C-946B-86835A1DB1DA}" srcOrd="3" destOrd="0" presId="urn:microsoft.com/office/officeart/2008/layout/AlternatingHexagons"/>
    <dgm:cxn modelId="{F7CD1317-0FB2-4DFE-870C-9B0653405D6D}" type="presParOf" srcId="{392FB62B-F66B-4D9B-94EF-63F96C7397AB}" destId="{039FAEAD-FA65-4B9C-96EF-78F355FA9BC7}" srcOrd="4" destOrd="0" presId="urn:microsoft.com/office/officeart/2008/layout/AlternatingHexagons"/>
    <dgm:cxn modelId="{CCE410F1-0FBF-4C7E-A2B4-FCC80CF3758C}" type="presParOf" srcId="{32133920-74E1-4328-B217-0FB647F689CB}" destId="{6A5E06A1-A21F-4668-970B-DDAF021B48DC}" srcOrd="1" destOrd="0" presId="urn:microsoft.com/office/officeart/2008/layout/AlternatingHexagons"/>
    <dgm:cxn modelId="{2420C934-0363-4FF3-95A2-E63A84AF8736}" type="presParOf" srcId="{32133920-74E1-4328-B217-0FB647F689CB}" destId="{1ABE2AE2-AA56-4D2F-9631-38D03D94F87C}" srcOrd="2" destOrd="0" presId="urn:microsoft.com/office/officeart/2008/layout/AlternatingHexagons"/>
    <dgm:cxn modelId="{644A1F10-F1FC-4641-8F6D-023EC984FF98}" type="presParOf" srcId="{1ABE2AE2-AA56-4D2F-9631-38D03D94F87C}" destId="{34005B89-A174-41AE-82B4-77E89BA2B55D}" srcOrd="0" destOrd="0" presId="urn:microsoft.com/office/officeart/2008/layout/AlternatingHexagons"/>
    <dgm:cxn modelId="{2D97CEDB-643F-4D71-BF27-9788DC4D6270}" type="presParOf" srcId="{1ABE2AE2-AA56-4D2F-9631-38D03D94F87C}" destId="{BA85BA9B-F2C0-45C9-AEDD-D3C814D92E77}" srcOrd="1" destOrd="0" presId="urn:microsoft.com/office/officeart/2008/layout/AlternatingHexagons"/>
    <dgm:cxn modelId="{E1FF9C9A-B2FD-4A7B-9056-292F02F786C4}" type="presParOf" srcId="{1ABE2AE2-AA56-4D2F-9631-38D03D94F87C}" destId="{AD3879EA-DB41-406A-B333-926101327F57}" srcOrd="2" destOrd="0" presId="urn:microsoft.com/office/officeart/2008/layout/AlternatingHexagons"/>
    <dgm:cxn modelId="{7F597692-F52F-4FE6-8133-F79772C8B0A3}" type="presParOf" srcId="{1ABE2AE2-AA56-4D2F-9631-38D03D94F87C}" destId="{E749F32B-5D22-4AE1-8A14-714F9D1BA50A}" srcOrd="3" destOrd="0" presId="urn:microsoft.com/office/officeart/2008/layout/AlternatingHexagons"/>
    <dgm:cxn modelId="{CAA68CE2-E513-4491-BD46-3319361787E4}" type="presParOf" srcId="{1ABE2AE2-AA56-4D2F-9631-38D03D94F87C}" destId="{C378C405-CB31-42CB-8EAB-E07059884491}" srcOrd="4" destOrd="0" presId="urn:microsoft.com/office/officeart/2008/layout/AlternatingHexagons"/>
    <dgm:cxn modelId="{C295104E-88B7-44F9-8C50-928B23F84E5D}" type="presParOf" srcId="{32133920-74E1-4328-B217-0FB647F689CB}" destId="{FCB872A0-2D07-4D77-BC9D-C9EF46152A11}" srcOrd="3" destOrd="0" presId="urn:microsoft.com/office/officeart/2008/layout/AlternatingHexagons"/>
    <dgm:cxn modelId="{C8BC2948-4D59-4763-A29A-DDC19799F900}" type="presParOf" srcId="{32133920-74E1-4328-B217-0FB647F689CB}" destId="{79FADCCF-9A2F-43C0-B2B6-AC710F69A698}" srcOrd="4" destOrd="0" presId="urn:microsoft.com/office/officeart/2008/layout/AlternatingHexagons"/>
    <dgm:cxn modelId="{30719545-8AAB-44F6-8499-5ED18B5F99A1}" type="presParOf" srcId="{79FADCCF-9A2F-43C0-B2B6-AC710F69A698}" destId="{AB1A1AF6-25DD-4665-8138-7B9C8C1F4D4E}" srcOrd="0" destOrd="0" presId="urn:microsoft.com/office/officeart/2008/layout/AlternatingHexagons"/>
    <dgm:cxn modelId="{6CD99E73-B05A-49A8-BF7A-3B38D94F8296}" type="presParOf" srcId="{79FADCCF-9A2F-43C0-B2B6-AC710F69A698}" destId="{0F4272A7-9110-445D-96F4-BBC40FE5C25C}" srcOrd="1" destOrd="0" presId="urn:microsoft.com/office/officeart/2008/layout/AlternatingHexagons"/>
    <dgm:cxn modelId="{E39B6F7B-A545-4DA8-A14C-18662FC51510}" type="presParOf" srcId="{79FADCCF-9A2F-43C0-B2B6-AC710F69A698}" destId="{A0B0963A-01BD-4EF1-82C5-1049DAEE01DF}" srcOrd="2" destOrd="0" presId="urn:microsoft.com/office/officeart/2008/layout/AlternatingHexagons"/>
    <dgm:cxn modelId="{F898355A-85E8-4E3A-8736-DE76CA8E126C}" type="presParOf" srcId="{79FADCCF-9A2F-43C0-B2B6-AC710F69A698}" destId="{F4BD033F-9425-4297-AAF0-E765D27AE20F}" srcOrd="3" destOrd="0" presId="urn:microsoft.com/office/officeart/2008/layout/AlternatingHexagons"/>
    <dgm:cxn modelId="{22DAFDCC-E3D6-40EA-8986-B5A4301D09FF}" type="presParOf" srcId="{79FADCCF-9A2F-43C0-B2B6-AC710F69A698}" destId="{1AB91D01-9C91-4575-B43A-4E7766B33AA1}" srcOrd="4" destOrd="0" presId="urn:microsoft.com/office/officeart/2008/layout/AlternatingHexagons"/>
    <dgm:cxn modelId="{93D993B3-7FF8-490D-B781-0BF64574FC8B}" type="presParOf" srcId="{32133920-74E1-4328-B217-0FB647F689CB}" destId="{F63B7DF2-1198-4218-A3DD-8C402329CCA0}" srcOrd="5" destOrd="0" presId="urn:microsoft.com/office/officeart/2008/layout/AlternatingHexagons"/>
    <dgm:cxn modelId="{CCAC0FF6-1D30-4968-9372-6E2E0C1CBF80}" type="presParOf" srcId="{32133920-74E1-4328-B217-0FB647F689CB}" destId="{93227F70-9797-4F25-AF6B-64B3ED615A0B}" srcOrd="6" destOrd="0" presId="urn:microsoft.com/office/officeart/2008/layout/AlternatingHexagons"/>
    <dgm:cxn modelId="{57184098-19CB-43AC-B79F-5CB76CFD3893}" type="presParOf" srcId="{93227F70-9797-4F25-AF6B-64B3ED615A0B}" destId="{2F59C637-B341-4751-8095-540D80E05067}" srcOrd="0" destOrd="0" presId="urn:microsoft.com/office/officeart/2008/layout/AlternatingHexagons"/>
    <dgm:cxn modelId="{82945DC8-B887-4DA8-A909-5110005B0E9C}" type="presParOf" srcId="{93227F70-9797-4F25-AF6B-64B3ED615A0B}" destId="{4C7C36AD-589D-4A9E-B143-713A1F057ABA}" srcOrd="1" destOrd="0" presId="urn:microsoft.com/office/officeart/2008/layout/AlternatingHexagons"/>
    <dgm:cxn modelId="{D74B476F-5FE6-420A-AC86-F4435A6F9ED2}" type="presParOf" srcId="{93227F70-9797-4F25-AF6B-64B3ED615A0B}" destId="{997AC2B4-0C20-4F40-9A11-14DC85EBF792}" srcOrd="2" destOrd="0" presId="urn:microsoft.com/office/officeart/2008/layout/AlternatingHexagons"/>
    <dgm:cxn modelId="{066FFE8C-44FE-40D8-8A8D-B25717F7B4D2}" type="presParOf" srcId="{93227F70-9797-4F25-AF6B-64B3ED615A0B}" destId="{C6A5C4B2-6578-4F29-AC67-87329FDE9D8C}" srcOrd="3" destOrd="0" presId="urn:microsoft.com/office/officeart/2008/layout/AlternatingHexagons"/>
    <dgm:cxn modelId="{2D32A49D-1043-4584-BA6C-FB806AECEDCF}" type="presParOf" srcId="{93227F70-9797-4F25-AF6B-64B3ED615A0B}" destId="{4A8F2D55-8688-472B-BF62-4677B410459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916FBB6-57D5-4B34-871D-CE0D22F475E9}" type="doc">
      <dgm:prSet loTypeId="urn:microsoft.com/office/officeart/2005/8/layout/hProcess6" loCatId="process" qsTypeId="urn:microsoft.com/office/officeart/2005/8/quickstyle/3d5" qsCatId="3D" csTypeId="urn:microsoft.com/office/officeart/2005/8/colors/accent1_5" csCatId="accent1" phldr="1"/>
      <dgm:spPr/>
    </dgm:pt>
    <dgm:pt modelId="{8F3B9FD3-6023-4BD2-81DC-9F031F1BE2D2}">
      <dgm:prSet phldrT="[Text]" custT="1"/>
      <dgm:spPr/>
      <dgm:t>
        <a:bodyPr/>
        <a:lstStyle/>
        <a:p>
          <a:r>
            <a:rPr lang="en-US" sz="2000" dirty="0" err="1" smtClean="0"/>
            <a:t>Actiuni</a:t>
          </a:r>
          <a:endParaRPr lang="en-US" sz="2000" dirty="0" smtClean="0"/>
        </a:p>
      </dgm:t>
    </dgm:pt>
    <dgm:pt modelId="{C5264E08-6D50-470A-AE82-90890C877B85}" type="parTrans" cxnId="{1391AAF9-BDF2-4D77-8848-65BDB5AD33B5}">
      <dgm:prSet/>
      <dgm:spPr/>
      <dgm:t>
        <a:bodyPr/>
        <a:lstStyle/>
        <a:p>
          <a:endParaRPr lang="en-US" sz="2000"/>
        </a:p>
      </dgm:t>
    </dgm:pt>
    <dgm:pt modelId="{88466460-77BF-4AB2-A4DB-04DAF56C8088}" type="sibTrans" cxnId="{1391AAF9-BDF2-4D77-8848-65BDB5AD33B5}">
      <dgm:prSet/>
      <dgm:spPr/>
      <dgm:t>
        <a:bodyPr/>
        <a:lstStyle/>
        <a:p>
          <a:endParaRPr lang="en-US" sz="2000"/>
        </a:p>
      </dgm:t>
    </dgm:pt>
    <dgm:pt modelId="{DA3935C1-8525-4BFE-BF3A-0B8914F007C9}" type="pres">
      <dgm:prSet presAssocID="{D916FBB6-57D5-4B34-871D-CE0D22F475E9}" presName="theList" presStyleCnt="0">
        <dgm:presLayoutVars>
          <dgm:dir/>
          <dgm:animLvl val="lvl"/>
          <dgm:resizeHandles val="exact"/>
        </dgm:presLayoutVars>
      </dgm:prSet>
      <dgm:spPr/>
    </dgm:pt>
    <dgm:pt modelId="{588D451A-F925-4010-9BEE-05388D17E84E}" type="pres">
      <dgm:prSet presAssocID="{8F3B9FD3-6023-4BD2-81DC-9F031F1BE2D2}" presName="compNode" presStyleCnt="0"/>
      <dgm:spPr/>
    </dgm:pt>
    <dgm:pt modelId="{143363D0-D66A-4B10-BCCD-F265D98E2985}" type="pres">
      <dgm:prSet presAssocID="{8F3B9FD3-6023-4BD2-81DC-9F031F1BE2D2}" presName="noGeometry" presStyleCnt="0"/>
      <dgm:spPr/>
    </dgm:pt>
    <dgm:pt modelId="{4AC99605-56F7-4D9A-937C-0FD5FA759EDB}" type="pres">
      <dgm:prSet presAssocID="{8F3B9FD3-6023-4BD2-81DC-9F031F1BE2D2}" presName="childTextVisible" presStyleLbl="bgAccFollowNode1" presStyleIdx="0" presStyleCnt="1" custScaleY="55322" custLinFactNeighborX="-5517">
        <dgm:presLayoutVars>
          <dgm:bulletEnabled val="1"/>
        </dgm:presLayoutVars>
      </dgm:prSet>
      <dgm:spPr/>
    </dgm:pt>
    <dgm:pt modelId="{DF338E1F-1C8B-49AF-84D5-466D20CD2FDA}" type="pres">
      <dgm:prSet presAssocID="{8F3B9FD3-6023-4BD2-81DC-9F031F1BE2D2}" presName="childTextHidden" presStyleLbl="bgAccFollowNode1" presStyleIdx="0" presStyleCnt="1"/>
      <dgm:spPr/>
    </dgm:pt>
    <dgm:pt modelId="{1D0FC7AB-E355-4300-8F29-EEA37A91A6D8}" type="pres">
      <dgm:prSet presAssocID="{8F3B9FD3-6023-4BD2-81DC-9F031F1BE2D2}" presName="parentText" presStyleLbl="node1" presStyleIdx="0" presStyleCnt="1" custLinFactNeighborX="-51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E91138-2690-4EC0-86B5-6637F87C0A24}" type="presOf" srcId="{D916FBB6-57D5-4B34-871D-CE0D22F475E9}" destId="{DA3935C1-8525-4BFE-BF3A-0B8914F007C9}" srcOrd="0" destOrd="0" presId="urn:microsoft.com/office/officeart/2005/8/layout/hProcess6"/>
    <dgm:cxn modelId="{F9FA9BE3-FBAA-489C-A040-DAD76250ECEF}" type="presOf" srcId="{8F3B9FD3-6023-4BD2-81DC-9F031F1BE2D2}" destId="{1D0FC7AB-E355-4300-8F29-EEA37A91A6D8}" srcOrd="0" destOrd="0" presId="urn:microsoft.com/office/officeart/2005/8/layout/hProcess6"/>
    <dgm:cxn modelId="{1391AAF9-BDF2-4D77-8848-65BDB5AD33B5}" srcId="{D916FBB6-57D5-4B34-871D-CE0D22F475E9}" destId="{8F3B9FD3-6023-4BD2-81DC-9F031F1BE2D2}" srcOrd="0" destOrd="0" parTransId="{C5264E08-6D50-470A-AE82-90890C877B85}" sibTransId="{88466460-77BF-4AB2-A4DB-04DAF56C8088}"/>
    <dgm:cxn modelId="{C5B5EEEF-7E2A-4647-8E84-F851313C35C1}" type="presParOf" srcId="{DA3935C1-8525-4BFE-BF3A-0B8914F007C9}" destId="{588D451A-F925-4010-9BEE-05388D17E84E}" srcOrd="0" destOrd="0" presId="urn:microsoft.com/office/officeart/2005/8/layout/hProcess6"/>
    <dgm:cxn modelId="{19F694F5-8734-4844-884E-E3B8DD3DDC6D}" type="presParOf" srcId="{588D451A-F925-4010-9BEE-05388D17E84E}" destId="{143363D0-D66A-4B10-BCCD-F265D98E2985}" srcOrd="0" destOrd="0" presId="urn:microsoft.com/office/officeart/2005/8/layout/hProcess6"/>
    <dgm:cxn modelId="{362055FE-4FFB-429A-B7F9-AF449F1A7BCC}" type="presParOf" srcId="{588D451A-F925-4010-9BEE-05388D17E84E}" destId="{4AC99605-56F7-4D9A-937C-0FD5FA759EDB}" srcOrd="1" destOrd="0" presId="urn:microsoft.com/office/officeart/2005/8/layout/hProcess6"/>
    <dgm:cxn modelId="{FB4EF4A9-6161-4B70-BB95-B698E4FF1323}" type="presParOf" srcId="{588D451A-F925-4010-9BEE-05388D17E84E}" destId="{DF338E1F-1C8B-49AF-84D5-466D20CD2FDA}" srcOrd="2" destOrd="0" presId="urn:microsoft.com/office/officeart/2005/8/layout/hProcess6"/>
    <dgm:cxn modelId="{4BD921BD-90AB-46D6-92D4-EC5E1EA3B01F}" type="presParOf" srcId="{588D451A-F925-4010-9BEE-05388D17E84E}" destId="{1D0FC7AB-E355-4300-8F29-EEA37A91A6D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45355C4-805C-4834-86AD-C8C90E11C230}" type="doc">
      <dgm:prSet loTypeId="urn:microsoft.com/office/officeart/2009/3/layout/SubStepProcess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306685D-230A-4460-BCCA-0FB55F142959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bg1"/>
              </a:solidFill>
            </a:rPr>
            <a:t>Buget</a:t>
          </a:r>
          <a:r>
            <a:rPr lang="en-US" sz="3600" dirty="0" smtClean="0">
              <a:solidFill>
                <a:schemeClr val="bg1"/>
              </a:solidFill>
            </a:rPr>
            <a:t> </a:t>
          </a:r>
          <a:r>
            <a:rPr lang="en-US" sz="3600" dirty="0" err="1" smtClean="0">
              <a:solidFill>
                <a:schemeClr val="bg1"/>
              </a:solidFill>
            </a:rPr>
            <a:t>estimativ</a:t>
          </a:r>
          <a:r>
            <a:rPr lang="en-US" sz="3600" dirty="0" smtClean="0">
              <a:solidFill>
                <a:schemeClr val="bg1"/>
              </a:solidFill>
            </a:rPr>
            <a:t> PIS</a:t>
          </a:r>
          <a:endParaRPr lang="en-US" sz="3600" dirty="0">
            <a:solidFill>
              <a:schemeClr val="bg1"/>
            </a:solidFill>
          </a:endParaRPr>
        </a:p>
      </dgm:t>
    </dgm:pt>
    <dgm:pt modelId="{9B41ABCF-860D-4E58-9C86-01EABE52B16A}" type="parTrans" cxnId="{37A3C751-8A8F-440E-97AA-04E8850A3268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947DF648-AD53-45D4-9A33-F03D8B9E8F0A}" type="sibTrans" cxnId="{37A3C751-8A8F-440E-97AA-04E8850A3268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5173AC4-AD1D-43AE-B584-CDAD66E00A93}">
      <dgm:prSet phldrT="[Text]"/>
      <dgm:spPr/>
      <dgm:t>
        <a:bodyPr/>
        <a:lstStyle/>
        <a:p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Modernizarea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și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extinderea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sistemului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de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salubritate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99E2F9AF-ECBF-4EF8-9877-27E431692F16}" type="parTrans" cxnId="{B8AB559E-DB48-4959-A899-5A8F7EAE9D8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154CB74-FEA5-43B6-859A-757A79505940}" type="sibTrans" cxnId="{B8AB559E-DB48-4959-A899-5A8F7EAE9D8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8470B8A3-6C57-401B-8841-EC19C944B22A}">
      <dgm:prSet phldrT="[Text]"/>
      <dgm:spPr/>
      <dgm:t>
        <a:bodyPr/>
        <a:lstStyle/>
        <a:p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Dezvoltarea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unui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sistem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informaţional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complet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si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corect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privind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GDS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1A281289-69D8-4B99-85F8-4259EB44B772}" type="parTrans" cxnId="{7A495185-A0B6-493E-8F87-6100AD12B164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49C3F239-E7C3-421C-8A16-B6EF80D19871}" type="sibTrans" cxnId="{7A495185-A0B6-493E-8F87-6100AD12B164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BA7B485-E751-4F84-B8A8-EDE55AEED37A}">
      <dgm:prSet phldrT="[Text]"/>
      <dgm:spPr/>
      <dgm:t>
        <a:bodyPr/>
        <a:lstStyle/>
        <a:p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Dezvoltarea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sistemelor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de management certificate la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nivelul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intreprinderii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7CA21FBA-57B6-4337-B279-B052B85EB9C8}" type="parTrans" cxnId="{AC7FF346-5816-496F-8375-E12E781BF4EF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077EEDE7-BA30-4BE9-8E46-C99542E3003C}" type="sibTrans" cxnId="{AC7FF346-5816-496F-8375-E12E781BF4EF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B13100EC-D87A-4FBA-AA43-609FDFA3181A}">
      <dgm:prSet phldrT="[Text]"/>
      <dgm:spPr/>
      <dgm:t>
        <a:bodyPr/>
        <a:lstStyle/>
        <a:p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Perfecționarea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procesului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de management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operațional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8C799B53-D694-4F0B-85A9-08FB0B922DBB}" type="parTrans" cxnId="{1DF56E0F-5404-4AA3-AFD1-3EDE94C2CA4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66D850E-5529-45C8-B158-EFCF6A1D8353}" type="sibTrans" cxnId="{1DF56E0F-5404-4AA3-AFD1-3EDE94C2CA4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3C95DE-425F-4512-AA7D-0A1153789472}">
      <dgm:prSet phldrT="[Text]"/>
      <dgm:spPr/>
      <dgm:t>
        <a:bodyPr/>
        <a:lstStyle/>
        <a:p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Perfecționarea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procesului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de management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financiar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C2B983E5-5764-4D2F-95F6-4399DF9F8E33}" type="parTrans" cxnId="{A9450C38-CA43-4D9D-BEC1-20077D35F9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8CDAA847-ADB1-498E-ADAC-BD58BEAC4910}" type="sibTrans" cxnId="{A9450C38-CA43-4D9D-BEC1-20077D35F9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B0C2FE2F-99E5-4DCF-8DF7-5EB588A5E873}">
      <dgm:prSet/>
      <dgm:spPr/>
      <dgm:t>
        <a:bodyPr/>
        <a:lstStyle/>
        <a:p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AT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si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consultativa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pentru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intarirea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capacitatii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institutionale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a I.M </a:t>
          </a:r>
          <a:r>
            <a:rPr lang="en-US" b="1" dirty="0" err="1" smtClean="0">
              <a:solidFill>
                <a:schemeClr val="accent6">
                  <a:lumMod val="75000"/>
                </a:schemeClr>
              </a:solidFill>
            </a:rPr>
            <a:t>si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 a APL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B60F9723-B518-4B17-B18D-2DC4F7CC85EC}" type="parTrans" cxnId="{D528D86D-6340-40E8-B600-660AE0F44C3C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A5A7CB78-782A-400B-BFDB-A8901B0EF540}" type="sibTrans" cxnId="{D528D86D-6340-40E8-B600-660AE0F44C3C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CBFFE55-9C2F-41E5-94F0-00B2382AC117}">
      <dgm:prSet/>
      <dgm:spPr/>
      <dgm:t>
        <a:bodyPr/>
        <a:lstStyle/>
        <a:p>
          <a:r>
            <a:rPr lang="en-US" b="1" smtClean="0">
              <a:solidFill>
                <a:schemeClr val="accent6">
                  <a:lumMod val="75000"/>
                </a:schemeClr>
              </a:solidFill>
            </a:rPr>
            <a:t>Alte investitii strategice</a:t>
          </a:r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1227CD9-C52F-4E7D-81ED-15BDC78AF5D5}" type="parTrans" cxnId="{FF55A3CE-B852-4D11-9F50-1DA4C19E0DB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140F8484-4CD2-43F0-8B9E-135D67BFE0C0}" type="sibTrans" cxnId="{FF55A3CE-B852-4D11-9F50-1DA4C19E0DB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1A2943E9-E04A-41D1-98A6-8C2A82273532}" type="pres">
      <dgm:prSet presAssocID="{C45355C4-805C-4834-86AD-C8C90E11C230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7BC16728-DCEA-4DF6-92CC-248897D35491}" type="pres">
      <dgm:prSet presAssocID="{6306685D-230A-4460-BCCA-0FB55F142959}" presName="parTx1" presStyleLbl="node1" presStyleIdx="0" presStyleCnt="1" custScaleX="68456" custScaleY="65770"/>
      <dgm:spPr/>
      <dgm:t>
        <a:bodyPr/>
        <a:lstStyle/>
        <a:p>
          <a:endParaRPr lang="en-US"/>
        </a:p>
      </dgm:t>
    </dgm:pt>
    <dgm:pt modelId="{438D45A0-C667-4A90-AA4A-CEC25A5D989F}" type="pres">
      <dgm:prSet presAssocID="{6306685D-230A-4460-BCCA-0FB55F142959}" presName="spPre1" presStyleCnt="0"/>
      <dgm:spPr/>
    </dgm:pt>
    <dgm:pt modelId="{8F25A35F-142F-469E-A555-A8C4D65053DB}" type="pres">
      <dgm:prSet presAssocID="{6306685D-230A-4460-BCCA-0FB55F142959}" presName="chLin1" presStyleCnt="0"/>
      <dgm:spPr/>
    </dgm:pt>
    <dgm:pt modelId="{35AD2E54-6F62-47F5-AC44-1B80A53F7F6C}" type="pres">
      <dgm:prSet presAssocID="{99E2F9AF-ECBF-4EF8-9877-27E431692F16}" presName="Name11" presStyleLbl="parChTrans1D1" presStyleIdx="0" presStyleCnt="14"/>
      <dgm:spPr/>
    </dgm:pt>
    <dgm:pt modelId="{DE032A40-5D64-4DDD-A8A5-FFCD409938ED}" type="pres">
      <dgm:prSet presAssocID="{F5173AC4-AD1D-43AE-B584-CDAD66E00A93}" presName="txAndLines1" presStyleCnt="0"/>
      <dgm:spPr/>
    </dgm:pt>
    <dgm:pt modelId="{E48868DB-B184-42C2-BFF0-C3A17FCD9037}" type="pres">
      <dgm:prSet presAssocID="{F5173AC4-AD1D-43AE-B584-CDAD66E00A93}" presName="anchor1" presStyleCnt="0"/>
      <dgm:spPr/>
    </dgm:pt>
    <dgm:pt modelId="{008A2038-A9A3-4783-ABEB-43017C220128}" type="pres">
      <dgm:prSet presAssocID="{F5173AC4-AD1D-43AE-B584-CDAD66E00A93}" presName="backup1" presStyleCnt="0"/>
      <dgm:spPr/>
    </dgm:pt>
    <dgm:pt modelId="{BD525DF0-CF27-4ED4-96E2-C7272AC23DEA}" type="pres">
      <dgm:prSet presAssocID="{F5173AC4-AD1D-43AE-B584-CDAD66E00A93}" presName="preLine1" presStyleLbl="parChTrans1D1" presStyleIdx="1" presStyleCnt="14"/>
      <dgm:spPr/>
    </dgm:pt>
    <dgm:pt modelId="{B5F10B6B-D690-4507-BFF9-F1F15C000EED}" type="pres">
      <dgm:prSet presAssocID="{F5173AC4-AD1D-43AE-B584-CDAD66E00A93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49E5C-FB82-4897-8D58-9797E46A1C9E}" type="pres">
      <dgm:prSet presAssocID="{1A281289-69D8-4B99-85F8-4259EB44B772}" presName="Name11" presStyleLbl="parChTrans1D1" presStyleIdx="2" presStyleCnt="14"/>
      <dgm:spPr/>
    </dgm:pt>
    <dgm:pt modelId="{9CF4B691-1B62-44FF-8CB3-726647852135}" type="pres">
      <dgm:prSet presAssocID="{8470B8A3-6C57-401B-8841-EC19C944B22A}" presName="txAndLines1" presStyleCnt="0"/>
      <dgm:spPr/>
    </dgm:pt>
    <dgm:pt modelId="{3F8F112A-5511-4BF8-A08C-1A925958C85C}" type="pres">
      <dgm:prSet presAssocID="{8470B8A3-6C57-401B-8841-EC19C944B22A}" presName="anchor1" presStyleCnt="0"/>
      <dgm:spPr/>
    </dgm:pt>
    <dgm:pt modelId="{D39637C1-0E9D-45A3-9AAE-31D59BB2CF11}" type="pres">
      <dgm:prSet presAssocID="{8470B8A3-6C57-401B-8841-EC19C944B22A}" presName="backup1" presStyleCnt="0"/>
      <dgm:spPr/>
    </dgm:pt>
    <dgm:pt modelId="{BDCC790C-F350-4476-AEC8-565F3F6B7662}" type="pres">
      <dgm:prSet presAssocID="{8470B8A3-6C57-401B-8841-EC19C944B22A}" presName="preLine1" presStyleLbl="parChTrans1D1" presStyleIdx="3" presStyleCnt="14"/>
      <dgm:spPr/>
    </dgm:pt>
    <dgm:pt modelId="{51E816C9-476D-4700-AB72-C24C473C7CE0}" type="pres">
      <dgm:prSet presAssocID="{8470B8A3-6C57-401B-8841-EC19C944B22A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F9B1B-2BC6-4AED-9654-81C56F75C917}" type="pres">
      <dgm:prSet presAssocID="{7CA21FBA-57B6-4337-B279-B052B85EB9C8}" presName="Name11" presStyleLbl="parChTrans1D1" presStyleIdx="4" presStyleCnt="14"/>
      <dgm:spPr/>
    </dgm:pt>
    <dgm:pt modelId="{E49978FC-A110-4AA0-A5F7-99ED57A2851D}" type="pres">
      <dgm:prSet presAssocID="{3BA7B485-E751-4F84-B8A8-EDE55AEED37A}" presName="txAndLines1" presStyleCnt="0"/>
      <dgm:spPr/>
    </dgm:pt>
    <dgm:pt modelId="{731933E9-F526-4430-8701-949507E508F4}" type="pres">
      <dgm:prSet presAssocID="{3BA7B485-E751-4F84-B8A8-EDE55AEED37A}" presName="anchor1" presStyleCnt="0"/>
      <dgm:spPr/>
    </dgm:pt>
    <dgm:pt modelId="{54434A17-6A10-4F9E-B2E8-4E0C826B8565}" type="pres">
      <dgm:prSet presAssocID="{3BA7B485-E751-4F84-B8A8-EDE55AEED37A}" presName="backup1" presStyleCnt="0"/>
      <dgm:spPr/>
    </dgm:pt>
    <dgm:pt modelId="{017BA54B-2926-4746-83CD-9F600266986A}" type="pres">
      <dgm:prSet presAssocID="{3BA7B485-E751-4F84-B8A8-EDE55AEED37A}" presName="preLine1" presStyleLbl="parChTrans1D1" presStyleIdx="5" presStyleCnt="14"/>
      <dgm:spPr/>
    </dgm:pt>
    <dgm:pt modelId="{31CF9707-9450-4004-85C2-5ED6CB1A8E4E}" type="pres">
      <dgm:prSet presAssocID="{3BA7B485-E751-4F84-B8A8-EDE55AEED37A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8ABA1-F8C8-4F6A-924A-0874C3CD6EEE}" type="pres">
      <dgm:prSet presAssocID="{8C799B53-D694-4F0B-85A9-08FB0B922DBB}" presName="Name11" presStyleLbl="parChTrans1D1" presStyleIdx="6" presStyleCnt="14"/>
      <dgm:spPr/>
    </dgm:pt>
    <dgm:pt modelId="{4EFCF811-7533-46D9-AA4D-EDE2E34A9216}" type="pres">
      <dgm:prSet presAssocID="{B13100EC-D87A-4FBA-AA43-609FDFA3181A}" presName="txAndLines1" presStyleCnt="0"/>
      <dgm:spPr/>
    </dgm:pt>
    <dgm:pt modelId="{A7D3F292-8E93-4922-AD74-7A7184D269E7}" type="pres">
      <dgm:prSet presAssocID="{B13100EC-D87A-4FBA-AA43-609FDFA3181A}" presName="anchor1" presStyleCnt="0"/>
      <dgm:spPr/>
    </dgm:pt>
    <dgm:pt modelId="{E58E20EA-515B-4D22-BAC8-B3979C566368}" type="pres">
      <dgm:prSet presAssocID="{B13100EC-D87A-4FBA-AA43-609FDFA3181A}" presName="backup1" presStyleCnt="0"/>
      <dgm:spPr/>
    </dgm:pt>
    <dgm:pt modelId="{D2D35932-A5AF-4429-AAE5-0DE62D7F32BF}" type="pres">
      <dgm:prSet presAssocID="{B13100EC-D87A-4FBA-AA43-609FDFA3181A}" presName="preLine1" presStyleLbl="parChTrans1D1" presStyleIdx="7" presStyleCnt="14"/>
      <dgm:spPr/>
    </dgm:pt>
    <dgm:pt modelId="{C6F6722B-69A7-4699-815E-E36EF400AFAF}" type="pres">
      <dgm:prSet presAssocID="{B13100EC-D87A-4FBA-AA43-609FDFA3181A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30D48-C5A1-43C7-A46D-AF2D4E8F5857}" type="pres">
      <dgm:prSet presAssocID="{C2B983E5-5764-4D2F-95F6-4399DF9F8E33}" presName="Name11" presStyleLbl="parChTrans1D1" presStyleIdx="8" presStyleCnt="14"/>
      <dgm:spPr/>
    </dgm:pt>
    <dgm:pt modelId="{271D763B-0D5D-4353-B12B-FD47A722B3FC}" type="pres">
      <dgm:prSet presAssocID="{7E3C95DE-425F-4512-AA7D-0A1153789472}" presName="txAndLines1" presStyleCnt="0"/>
      <dgm:spPr/>
    </dgm:pt>
    <dgm:pt modelId="{726F03B0-9CAD-4D9D-9254-D3C20DA6EC2F}" type="pres">
      <dgm:prSet presAssocID="{7E3C95DE-425F-4512-AA7D-0A1153789472}" presName="anchor1" presStyleCnt="0"/>
      <dgm:spPr/>
    </dgm:pt>
    <dgm:pt modelId="{13AA2766-4F80-4E68-9F5B-BCB808B8B1C4}" type="pres">
      <dgm:prSet presAssocID="{7E3C95DE-425F-4512-AA7D-0A1153789472}" presName="backup1" presStyleCnt="0"/>
      <dgm:spPr/>
    </dgm:pt>
    <dgm:pt modelId="{49621F07-4F16-4439-854A-4731CC646A16}" type="pres">
      <dgm:prSet presAssocID="{7E3C95DE-425F-4512-AA7D-0A1153789472}" presName="preLine1" presStyleLbl="parChTrans1D1" presStyleIdx="9" presStyleCnt="14"/>
      <dgm:spPr/>
    </dgm:pt>
    <dgm:pt modelId="{1980E7EC-8BFC-4512-ADA3-87FC950BC67D}" type="pres">
      <dgm:prSet presAssocID="{7E3C95DE-425F-4512-AA7D-0A1153789472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98CFB-26D9-4BBE-827F-A60AF2B1FFDC}" type="pres">
      <dgm:prSet presAssocID="{B60F9723-B518-4B17-B18D-2DC4F7CC85EC}" presName="Name11" presStyleLbl="parChTrans1D1" presStyleIdx="10" presStyleCnt="14"/>
      <dgm:spPr/>
    </dgm:pt>
    <dgm:pt modelId="{F22BB2D3-4173-4F1E-95C3-6C66F40FDB0D}" type="pres">
      <dgm:prSet presAssocID="{B0C2FE2F-99E5-4DCF-8DF7-5EB588A5E873}" presName="txAndLines1" presStyleCnt="0"/>
      <dgm:spPr/>
    </dgm:pt>
    <dgm:pt modelId="{4574325E-4708-49C8-9DF8-111AECD4E1EB}" type="pres">
      <dgm:prSet presAssocID="{B0C2FE2F-99E5-4DCF-8DF7-5EB588A5E873}" presName="anchor1" presStyleCnt="0"/>
      <dgm:spPr/>
    </dgm:pt>
    <dgm:pt modelId="{01F8D5D6-AFC4-405F-9C5D-7E8DC3748C3F}" type="pres">
      <dgm:prSet presAssocID="{B0C2FE2F-99E5-4DCF-8DF7-5EB588A5E873}" presName="backup1" presStyleCnt="0"/>
      <dgm:spPr/>
    </dgm:pt>
    <dgm:pt modelId="{86AB3183-B57A-4157-B396-01DB5C442F0B}" type="pres">
      <dgm:prSet presAssocID="{B0C2FE2F-99E5-4DCF-8DF7-5EB588A5E873}" presName="preLine1" presStyleLbl="parChTrans1D1" presStyleIdx="11" presStyleCnt="14"/>
      <dgm:spPr/>
    </dgm:pt>
    <dgm:pt modelId="{83B458B4-8B1E-4E14-AE12-B816D4F01FE0}" type="pres">
      <dgm:prSet presAssocID="{B0C2FE2F-99E5-4DCF-8DF7-5EB588A5E873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DC208-6EF9-45A1-925F-1ABEBB00846C}" type="pres">
      <dgm:prSet presAssocID="{21227CD9-C52F-4E7D-81ED-15BDC78AF5D5}" presName="Name11" presStyleLbl="parChTrans1D1" presStyleIdx="12" presStyleCnt="14"/>
      <dgm:spPr/>
    </dgm:pt>
    <dgm:pt modelId="{EBAC6B38-675E-4874-A4AE-98D210BB23F1}" type="pres">
      <dgm:prSet presAssocID="{FCBFFE55-9C2F-41E5-94F0-00B2382AC117}" presName="txAndLines1" presStyleCnt="0"/>
      <dgm:spPr/>
    </dgm:pt>
    <dgm:pt modelId="{8263DF1B-E003-4FC9-9ACC-E75638341582}" type="pres">
      <dgm:prSet presAssocID="{FCBFFE55-9C2F-41E5-94F0-00B2382AC117}" presName="anchor1" presStyleCnt="0"/>
      <dgm:spPr/>
    </dgm:pt>
    <dgm:pt modelId="{8A39926B-5B5C-4523-82AE-23DCEA75F01F}" type="pres">
      <dgm:prSet presAssocID="{FCBFFE55-9C2F-41E5-94F0-00B2382AC117}" presName="backup1" presStyleCnt="0"/>
      <dgm:spPr/>
    </dgm:pt>
    <dgm:pt modelId="{2F4677FC-E4CC-4A97-802E-2CD3636F0255}" type="pres">
      <dgm:prSet presAssocID="{FCBFFE55-9C2F-41E5-94F0-00B2382AC117}" presName="preLine1" presStyleLbl="parChTrans1D1" presStyleIdx="13" presStyleCnt="14"/>
      <dgm:spPr/>
    </dgm:pt>
    <dgm:pt modelId="{9AB31B78-EC76-4D20-8B61-91DACD2A3301}" type="pres">
      <dgm:prSet presAssocID="{FCBFFE55-9C2F-41E5-94F0-00B2382AC117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75B506-0B1C-4D9C-9947-9D02DE4435A6}" type="presOf" srcId="{B0C2FE2F-99E5-4DCF-8DF7-5EB588A5E873}" destId="{83B458B4-8B1E-4E14-AE12-B816D4F01FE0}" srcOrd="0" destOrd="0" presId="urn:microsoft.com/office/officeart/2009/3/layout/SubStepProcess"/>
    <dgm:cxn modelId="{AC7FF346-5816-496F-8375-E12E781BF4EF}" srcId="{6306685D-230A-4460-BCCA-0FB55F142959}" destId="{3BA7B485-E751-4F84-B8A8-EDE55AEED37A}" srcOrd="2" destOrd="0" parTransId="{7CA21FBA-57B6-4337-B279-B052B85EB9C8}" sibTransId="{077EEDE7-BA30-4BE9-8E46-C99542E3003C}"/>
    <dgm:cxn modelId="{A9450C38-CA43-4D9D-BEC1-20077D35F973}" srcId="{6306685D-230A-4460-BCCA-0FB55F142959}" destId="{7E3C95DE-425F-4512-AA7D-0A1153789472}" srcOrd="4" destOrd="0" parTransId="{C2B983E5-5764-4D2F-95F6-4399DF9F8E33}" sibTransId="{8CDAA847-ADB1-498E-ADAC-BD58BEAC4910}"/>
    <dgm:cxn modelId="{D528D86D-6340-40E8-B600-660AE0F44C3C}" srcId="{6306685D-230A-4460-BCCA-0FB55F142959}" destId="{B0C2FE2F-99E5-4DCF-8DF7-5EB588A5E873}" srcOrd="5" destOrd="0" parTransId="{B60F9723-B518-4B17-B18D-2DC4F7CC85EC}" sibTransId="{A5A7CB78-782A-400B-BFDB-A8901B0EF540}"/>
    <dgm:cxn modelId="{F74DFCF6-2161-48A6-9242-89D1CF70803A}" type="presOf" srcId="{B13100EC-D87A-4FBA-AA43-609FDFA3181A}" destId="{C6F6722B-69A7-4699-815E-E36EF400AFAF}" srcOrd="0" destOrd="0" presId="urn:microsoft.com/office/officeart/2009/3/layout/SubStepProcess"/>
    <dgm:cxn modelId="{B8AB559E-DB48-4959-A899-5A8F7EAE9D83}" srcId="{6306685D-230A-4460-BCCA-0FB55F142959}" destId="{F5173AC4-AD1D-43AE-B584-CDAD66E00A93}" srcOrd="0" destOrd="0" parTransId="{99E2F9AF-ECBF-4EF8-9877-27E431692F16}" sibTransId="{3154CB74-FEA5-43B6-859A-757A79505940}"/>
    <dgm:cxn modelId="{70D0CE56-AFEE-4B33-8733-6A5C5CC5D9EC}" type="presOf" srcId="{7E3C95DE-425F-4512-AA7D-0A1153789472}" destId="{1980E7EC-8BFC-4512-ADA3-87FC950BC67D}" srcOrd="0" destOrd="0" presId="urn:microsoft.com/office/officeart/2009/3/layout/SubStepProcess"/>
    <dgm:cxn modelId="{B7E44F18-26C0-44F3-BF6F-D65685E5852C}" type="presOf" srcId="{3BA7B485-E751-4F84-B8A8-EDE55AEED37A}" destId="{31CF9707-9450-4004-85C2-5ED6CB1A8E4E}" srcOrd="0" destOrd="0" presId="urn:microsoft.com/office/officeart/2009/3/layout/SubStepProcess"/>
    <dgm:cxn modelId="{C37FCC51-81FD-4B52-9E6D-DBD60A8361EB}" type="presOf" srcId="{8470B8A3-6C57-401B-8841-EC19C944B22A}" destId="{51E816C9-476D-4700-AB72-C24C473C7CE0}" srcOrd="0" destOrd="0" presId="urn:microsoft.com/office/officeart/2009/3/layout/SubStepProcess"/>
    <dgm:cxn modelId="{22AD2A88-CB42-4772-8A0B-DF597EA3367E}" type="presOf" srcId="{C45355C4-805C-4834-86AD-C8C90E11C230}" destId="{1A2943E9-E04A-41D1-98A6-8C2A82273532}" srcOrd="0" destOrd="0" presId="urn:microsoft.com/office/officeart/2009/3/layout/SubStepProcess"/>
    <dgm:cxn modelId="{37A3C751-8A8F-440E-97AA-04E8850A3268}" srcId="{C45355C4-805C-4834-86AD-C8C90E11C230}" destId="{6306685D-230A-4460-BCCA-0FB55F142959}" srcOrd="0" destOrd="0" parTransId="{9B41ABCF-860D-4E58-9C86-01EABE52B16A}" sibTransId="{947DF648-AD53-45D4-9A33-F03D8B9E8F0A}"/>
    <dgm:cxn modelId="{FF55A3CE-B852-4D11-9F50-1DA4C19E0DB3}" srcId="{6306685D-230A-4460-BCCA-0FB55F142959}" destId="{FCBFFE55-9C2F-41E5-94F0-00B2382AC117}" srcOrd="6" destOrd="0" parTransId="{21227CD9-C52F-4E7D-81ED-15BDC78AF5D5}" sibTransId="{140F8484-4CD2-43F0-8B9E-135D67BFE0C0}"/>
    <dgm:cxn modelId="{1FED8885-122E-48D5-B15A-7A4B0221F811}" type="presOf" srcId="{F5173AC4-AD1D-43AE-B584-CDAD66E00A93}" destId="{B5F10B6B-D690-4507-BFF9-F1F15C000EED}" srcOrd="0" destOrd="0" presId="urn:microsoft.com/office/officeart/2009/3/layout/SubStepProcess"/>
    <dgm:cxn modelId="{FE7BAE6C-6957-4C9D-A91F-DDA2268F4A5F}" type="presOf" srcId="{FCBFFE55-9C2F-41E5-94F0-00B2382AC117}" destId="{9AB31B78-EC76-4D20-8B61-91DACD2A3301}" srcOrd="0" destOrd="0" presId="urn:microsoft.com/office/officeart/2009/3/layout/SubStepProcess"/>
    <dgm:cxn modelId="{2E00608B-EBBE-4218-9B97-5E011F87A275}" type="presOf" srcId="{6306685D-230A-4460-BCCA-0FB55F142959}" destId="{7BC16728-DCEA-4DF6-92CC-248897D35491}" srcOrd="0" destOrd="0" presId="urn:microsoft.com/office/officeart/2009/3/layout/SubStepProcess"/>
    <dgm:cxn modelId="{7A495185-A0B6-493E-8F87-6100AD12B164}" srcId="{6306685D-230A-4460-BCCA-0FB55F142959}" destId="{8470B8A3-6C57-401B-8841-EC19C944B22A}" srcOrd="1" destOrd="0" parTransId="{1A281289-69D8-4B99-85F8-4259EB44B772}" sibTransId="{49C3F239-E7C3-421C-8A16-B6EF80D19871}"/>
    <dgm:cxn modelId="{1DF56E0F-5404-4AA3-AFD1-3EDE94C2CA4A}" srcId="{6306685D-230A-4460-BCCA-0FB55F142959}" destId="{B13100EC-D87A-4FBA-AA43-609FDFA3181A}" srcOrd="3" destOrd="0" parTransId="{8C799B53-D694-4F0B-85A9-08FB0B922DBB}" sibTransId="{566D850E-5529-45C8-B158-EFCF6A1D8353}"/>
    <dgm:cxn modelId="{538C8F18-E13B-4233-BD2B-0BB716405011}" type="presParOf" srcId="{1A2943E9-E04A-41D1-98A6-8C2A82273532}" destId="{7BC16728-DCEA-4DF6-92CC-248897D35491}" srcOrd="0" destOrd="0" presId="urn:microsoft.com/office/officeart/2009/3/layout/SubStepProcess"/>
    <dgm:cxn modelId="{4273E172-7D33-4A43-9BF0-89B928FDE4E5}" type="presParOf" srcId="{1A2943E9-E04A-41D1-98A6-8C2A82273532}" destId="{438D45A0-C667-4A90-AA4A-CEC25A5D989F}" srcOrd="1" destOrd="0" presId="urn:microsoft.com/office/officeart/2009/3/layout/SubStepProcess"/>
    <dgm:cxn modelId="{8A31D7AA-D5C5-4418-9537-0A2756A92849}" type="presParOf" srcId="{1A2943E9-E04A-41D1-98A6-8C2A82273532}" destId="{8F25A35F-142F-469E-A555-A8C4D65053DB}" srcOrd="2" destOrd="0" presId="urn:microsoft.com/office/officeart/2009/3/layout/SubStepProcess"/>
    <dgm:cxn modelId="{F0411CE9-692A-4037-86CB-1009B1904069}" type="presParOf" srcId="{8F25A35F-142F-469E-A555-A8C4D65053DB}" destId="{35AD2E54-6F62-47F5-AC44-1B80A53F7F6C}" srcOrd="0" destOrd="0" presId="urn:microsoft.com/office/officeart/2009/3/layout/SubStepProcess"/>
    <dgm:cxn modelId="{4A73C653-A7F3-42FD-A698-777E040C78FE}" type="presParOf" srcId="{8F25A35F-142F-469E-A555-A8C4D65053DB}" destId="{DE032A40-5D64-4DDD-A8A5-FFCD409938ED}" srcOrd="1" destOrd="0" presId="urn:microsoft.com/office/officeart/2009/3/layout/SubStepProcess"/>
    <dgm:cxn modelId="{D4557435-138D-4797-9555-A2578117880A}" type="presParOf" srcId="{DE032A40-5D64-4DDD-A8A5-FFCD409938ED}" destId="{E48868DB-B184-42C2-BFF0-C3A17FCD9037}" srcOrd="0" destOrd="0" presId="urn:microsoft.com/office/officeart/2009/3/layout/SubStepProcess"/>
    <dgm:cxn modelId="{58850080-26FA-4DF3-B4C9-3C86219E5270}" type="presParOf" srcId="{DE032A40-5D64-4DDD-A8A5-FFCD409938ED}" destId="{008A2038-A9A3-4783-ABEB-43017C220128}" srcOrd="1" destOrd="0" presId="urn:microsoft.com/office/officeart/2009/3/layout/SubStepProcess"/>
    <dgm:cxn modelId="{FCCC70B2-F3CB-48BD-B98A-1E59B4A1ACC7}" type="presParOf" srcId="{DE032A40-5D64-4DDD-A8A5-FFCD409938ED}" destId="{BD525DF0-CF27-4ED4-96E2-C7272AC23DEA}" srcOrd="2" destOrd="0" presId="urn:microsoft.com/office/officeart/2009/3/layout/SubStepProcess"/>
    <dgm:cxn modelId="{5BCE55F6-8D53-42D5-A711-6675DDA57461}" type="presParOf" srcId="{DE032A40-5D64-4DDD-A8A5-FFCD409938ED}" destId="{B5F10B6B-D690-4507-BFF9-F1F15C000EED}" srcOrd="3" destOrd="0" presId="urn:microsoft.com/office/officeart/2009/3/layout/SubStepProcess"/>
    <dgm:cxn modelId="{C1F01213-1F25-41E1-9DA7-62E35AC686DE}" type="presParOf" srcId="{8F25A35F-142F-469E-A555-A8C4D65053DB}" destId="{41849E5C-FB82-4897-8D58-9797E46A1C9E}" srcOrd="2" destOrd="0" presId="urn:microsoft.com/office/officeart/2009/3/layout/SubStepProcess"/>
    <dgm:cxn modelId="{BB0B52E8-9307-41D5-80F3-817604033281}" type="presParOf" srcId="{8F25A35F-142F-469E-A555-A8C4D65053DB}" destId="{9CF4B691-1B62-44FF-8CB3-726647852135}" srcOrd="3" destOrd="0" presId="urn:microsoft.com/office/officeart/2009/3/layout/SubStepProcess"/>
    <dgm:cxn modelId="{72141B54-9B5C-4338-AEA7-65059ED874CB}" type="presParOf" srcId="{9CF4B691-1B62-44FF-8CB3-726647852135}" destId="{3F8F112A-5511-4BF8-A08C-1A925958C85C}" srcOrd="0" destOrd="0" presId="urn:microsoft.com/office/officeart/2009/3/layout/SubStepProcess"/>
    <dgm:cxn modelId="{A6CBD76B-9CD2-4FD6-933B-C9125CA2A171}" type="presParOf" srcId="{9CF4B691-1B62-44FF-8CB3-726647852135}" destId="{D39637C1-0E9D-45A3-9AAE-31D59BB2CF11}" srcOrd="1" destOrd="0" presId="urn:microsoft.com/office/officeart/2009/3/layout/SubStepProcess"/>
    <dgm:cxn modelId="{DE41D3C3-1B4E-4141-BD07-200420688B4E}" type="presParOf" srcId="{9CF4B691-1B62-44FF-8CB3-726647852135}" destId="{BDCC790C-F350-4476-AEC8-565F3F6B7662}" srcOrd="2" destOrd="0" presId="urn:microsoft.com/office/officeart/2009/3/layout/SubStepProcess"/>
    <dgm:cxn modelId="{AFEFDB3E-D109-4491-ADB5-74C685BB07B9}" type="presParOf" srcId="{9CF4B691-1B62-44FF-8CB3-726647852135}" destId="{51E816C9-476D-4700-AB72-C24C473C7CE0}" srcOrd="3" destOrd="0" presId="urn:microsoft.com/office/officeart/2009/3/layout/SubStepProcess"/>
    <dgm:cxn modelId="{781A4DE9-323F-41B3-8B71-E8EC5E16738F}" type="presParOf" srcId="{8F25A35F-142F-469E-A555-A8C4D65053DB}" destId="{351F9B1B-2BC6-4AED-9654-81C56F75C917}" srcOrd="4" destOrd="0" presId="urn:microsoft.com/office/officeart/2009/3/layout/SubStepProcess"/>
    <dgm:cxn modelId="{83CE39E1-2461-49C8-AA89-2D8FA7676925}" type="presParOf" srcId="{8F25A35F-142F-469E-A555-A8C4D65053DB}" destId="{E49978FC-A110-4AA0-A5F7-99ED57A2851D}" srcOrd="5" destOrd="0" presId="urn:microsoft.com/office/officeart/2009/3/layout/SubStepProcess"/>
    <dgm:cxn modelId="{A17C5CF5-7EAB-4138-9A9D-9ECB7607865F}" type="presParOf" srcId="{E49978FC-A110-4AA0-A5F7-99ED57A2851D}" destId="{731933E9-F526-4430-8701-949507E508F4}" srcOrd="0" destOrd="0" presId="urn:microsoft.com/office/officeart/2009/3/layout/SubStepProcess"/>
    <dgm:cxn modelId="{34DE0886-D6F6-45E1-9FCE-0F84FA7BF5D1}" type="presParOf" srcId="{E49978FC-A110-4AA0-A5F7-99ED57A2851D}" destId="{54434A17-6A10-4F9E-B2E8-4E0C826B8565}" srcOrd="1" destOrd="0" presId="urn:microsoft.com/office/officeart/2009/3/layout/SubStepProcess"/>
    <dgm:cxn modelId="{334F5423-E9EF-400D-942F-168AD21D44A9}" type="presParOf" srcId="{E49978FC-A110-4AA0-A5F7-99ED57A2851D}" destId="{017BA54B-2926-4746-83CD-9F600266986A}" srcOrd="2" destOrd="0" presId="urn:microsoft.com/office/officeart/2009/3/layout/SubStepProcess"/>
    <dgm:cxn modelId="{D3A41A86-F1A9-43F0-BEF0-937777AE3D92}" type="presParOf" srcId="{E49978FC-A110-4AA0-A5F7-99ED57A2851D}" destId="{31CF9707-9450-4004-85C2-5ED6CB1A8E4E}" srcOrd="3" destOrd="0" presId="urn:microsoft.com/office/officeart/2009/3/layout/SubStepProcess"/>
    <dgm:cxn modelId="{A696645A-3020-4640-A1FA-13B484BDE224}" type="presParOf" srcId="{8F25A35F-142F-469E-A555-A8C4D65053DB}" destId="{B828ABA1-F8C8-4F6A-924A-0874C3CD6EEE}" srcOrd="6" destOrd="0" presId="urn:microsoft.com/office/officeart/2009/3/layout/SubStepProcess"/>
    <dgm:cxn modelId="{06BA327B-C4A6-4848-B894-081935BF33A0}" type="presParOf" srcId="{8F25A35F-142F-469E-A555-A8C4D65053DB}" destId="{4EFCF811-7533-46D9-AA4D-EDE2E34A9216}" srcOrd="7" destOrd="0" presId="urn:microsoft.com/office/officeart/2009/3/layout/SubStepProcess"/>
    <dgm:cxn modelId="{C5E56A65-35DC-40D8-B1A1-CA715CB3934B}" type="presParOf" srcId="{4EFCF811-7533-46D9-AA4D-EDE2E34A9216}" destId="{A7D3F292-8E93-4922-AD74-7A7184D269E7}" srcOrd="0" destOrd="0" presId="urn:microsoft.com/office/officeart/2009/3/layout/SubStepProcess"/>
    <dgm:cxn modelId="{23A5F78C-8BED-4B8F-B713-A16417977932}" type="presParOf" srcId="{4EFCF811-7533-46D9-AA4D-EDE2E34A9216}" destId="{E58E20EA-515B-4D22-BAC8-B3979C566368}" srcOrd="1" destOrd="0" presId="urn:microsoft.com/office/officeart/2009/3/layout/SubStepProcess"/>
    <dgm:cxn modelId="{50E6D226-928D-47E7-B320-E2D64B22A5E2}" type="presParOf" srcId="{4EFCF811-7533-46D9-AA4D-EDE2E34A9216}" destId="{D2D35932-A5AF-4429-AAE5-0DE62D7F32BF}" srcOrd="2" destOrd="0" presId="urn:microsoft.com/office/officeart/2009/3/layout/SubStepProcess"/>
    <dgm:cxn modelId="{6A495A2A-5F59-422F-8148-C4A23A4ADEBC}" type="presParOf" srcId="{4EFCF811-7533-46D9-AA4D-EDE2E34A9216}" destId="{C6F6722B-69A7-4699-815E-E36EF400AFAF}" srcOrd="3" destOrd="0" presId="urn:microsoft.com/office/officeart/2009/3/layout/SubStepProcess"/>
    <dgm:cxn modelId="{DC2F735B-FB5B-43F0-BD8B-1B1F28C85875}" type="presParOf" srcId="{8F25A35F-142F-469E-A555-A8C4D65053DB}" destId="{87630D48-C5A1-43C7-A46D-AF2D4E8F5857}" srcOrd="8" destOrd="0" presId="urn:microsoft.com/office/officeart/2009/3/layout/SubStepProcess"/>
    <dgm:cxn modelId="{246971C7-6278-4F2C-A903-F93858F13217}" type="presParOf" srcId="{8F25A35F-142F-469E-A555-A8C4D65053DB}" destId="{271D763B-0D5D-4353-B12B-FD47A722B3FC}" srcOrd="9" destOrd="0" presId="urn:microsoft.com/office/officeart/2009/3/layout/SubStepProcess"/>
    <dgm:cxn modelId="{70B91352-D41A-4BE6-BF8C-624541A56F98}" type="presParOf" srcId="{271D763B-0D5D-4353-B12B-FD47A722B3FC}" destId="{726F03B0-9CAD-4D9D-9254-D3C20DA6EC2F}" srcOrd="0" destOrd="0" presId="urn:microsoft.com/office/officeart/2009/3/layout/SubStepProcess"/>
    <dgm:cxn modelId="{B82D57F2-C794-47D3-BFE8-2FC5F6CD06F8}" type="presParOf" srcId="{271D763B-0D5D-4353-B12B-FD47A722B3FC}" destId="{13AA2766-4F80-4E68-9F5B-BCB808B8B1C4}" srcOrd="1" destOrd="0" presId="urn:microsoft.com/office/officeart/2009/3/layout/SubStepProcess"/>
    <dgm:cxn modelId="{287F909A-4B48-42DF-9A01-AF247B4D918B}" type="presParOf" srcId="{271D763B-0D5D-4353-B12B-FD47A722B3FC}" destId="{49621F07-4F16-4439-854A-4731CC646A16}" srcOrd="2" destOrd="0" presId="urn:microsoft.com/office/officeart/2009/3/layout/SubStepProcess"/>
    <dgm:cxn modelId="{0F1A7B4F-3795-4A38-85D0-DDAEF274BD7B}" type="presParOf" srcId="{271D763B-0D5D-4353-B12B-FD47A722B3FC}" destId="{1980E7EC-8BFC-4512-ADA3-87FC950BC67D}" srcOrd="3" destOrd="0" presId="urn:microsoft.com/office/officeart/2009/3/layout/SubStepProcess"/>
    <dgm:cxn modelId="{C059D4FE-E276-413C-B45D-98105FBB7BD9}" type="presParOf" srcId="{8F25A35F-142F-469E-A555-A8C4D65053DB}" destId="{ABF98CFB-26D9-4BBE-827F-A60AF2B1FFDC}" srcOrd="10" destOrd="0" presId="urn:microsoft.com/office/officeart/2009/3/layout/SubStepProcess"/>
    <dgm:cxn modelId="{92EE6EF9-81AE-4826-83C5-D4D231C1917D}" type="presParOf" srcId="{8F25A35F-142F-469E-A555-A8C4D65053DB}" destId="{F22BB2D3-4173-4F1E-95C3-6C66F40FDB0D}" srcOrd="11" destOrd="0" presId="urn:microsoft.com/office/officeart/2009/3/layout/SubStepProcess"/>
    <dgm:cxn modelId="{9E6905BA-FD75-4FA1-9C1C-EAEAFA9D14E4}" type="presParOf" srcId="{F22BB2D3-4173-4F1E-95C3-6C66F40FDB0D}" destId="{4574325E-4708-49C8-9DF8-111AECD4E1EB}" srcOrd="0" destOrd="0" presId="urn:microsoft.com/office/officeart/2009/3/layout/SubStepProcess"/>
    <dgm:cxn modelId="{E995427E-ACB4-4114-BD40-C415A68EF472}" type="presParOf" srcId="{F22BB2D3-4173-4F1E-95C3-6C66F40FDB0D}" destId="{01F8D5D6-AFC4-405F-9C5D-7E8DC3748C3F}" srcOrd="1" destOrd="0" presId="urn:microsoft.com/office/officeart/2009/3/layout/SubStepProcess"/>
    <dgm:cxn modelId="{08E3DBF9-0EF2-4385-B3D3-3E7798787825}" type="presParOf" srcId="{F22BB2D3-4173-4F1E-95C3-6C66F40FDB0D}" destId="{86AB3183-B57A-4157-B396-01DB5C442F0B}" srcOrd="2" destOrd="0" presId="urn:microsoft.com/office/officeart/2009/3/layout/SubStepProcess"/>
    <dgm:cxn modelId="{105E1B74-AB7C-46DF-A4A0-3D1CA9FF9833}" type="presParOf" srcId="{F22BB2D3-4173-4F1E-95C3-6C66F40FDB0D}" destId="{83B458B4-8B1E-4E14-AE12-B816D4F01FE0}" srcOrd="3" destOrd="0" presId="urn:microsoft.com/office/officeart/2009/3/layout/SubStepProcess"/>
    <dgm:cxn modelId="{17FA08B6-B111-47A7-B882-F54F885929A5}" type="presParOf" srcId="{8F25A35F-142F-469E-A555-A8C4D65053DB}" destId="{E24DC208-6EF9-45A1-925F-1ABEBB00846C}" srcOrd="12" destOrd="0" presId="urn:microsoft.com/office/officeart/2009/3/layout/SubStepProcess"/>
    <dgm:cxn modelId="{DD3E4112-776F-463E-92E4-57120AC78459}" type="presParOf" srcId="{8F25A35F-142F-469E-A555-A8C4D65053DB}" destId="{EBAC6B38-675E-4874-A4AE-98D210BB23F1}" srcOrd="13" destOrd="0" presId="urn:microsoft.com/office/officeart/2009/3/layout/SubStepProcess"/>
    <dgm:cxn modelId="{0C12F8EA-10FC-43D9-81C1-89E03F543F2D}" type="presParOf" srcId="{EBAC6B38-675E-4874-A4AE-98D210BB23F1}" destId="{8263DF1B-E003-4FC9-9ACC-E75638341582}" srcOrd="0" destOrd="0" presId="urn:microsoft.com/office/officeart/2009/3/layout/SubStepProcess"/>
    <dgm:cxn modelId="{36E9DBC1-0DAF-4DDC-8821-8B5212DC7FAE}" type="presParOf" srcId="{EBAC6B38-675E-4874-A4AE-98D210BB23F1}" destId="{8A39926B-5B5C-4523-82AE-23DCEA75F01F}" srcOrd="1" destOrd="0" presId="urn:microsoft.com/office/officeart/2009/3/layout/SubStepProcess"/>
    <dgm:cxn modelId="{8C61732E-B713-44E9-8F5D-C1653D2180CD}" type="presParOf" srcId="{EBAC6B38-675E-4874-A4AE-98D210BB23F1}" destId="{2F4677FC-E4CC-4A97-802E-2CD3636F0255}" srcOrd="2" destOrd="0" presId="urn:microsoft.com/office/officeart/2009/3/layout/SubStepProcess"/>
    <dgm:cxn modelId="{C3A62021-8622-49AE-A032-5E50EF12A82F}" type="presParOf" srcId="{EBAC6B38-675E-4874-A4AE-98D210BB23F1}" destId="{9AB31B78-EC76-4D20-8B61-91DACD2A3301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916FBB6-57D5-4B34-871D-CE0D22F475E9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</dgm:pt>
    <dgm:pt modelId="{DA3935C1-8525-4BFE-BF3A-0B8914F007C9}" type="pres">
      <dgm:prSet presAssocID="{D916FBB6-57D5-4B34-871D-CE0D22F475E9}" presName="theList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C66FE51-634F-4970-BBC8-F7E9C75615D8}" type="presOf" srcId="{D916FBB6-57D5-4B34-871D-CE0D22F475E9}" destId="{DA3935C1-8525-4BFE-BF3A-0B8914F007C9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1CCE8D7-355F-46FD-968D-C916AA90A694}" type="doc">
      <dgm:prSet loTypeId="urn:microsoft.com/office/officeart/2005/8/layout/funnel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E016FEE0-8954-4BFD-AEBA-266068D36636}">
      <dgm:prSet phldrT="[Text]"/>
      <dgm:spPr>
        <a:solidFill>
          <a:srgbClr val="990033"/>
        </a:solidFill>
      </dgm:spPr>
      <dgm:t>
        <a:bodyPr/>
        <a:lstStyle/>
        <a:p>
          <a:r>
            <a:rPr lang="en-GB" dirty="0" err="1" smtClean="0">
              <a:latin typeface="Comic Sans MS" pitchFamily="66" charset="0"/>
            </a:rPr>
            <a:t>Autoritati</a:t>
          </a:r>
          <a:r>
            <a:rPr lang="en-GB" dirty="0" smtClean="0">
              <a:latin typeface="Comic Sans MS" pitchFamily="66" charset="0"/>
            </a:rPr>
            <a:t> </a:t>
          </a:r>
        </a:p>
        <a:p>
          <a:r>
            <a:rPr lang="en-GB" dirty="0" err="1" smtClean="0">
              <a:latin typeface="Comic Sans MS" pitchFamily="66" charset="0"/>
            </a:rPr>
            <a:t>Publice</a:t>
          </a:r>
          <a:endParaRPr lang="en-GB" dirty="0">
            <a:latin typeface="Comic Sans MS" pitchFamily="66" charset="0"/>
          </a:endParaRPr>
        </a:p>
      </dgm:t>
    </dgm:pt>
    <dgm:pt modelId="{F31A9AA6-E17A-491E-946C-CAA609E3E453}" type="parTrans" cxnId="{9AB73E89-1412-489A-AF94-1A4F36AB5F89}">
      <dgm:prSet/>
      <dgm:spPr/>
      <dgm:t>
        <a:bodyPr/>
        <a:lstStyle/>
        <a:p>
          <a:endParaRPr lang="en-GB">
            <a:latin typeface="Comic Sans MS" pitchFamily="66" charset="0"/>
          </a:endParaRPr>
        </a:p>
      </dgm:t>
    </dgm:pt>
    <dgm:pt modelId="{B1CFD062-AE0C-47D4-9783-FE14DF7806DD}" type="sibTrans" cxnId="{9AB73E89-1412-489A-AF94-1A4F36AB5F89}">
      <dgm:prSet/>
      <dgm:spPr/>
      <dgm:t>
        <a:bodyPr/>
        <a:lstStyle/>
        <a:p>
          <a:endParaRPr lang="en-GB">
            <a:latin typeface="Comic Sans MS" pitchFamily="66" charset="0"/>
          </a:endParaRPr>
        </a:p>
      </dgm:t>
    </dgm:pt>
    <dgm:pt modelId="{6F844A6C-E89D-48B5-8CA1-159EFF3F3CFB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 err="1" smtClean="0">
              <a:latin typeface="Comic Sans MS" pitchFamily="66" charset="0"/>
            </a:rPr>
            <a:t>Mediul</a:t>
          </a:r>
          <a:r>
            <a:rPr lang="en-GB" dirty="0" smtClean="0">
              <a:latin typeface="Comic Sans MS" pitchFamily="66" charset="0"/>
            </a:rPr>
            <a:t> de </a:t>
          </a:r>
          <a:r>
            <a:rPr lang="en-GB" dirty="0" err="1" smtClean="0">
              <a:latin typeface="Comic Sans MS" pitchFamily="66" charset="0"/>
            </a:rPr>
            <a:t>Afaceri</a:t>
          </a:r>
          <a:endParaRPr lang="en-GB" dirty="0">
            <a:latin typeface="Comic Sans MS" pitchFamily="66" charset="0"/>
          </a:endParaRPr>
        </a:p>
      </dgm:t>
    </dgm:pt>
    <dgm:pt modelId="{C0C69C54-57DC-4686-8668-14AEC17A3822}" type="parTrans" cxnId="{D9C64E57-9C58-44DB-8C51-4426CECECCD1}">
      <dgm:prSet/>
      <dgm:spPr/>
      <dgm:t>
        <a:bodyPr/>
        <a:lstStyle/>
        <a:p>
          <a:endParaRPr lang="en-GB">
            <a:latin typeface="Comic Sans MS" pitchFamily="66" charset="0"/>
          </a:endParaRPr>
        </a:p>
      </dgm:t>
    </dgm:pt>
    <dgm:pt modelId="{6630614B-22B3-4926-98B8-2B711103C380}" type="sibTrans" cxnId="{D9C64E57-9C58-44DB-8C51-4426CECECCD1}">
      <dgm:prSet/>
      <dgm:spPr/>
      <dgm:t>
        <a:bodyPr/>
        <a:lstStyle/>
        <a:p>
          <a:endParaRPr lang="en-GB">
            <a:latin typeface="Comic Sans MS" pitchFamily="66" charset="0"/>
          </a:endParaRPr>
        </a:p>
      </dgm:t>
    </dgm:pt>
    <dgm:pt modelId="{A0CBFFD6-149F-4D8D-B584-A99EADBEBD89}">
      <dgm:prSet phldrT="[Text]"/>
      <dgm:spPr/>
      <dgm:t>
        <a:bodyPr/>
        <a:lstStyle/>
        <a:p>
          <a:r>
            <a:rPr lang="en-GB" dirty="0" err="1" smtClean="0">
              <a:latin typeface="Comic Sans MS" pitchFamily="66" charset="0"/>
            </a:rPr>
            <a:t>Societatea</a:t>
          </a:r>
          <a:r>
            <a:rPr lang="en-GB" dirty="0" smtClean="0">
              <a:latin typeface="Comic Sans MS" pitchFamily="66" charset="0"/>
            </a:rPr>
            <a:t> </a:t>
          </a:r>
          <a:r>
            <a:rPr lang="en-GB" dirty="0" err="1" smtClean="0">
              <a:latin typeface="Comic Sans MS" pitchFamily="66" charset="0"/>
            </a:rPr>
            <a:t>Civila</a:t>
          </a:r>
          <a:endParaRPr lang="en-GB" dirty="0">
            <a:latin typeface="Comic Sans MS" pitchFamily="66" charset="0"/>
          </a:endParaRPr>
        </a:p>
      </dgm:t>
    </dgm:pt>
    <dgm:pt modelId="{6A070368-5154-443B-9641-AE19467FD95D}" type="sibTrans" cxnId="{72A69D26-858F-4676-B134-47897F3CC025}">
      <dgm:prSet/>
      <dgm:spPr/>
      <dgm:t>
        <a:bodyPr/>
        <a:lstStyle/>
        <a:p>
          <a:endParaRPr lang="en-GB">
            <a:latin typeface="Comic Sans MS" pitchFamily="66" charset="0"/>
          </a:endParaRPr>
        </a:p>
      </dgm:t>
    </dgm:pt>
    <dgm:pt modelId="{CA4B2121-9C1B-47B3-9B4F-9B497C4F5C64}" type="parTrans" cxnId="{72A69D26-858F-4676-B134-47897F3CC025}">
      <dgm:prSet/>
      <dgm:spPr/>
      <dgm:t>
        <a:bodyPr/>
        <a:lstStyle/>
        <a:p>
          <a:endParaRPr lang="en-GB">
            <a:latin typeface="Comic Sans MS" pitchFamily="66" charset="0"/>
          </a:endParaRPr>
        </a:p>
      </dgm:t>
    </dgm:pt>
    <dgm:pt modelId="{7FB20354-6F0C-40CF-B8B0-29F3D30821E9}">
      <dgm:prSet phldrT="[Text]"/>
      <dgm:spPr/>
      <dgm:t>
        <a:bodyPr/>
        <a:lstStyle/>
        <a:p>
          <a:r>
            <a:rPr lang="en-GB" b="1" dirty="0" err="1" smtClean="0">
              <a:solidFill>
                <a:srgbClr val="2EAFA4"/>
              </a:solidFill>
              <a:latin typeface="Comic Sans MS" pitchFamily="66" charset="0"/>
            </a:rPr>
            <a:t>Viziune</a:t>
          </a:r>
          <a:r>
            <a:rPr lang="en-GB" b="1" dirty="0" smtClean="0">
              <a:solidFill>
                <a:srgbClr val="2EAFA4"/>
              </a:solidFill>
              <a:latin typeface="Comic Sans MS" pitchFamily="66" charset="0"/>
            </a:rPr>
            <a:t> </a:t>
          </a:r>
          <a:r>
            <a:rPr lang="en-GB" b="1" dirty="0" err="1" smtClean="0">
              <a:solidFill>
                <a:srgbClr val="2EAFA4"/>
              </a:solidFill>
              <a:latin typeface="Comic Sans MS" pitchFamily="66" charset="0"/>
            </a:rPr>
            <a:t>comuna</a:t>
          </a:r>
          <a:r>
            <a:rPr lang="en-GB" b="1" dirty="0" smtClean="0">
              <a:solidFill>
                <a:srgbClr val="2EAFA4"/>
              </a:solidFill>
              <a:latin typeface="Comic Sans MS" pitchFamily="66" charset="0"/>
            </a:rPr>
            <a:t> </a:t>
          </a:r>
          <a:r>
            <a:rPr lang="en-GB" b="1" dirty="0" err="1" smtClean="0">
              <a:solidFill>
                <a:srgbClr val="2EAFA4"/>
              </a:solidFill>
              <a:latin typeface="Comic Sans MS" pitchFamily="66" charset="0"/>
            </a:rPr>
            <a:t>asupra</a:t>
          </a:r>
          <a:r>
            <a:rPr lang="en-GB" b="1" dirty="0" smtClean="0">
              <a:solidFill>
                <a:srgbClr val="2EAFA4"/>
              </a:solidFill>
              <a:latin typeface="Comic Sans MS" pitchFamily="66" charset="0"/>
            </a:rPr>
            <a:t> </a:t>
          </a:r>
          <a:r>
            <a:rPr lang="en-GB" b="1" dirty="0" err="1" smtClean="0">
              <a:solidFill>
                <a:srgbClr val="2EAFA4"/>
              </a:solidFill>
              <a:latin typeface="Comic Sans MS" pitchFamily="66" charset="0"/>
            </a:rPr>
            <a:t>viitorului</a:t>
          </a:r>
          <a:endParaRPr lang="en-GB" b="1" dirty="0">
            <a:solidFill>
              <a:srgbClr val="2EAFA4"/>
            </a:solidFill>
            <a:latin typeface="Comic Sans MS" pitchFamily="66" charset="0"/>
          </a:endParaRPr>
        </a:p>
      </dgm:t>
    </dgm:pt>
    <dgm:pt modelId="{B9DB1F07-5DC2-4718-9BBF-235143568F5A}" type="sibTrans" cxnId="{500D57D6-5FEB-40B8-A431-DB0B47419D4E}">
      <dgm:prSet/>
      <dgm:spPr/>
      <dgm:t>
        <a:bodyPr/>
        <a:lstStyle/>
        <a:p>
          <a:endParaRPr lang="en-GB">
            <a:latin typeface="Comic Sans MS" pitchFamily="66" charset="0"/>
          </a:endParaRPr>
        </a:p>
      </dgm:t>
    </dgm:pt>
    <dgm:pt modelId="{6550D1D7-0AE5-4A8B-A787-8621602692DD}" type="parTrans" cxnId="{500D57D6-5FEB-40B8-A431-DB0B47419D4E}">
      <dgm:prSet/>
      <dgm:spPr/>
      <dgm:t>
        <a:bodyPr/>
        <a:lstStyle/>
        <a:p>
          <a:endParaRPr lang="en-GB">
            <a:latin typeface="Comic Sans MS" pitchFamily="66" charset="0"/>
          </a:endParaRPr>
        </a:p>
      </dgm:t>
    </dgm:pt>
    <dgm:pt modelId="{4EF66C2F-97C1-43B8-B285-E189EAAD882C}" type="pres">
      <dgm:prSet presAssocID="{61CCE8D7-355F-46FD-968D-C916AA90A69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04BFFC3-F824-4280-8C5A-B6CD9AE5A33F}" type="pres">
      <dgm:prSet presAssocID="{61CCE8D7-355F-46FD-968D-C916AA90A694}" presName="ellipse" presStyleLbl="trBgShp" presStyleIdx="0" presStyleCnt="1" custScaleX="104675" custScaleY="205968" custLinFactNeighborX="4065" custLinFactNeighborY="-6047"/>
      <dgm:spPr/>
      <dgm:t>
        <a:bodyPr/>
        <a:lstStyle/>
        <a:p>
          <a:endParaRPr lang="ro-RO"/>
        </a:p>
      </dgm:t>
    </dgm:pt>
    <dgm:pt modelId="{3C99AF93-9BAF-462B-A5F7-345CB818134B}" type="pres">
      <dgm:prSet presAssocID="{61CCE8D7-355F-46FD-968D-C916AA90A694}" presName="arrow1" presStyleLbl="fgShp" presStyleIdx="0" presStyleCnt="1" custScaleY="172274" custLinFactNeighborX="9420" custLinFactNeighborY="74731"/>
      <dgm:spPr/>
      <dgm:t>
        <a:bodyPr/>
        <a:lstStyle/>
        <a:p>
          <a:endParaRPr lang="ro-RO"/>
        </a:p>
      </dgm:t>
    </dgm:pt>
    <dgm:pt modelId="{286E8EAD-C3D7-40A0-8136-FF2F43F97CFB}" type="pres">
      <dgm:prSet presAssocID="{61CCE8D7-355F-46FD-968D-C916AA90A694}" presName="rectangle" presStyleLbl="revTx" presStyleIdx="0" presStyleCnt="1" custScaleX="59466" custLinFactY="4494" custLinFactNeighborX="-2145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60CB15-53AB-41DE-BC95-4F9CBB6E7095}" type="pres">
      <dgm:prSet presAssocID="{6F844A6C-E89D-48B5-8CA1-159EFF3F3CF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699FE1-A21A-4EBE-AE6B-151906DCBE21}" type="pres">
      <dgm:prSet presAssocID="{A0CBFFD6-149F-4D8D-B584-A99EADBEBD89}" presName="item2" presStyleLbl="node1" presStyleIdx="1" presStyleCnt="3" custLinFactNeighborX="20773" custLinFactNeighborY="-357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B489D7-3386-4342-A64D-67D4601455A0}" type="pres">
      <dgm:prSet presAssocID="{7FB20354-6F0C-40CF-B8B0-29F3D30821E9}" presName="item3" presStyleLbl="node1" presStyleIdx="2" presStyleCnt="3" custLinFactNeighborX="28052" custLinFactNeighborY="-339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8E8A44-502E-41AE-8AFE-FF217A45BBF0}" type="pres">
      <dgm:prSet presAssocID="{61CCE8D7-355F-46FD-968D-C916AA90A694}" presName="funnel" presStyleLbl="trAlignAcc1" presStyleIdx="0" presStyleCnt="1" custScaleX="101764" custScaleY="134996" custLinFactNeighborX="2601" custLinFactNeighborY="-7534"/>
      <dgm:spPr/>
      <dgm:t>
        <a:bodyPr/>
        <a:lstStyle/>
        <a:p>
          <a:endParaRPr lang="ro-RO"/>
        </a:p>
      </dgm:t>
    </dgm:pt>
  </dgm:ptLst>
  <dgm:cxnLst>
    <dgm:cxn modelId="{39157EED-2372-4B35-95EC-0B9523D7EC73}" type="presOf" srcId="{E016FEE0-8954-4BFD-AEBA-266068D36636}" destId="{B7B489D7-3386-4342-A64D-67D4601455A0}" srcOrd="0" destOrd="0" presId="urn:microsoft.com/office/officeart/2005/8/layout/funnel1"/>
    <dgm:cxn modelId="{500D57D6-5FEB-40B8-A431-DB0B47419D4E}" srcId="{61CCE8D7-355F-46FD-968D-C916AA90A694}" destId="{7FB20354-6F0C-40CF-B8B0-29F3D30821E9}" srcOrd="3" destOrd="0" parTransId="{6550D1D7-0AE5-4A8B-A787-8621602692DD}" sibTransId="{B9DB1F07-5DC2-4718-9BBF-235143568F5A}"/>
    <dgm:cxn modelId="{C3D2D2F9-1EA0-44F1-87BF-B8299DB717ED}" type="presOf" srcId="{61CCE8D7-355F-46FD-968D-C916AA90A694}" destId="{4EF66C2F-97C1-43B8-B285-E189EAAD882C}" srcOrd="0" destOrd="0" presId="urn:microsoft.com/office/officeart/2005/8/layout/funnel1"/>
    <dgm:cxn modelId="{7D84F675-DC26-47B9-821F-BE985FC79271}" type="presOf" srcId="{7FB20354-6F0C-40CF-B8B0-29F3D30821E9}" destId="{286E8EAD-C3D7-40A0-8136-FF2F43F97CFB}" srcOrd="0" destOrd="0" presId="urn:microsoft.com/office/officeart/2005/8/layout/funnel1"/>
    <dgm:cxn modelId="{D9C64E57-9C58-44DB-8C51-4426CECECCD1}" srcId="{61CCE8D7-355F-46FD-968D-C916AA90A694}" destId="{6F844A6C-E89D-48B5-8CA1-159EFF3F3CFB}" srcOrd="1" destOrd="0" parTransId="{C0C69C54-57DC-4686-8668-14AEC17A3822}" sibTransId="{6630614B-22B3-4926-98B8-2B711103C380}"/>
    <dgm:cxn modelId="{9AB73E89-1412-489A-AF94-1A4F36AB5F89}" srcId="{61CCE8D7-355F-46FD-968D-C916AA90A694}" destId="{E016FEE0-8954-4BFD-AEBA-266068D36636}" srcOrd="0" destOrd="0" parTransId="{F31A9AA6-E17A-491E-946C-CAA609E3E453}" sibTransId="{B1CFD062-AE0C-47D4-9783-FE14DF7806DD}"/>
    <dgm:cxn modelId="{72A69D26-858F-4676-B134-47897F3CC025}" srcId="{61CCE8D7-355F-46FD-968D-C916AA90A694}" destId="{A0CBFFD6-149F-4D8D-B584-A99EADBEBD89}" srcOrd="2" destOrd="0" parTransId="{CA4B2121-9C1B-47B3-9B4F-9B497C4F5C64}" sibTransId="{6A070368-5154-443B-9641-AE19467FD95D}"/>
    <dgm:cxn modelId="{676C937D-FED3-43D1-B01A-78211936EF8E}" type="presOf" srcId="{6F844A6C-E89D-48B5-8CA1-159EFF3F3CFB}" destId="{FE699FE1-A21A-4EBE-AE6B-151906DCBE21}" srcOrd="0" destOrd="0" presId="urn:microsoft.com/office/officeart/2005/8/layout/funnel1"/>
    <dgm:cxn modelId="{72231DB8-5865-421E-BB92-DEFCEA744DCE}" type="presOf" srcId="{A0CBFFD6-149F-4D8D-B584-A99EADBEBD89}" destId="{AE60CB15-53AB-41DE-BC95-4F9CBB6E7095}" srcOrd="0" destOrd="0" presId="urn:microsoft.com/office/officeart/2005/8/layout/funnel1"/>
    <dgm:cxn modelId="{DA64AAB4-BC34-4D2E-A5E9-2199E7354B68}" type="presParOf" srcId="{4EF66C2F-97C1-43B8-B285-E189EAAD882C}" destId="{904BFFC3-F824-4280-8C5A-B6CD9AE5A33F}" srcOrd="0" destOrd="0" presId="urn:microsoft.com/office/officeart/2005/8/layout/funnel1"/>
    <dgm:cxn modelId="{A7D49F09-B43B-4911-AF3B-2281313AC242}" type="presParOf" srcId="{4EF66C2F-97C1-43B8-B285-E189EAAD882C}" destId="{3C99AF93-9BAF-462B-A5F7-345CB818134B}" srcOrd="1" destOrd="0" presId="urn:microsoft.com/office/officeart/2005/8/layout/funnel1"/>
    <dgm:cxn modelId="{F83DD091-BD7B-4CC0-B81F-45336B863A29}" type="presParOf" srcId="{4EF66C2F-97C1-43B8-B285-E189EAAD882C}" destId="{286E8EAD-C3D7-40A0-8136-FF2F43F97CFB}" srcOrd="2" destOrd="0" presId="urn:microsoft.com/office/officeart/2005/8/layout/funnel1"/>
    <dgm:cxn modelId="{4FC27217-BADD-4882-8375-CF27C9DB0DC0}" type="presParOf" srcId="{4EF66C2F-97C1-43B8-B285-E189EAAD882C}" destId="{AE60CB15-53AB-41DE-BC95-4F9CBB6E7095}" srcOrd="3" destOrd="0" presId="urn:microsoft.com/office/officeart/2005/8/layout/funnel1"/>
    <dgm:cxn modelId="{C91643A2-AB7A-44AC-BFC3-15BFF2140DD6}" type="presParOf" srcId="{4EF66C2F-97C1-43B8-B285-E189EAAD882C}" destId="{FE699FE1-A21A-4EBE-AE6B-151906DCBE21}" srcOrd="4" destOrd="0" presId="urn:microsoft.com/office/officeart/2005/8/layout/funnel1"/>
    <dgm:cxn modelId="{E3CFBBFA-B8C1-4DFB-836E-4FA1772133A4}" type="presParOf" srcId="{4EF66C2F-97C1-43B8-B285-E189EAAD882C}" destId="{B7B489D7-3386-4342-A64D-67D4601455A0}" srcOrd="5" destOrd="0" presId="urn:microsoft.com/office/officeart/2005/8/layout/funnel1"/>
    <dgm:cxn modelId="{36DC143C-C329-4478-BAA0-416536D8F092}" type="presParOf" srcId="{4EF66C2F-97C1-43B8-B285-E189EAAD882C}" destId="{B58E8A44-502E-41AE-8AFE-FF217A45BBF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79769A-F979-44A8-99A4-AAC4281E8B70}" type="doc">
      <dgm:prSet loTypeId="urn:microsoft.com/office/officeart/2005/8/layout/cycle7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26AF70A-9047-4333-8439-8BAEBFD02BD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800" b="1" dirty="0" err="1" smtClean="0">
              <a:latin typeface="+mn-lt"/>
            </a:rPr>
            <a:t>Constientizare</a:t>
          </a:r>
          <a:r>
            <a:rPr lang="en-GB" sz="1800" b="1" dirty="0" smtClean="0">
              <a:latin typeface="+mn-lt"/>
            </a:rPr>
            <a:t>/</a:t>
          </a:r>
        </a:p>
        <a:p>
          <a:r>
            <a:rPr lang="en-GB" sz="1800" b="1" dirty="0" err="1" smtClean="0">
              <a:latin typeface="+mn-lt"/>
            </a:rPr>
            <a:t>Educatie</a:t>
          </a:r>
          <a:r>
            <a:rPr lang="en-GB" sz="1800" b="1" dirty="0" smtClean="0">
              <a:latin typeface="+mn-lt"/>
            </a:rPr>
            <a:t>/</a:t>
          </a:r>
        </a:p>
        <a:p>
          <a:r>
            <a:rPr lang="en-GB" sz="1800" b="1" dirty="0" err="1" smtClean="0">
              <a:latin typeface="+mn-lt"/>
            </a:rPr>
            <a:t>Promovarea</a:t>
          </a:r>
          <a:r>
            <a:rPr lang="en-GB" sz="1800" b="1" dirty="0" smtClean="0">
              <a:latin typeface="+mn-lt"/>
            </a:rPr>
            <a:t> </a:t>
          </a:r>
          <a:r>
            <a:rPr lang="en-GB" sz="1800" b="1" dirty="0" err="1" smtClean="0">
              <a:latin typeface="+mn-lt"/>
            </a:rPr>
            <a:t>celor</a:t>
          </a:r>
          <a:r>
            <a:rPr lang="en-GB" sz="1800" b="1" dirty="0" smtClean="0">
              <a:latin typeface="+mn-lt"/>
            </a:rPr>
            <a:t> </a:t>
          </a:r>
          <a:r>
            <a:rPr lang="en-GB" sz="1800" b="1" dirty="0" err="1" smtClean="0">
              <a:latin typeface="+mn-lt"/>
            </a:rPr>
            <a:t>mai</a:t>
          </a:r>
          <a:r>
            <a:rPr lang="en-GB" sz="1800" b="1" dirty="0" smtClean="0">
              <a:latin typeface="+mn-lt"/>
            </a:rPr>
            <a:t> </a:t>
          </a:r>
          <a:r>
            <a:rPr lang="en-GB" sz="1800" b="1" dirty="0" err="1" smtClean="0">
              <a:latin typeface="+mn-lt"/>
            </a:rPr>
            <a:t>bune</a:t>
          </a:r>
          <a:r>
            <a:rPr lang="en-GB" sz="1800" b="1" dirty="0" smtClean="0">
              <a:latin typeface="+mn-lt"/>
            </a:rPr>
            <a:t> </a:t>
          </a:r>
          <a:r>
            <a:rPr lang="en-GB" sz="1800" b="1" dirty="0" err="1" smtClean="0">
              <a:latin typeface="+mn-lt"/>
            </a:rPr>
            <a:t>practici</a:t>
          </a:r>
          <a:endParaRPr lang="en-GB" sz="1800" b="1" dirty="0">
            <a:latin typeface="+mn-lt"/>
          </a:endParaRPr>
        </a:p>
      </dgm:t>
    </dgm:pt>
    <dgm:pt modelId="{0D76F6C2-4E7B-4218-A01B-2DE3ABB49BBB}" type="parTrans" cxnId="{167241B4-5E6D-4497-946C-83581568BED0}">
      <dgm:prSet/>
      <dgm:spPr/>
      <dgm:t>
        <a:bodyPr/>
        <a:lstStyle/>
        <a:p>
          <a:endParaRPr lang="en-GB" sz="2400">
            <a:latin typeface="+mn-lt"/>
          </a:endParaRPr>
        </a:p>
      </dgm:t>
    </dgm:pt>
    <dgm:pt modelId="{349DC2DF-62EC-4398-BB71-436FA7F697CA}" type="sibTrans" cxnId="{167241B4-5E6D-4497-946C-83581568BED0}">
      <dgm:prSet custT="1"/>
      <dgm:spPr>
        <a:solidFill>
          <a:srgbClr val="00B050"/>
        </a:solidFill>
      </dgm:spPr>
      <dgm:t>
        <a:bodyPr/>
        <a:lstStyle/>
        <a:p>
          <a:endParaRPr lang="en-GB" sz="700">
            <a:latin typeface="+mn-lt"/>
          </a:endParaRPr>
        </a:p>
      </dgm:t>
    </dgm:pt>
    <dgm:pt modelId="{EB036FD4-E05C-42AE-9E2F-F1E4CCDB4FF7}">
      <dgm:prSet phldrT="[Text]" custT="1"/>
      <dgm:spPr>
        <a:solidFill>
          <a:srgbClr val="786860"/>
        </a:solidFill>
      </dgm:spPr>
      <dgm:t>
        <a:bodyPr/>
        <a:lstStyle/>
        <a:p>
          <a:r>
            <a:rPr lang="en-GB" sz="1800" b="1" dirty="0" err="1" smtClean="0">
              <a:latin typeface="+mn-lt"/>
            </a:rPr>
            <a:t>Masuri</a:t>
          </a:r>
          <a:r>
            <a:rPr lang="en-GB" sz="1800" b="1" dirty="0" smtClean="0">
              <a:latin typeface="+mn-lt"/>
            </a:rPr>
            <a:t> de </a:t>
          </a:r>
          <a:r>
            <a:rPr lang="en-GB" sz="1800" b="1" dirty="0" err="1" smtClean="0">
              <a:latin typeface="+mn-lt"/>
            </a:rPr>
            <a:t>intensificare</a:t>
          </a:r>
          <a:r>
            <a:rPr lang="en-GB" sz="1800" b="1" dirty="0" smtClean="0">
              <a:latin typeface="+mn-lt"/>
            </a:rPr>
            <a:t> a </a:t>
          </a:r>
          <a:r>
            <a:rPr lang="en-GB" sz="1800" b="1" dirty="0" err="1" smtClean="0">
              <a:latin typeface="+mn-lt"/>
            </a:rPr>
            <a:t>schimbarii</a:t>
          </a:r>
          <a:r>
            <a:rPr lang="en-GB" sz="1800" b="1" dirty="0" smtClean="0">
              <a:latin typeface="+mn-lt"/>
            </a:rPr>
            <a:t>  </a:t>
          </a:r>
          <a:r>
            <a:rPr lang="en-GB" sz="1800" b="1" dirty="0" err="1" smtClean="0">
              <a:latin typeface="+mn-lt"/>
            </a:rPr>
            <a:t>atitudinii</a:t>
          </a:r>
          <a:r>
            <a:rPr lang="en-GB" sz="1800" b="1" dirty="0" smtClean="0">
              <a:latin typeface="+mn-lt"/>
            </a:rPr>
            <a:t> </a:t>
          </a:r>
        </a:p>
        <a:p>
          <a:r>
            <a:rPr lang="en-GB" sz="1600" b="1" dirty="0" smtClean="0">
              <a:latin typeface="+mn-lt"/>
            </a:rPr>
            <a:t>(ex. </a:t>
          </a:r>
          <a:r>
            <a:rPr lang="en-GB" sz="1600" b="1" dirty="0" err="1" smtClean="0">
              <a:latin typeface="+mn-lt"/>
            </a:rPr>
            <a:t>parghii</a:t>
          </a:r>
          <a:r>
            <a:rPr lang="en-GB" sz="1600" b="1" dirty="0" smtClean="0">
              <a:latin typeface="+mn-lt"/>
            </a:rPr>
            <a:t> </a:t>
          </a:r>
          <a:r>
            <a:rPr lang="en-GB" sz="1600" b="1" dirty="0" err="1" smtClean="0">
              <a:latin typeface="+mn-lt"/>
            </a:rPr>
            <a:t>economice</a:t>
          </a:r>
          <a:r>
            <a:rPr lang="en-GB" sz="1600" b="1" dirty="0" smtClean="0">
              <a:latin typeface="+mn-lt"/>
            </a:rPr>
            <a:t>/ legislative</a:t>
          </a:r>
          <a:r>
            <a:rPr lang="en-GB" sz="1400" b="1" dirty="0" smtClean="0">
              <a:latin typeface="+mn-lt"/>
            </a:rPr>
            <a:t>)</a:t>
          </a:r>
          <a:endParaRPr lang="en-GB" sz="1400" b="1" dirty="0">
            <a:latin typeface="+mn-lt"/>
          </a:endParaRPr>
        </a:p>
      </dgm:t>
    </dgm:pt>
    <dgm:pt modelId="{4B1F8230-E13C-4A31-B782-64A014A5263F}" type="parTrans" cxnId="{B8A46447-D5FF-496F-A75D-BA88B3C6945D}">
      <dgm:prSet/>
      <dgm:spPr/>
      <dgm:t>
        <a:bodyPr/>
        <a:lstStyle/>
        <a:p>
          <a:endParaRPr lang="en-GB" sz="2400">
            <a:latin typeface="+mn-lt"/>
          </a:endParaRPr>
        </a:p>
      </dgm:t>
    </dgm:pt>
    <dgm:pt modelId="{FEAE4731-750A-4A3A-A175-96681725489C}" type="sibTrans" cxnId="{B8A46447-D5FF-496F-A75D-BA88B3C6945D}">
      <dgm:prSet custT="1"/>
      <dgm:spPr>
        <a:solidFill>
          <a:srgbClr val="786860"/>
        </a:solidFill>
      </dgm:spPr>
      <dgm:t>
        <a:bodyPr/>
        <a:lstStyle/>
        <a:p>
          <a:endParaRPr lang="en-GB" sz="1100">
            <a:latin typeface="+mn-lt"/>
          </a:endParaRPr>
        </a:p>
      </dgm:t>
    </dgm:pt>
    <dgm:pt modelId="{24691450-A205-4E79-984E-BFC9A66F6D34}">
      <dgm:prSet phldrT="[Text]" custT="1"/>
      <dgm:spPr/>
      <dgm:t>
        <a:bodyPr/>
        <a:lstStyle/>
        <a:p>
          <a:r>
            <a:rPr lang="en-GB" sz="2400" b="1" dirty="0" err="1" smtClean="0">
              <a:latin typeface="+mn-lt"/>
            </a:rPr>
            <a:t>Asigurarea</a:t>
          </a:r>
          <a:r>
            <a:rPr lang="en-GB" sz="2400" b="1" dirty="0" smtClean="0">
              <a:latin typeface="+mn-lt"/>
            </a:rPr>
            <a:t> </a:t>
          </a:r>
        </a:p>
        <a:p>
          <a:r>
            <a:rPr lang="en-GB" sz="2400" b="1" dirty="0" err="1" smtClean="0">
              <a:latin typeface="+mn-lt"/>
            </a:rPr>
            <a:t>infrastructurii</a:t>
          </a:r>
          <a:r>
            <a:rPr lang="en-GB" sz="2400" b="1" dirty="0" smtClean="0">
              <a:latin typeface="+mn-lt"/>
            </a:rPr>
            <a:t> </a:t>
          </a:r>
          <a:endParaRPr lang="en-GB" sz="2400" b="1" dirty="0">
            <a:latin typeface="+mn-lt"/>
          </a:endParaRPr>
        </a:p>
      </dgm:t>
    </dgm:pt>
    <dgm:pt modelId="{286A50AF-9F15-4D7E-8335-01EA1EE28112}" type="parTrans" cxnId="{2FB37EF0-C9D6-4511-A737-ACFF3239ADA4}">
      <dgm:prSet/>
      <dgm:spPr/>
      <dgm:t>
        <a:bodyPr/>
        <a:lstStyle/>
        <a:p>
          <a:endParaRPr lang="en-GB" sz="2400">
            <a:latin typeface="+mn-lt"/>
          </a:endParaRPr>
        </a:p>
      </dgm:t>
    </dgm:pt>
    <dgm:pt modelId="{8C1377BB-8C8A-47E0-9623-D0FF7F187203}" type="sibTrans" cxnId="{2FB37EF0-C9D6-4511-A737-ACFF3239ADA4}">
      <dgm:prSet custT="1"/>
      <dgm:spPr/>
      <dgm:t>
        <a:bodyPr/>
        <a:lstStyle/>
        <a:p>
          <a:endParaRPr lang="en-GB" sz="700">
            <a:latin typeface="+mn-lt"/>
          </a:endParaRPr>
        </a:p>
      </dgm:t>
    </dgm:pt>
    <dgm:pt modelId="{9232DD80-D045-4CD2-A440-D3FA65BE3D35}" type="pres">
      <dgm:prSet presAssocID="{9079769A-F979-44A8-99A4-AAC4281E8B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361759C-B26A-4CAC-BA06-F1B19B7BE7E4}" type="pres">
      <dgm:prSet presAssocID="{726AF70A-9047-4333-8439-8BAEBFD02BDC}" presName="node" presStyleLbl="node1" presStyleIdx="0" presStyleCnt="3" custRadScaleRad="100059" custRadScaleInc="19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AC7234-796C-4C83-AA76-9A1AEF205971}" type="pres">
      <dgm:prSet presAssocID="{349DC2DF-62EC-4398-BB71-436FA7F697CA}" presName="sibTrans" presStyleLbl="sibTrans2D1" presStyleIdx="0" presStyleCnt="3" custAng="3915044" custFlipVert="1" custScaleX="203075" custScaleY="80092" custLinFactNeighborX="73917" custLinFactNeighborY="-8392"/>
      <dgm:spPr/>
      <dgm:t>
        <a:bodyPr/>
        <a:lstStyle/>
        <a:p>
          <a:endParaRPr lang="en-GB"/>
        </a:p>
      </dgm:t>
    </dgm:pt>
    <dgm:pt modelId="{A1199C85-D984-4BBE-9651-F946AE83C20A}" type="pres">
      <dgm:prSet presAssocID="{349DC2DF-62EC-4398-BB71-436FA7F697CA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F8F78228-EF57-4811-950C-E9477D53D88B}" type="pres">
      <dgm:prSet presAssocID="{EB036FD4-E05C-42AE-9E2F-F1E4CCDB4FF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AF4BCD-DD74-4182-941D-ACE25ECE55D2}" type="pres">
      <dgm:prSet presAssocID="{FEAE4731-750A-4A3A-A175-96681725489C}" presName="sibTrans" presStyleLbl="sibTrans2D1" presStyleIdx="1" presStyleCnt="3" custFlipVert="1" custScaleX="124760" custScaleY="97999" custLinFactNeighborX="1611" custLinFactNeighborY="-1543"/>
      <dgm:spPr/>
      <dgm:t>
        <a:bodyPr/>
        <a:lstStyle/>
        <a:p>
          <a:endParaRPr lang="en-GB"/>
        </a:p>
      </dgm:t>
    </dgm:pt>
    <dgm:pt modelId="{20580695-EDB0-4392-8AE0-844A36B088FB}" type="pres">
      <dgm:prSet presAssocID="{FEAE4731-750A-4A3A-A175-96681725489C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7FFFF006-1C1B-4C1D-A295-D11D091CA57B}" type="pres">
      <dgm:prSet presAssocID="{24691450-A205-4E79-984E-BFC9A66F6D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C415E1-A259-420E-89F8-70CCD32212E2}" type="pres">
      <dgm:prSet presAssocID="{8C1377BB-8C8A-47E0-9623-D0FF7F187203}" presName="sibTrans" presStyleLbl="sibTrans2D1" presStyleIdx="2" presStyleCnt="3" custAng="10792166" custFlipVert="0" custScaleX="218638" custScaleY="86908" custLinFactNeighborX="-73440" custLinFactNeighborY="-6872" custRadScaleRad="183056"/>
      <dgm:spPr/>
      <dgm:t>
        <a:bodyPr/>
        <a:lstStyle/>
        <a:p>
          <a:endParaRPr lang="en-GB"/>
        </a:p>
      </dgm:t>
    </dgm:pt>
    <dgm:pt modelId="{48CCF6D2-BC86-4450-99B5-151067A2C124}" type="pres">
      <dgm:prSet presAssocID="{8C1377BB-8C8A-47E0-9623-D0FF7F187203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B8A46447-D5FF-496F-A75D-BA88B3C6945D}" srcId="{9079769A-F979-44A8-99A4-AAC4281E8B70}" destId="{EB036FD4-E05C-42AE-9E2F-F1E4CCDB4FF7}" srcOrd="1" destOrd="0" parTransId="{4B1F8230-E13C-4A31-B782-64A014A5263F}" sibTransId="{FEAE4731-750A-4A3A-A175-96681725489C}"/>
    <dgm:cxn modelId="{C9E40191-526E-4CE2-BDB3-271B32B8EEA8}" type="presOf" srcId="{349DC2DF-62EC-4398-BB71-436FA7F697CA}" destId="{E4AC7234-796C-4C83-AA76-9A1AEF205971}" srcOrd="0" destOrd="0" presId="urn:microsoft.com/office/officeart/2005/8/layout/cycle7"/>
    <dgm:cxn modelId="{5A40626D-88ED-428D-855F-239506248109}" type="presOf" srcId="{FEAE4731-750A-4A3A-A175-96681725489C}" destId="{1AAF4BCD-DD74-4182-941D-ACE25ECE55D2}" srcOrd="0" destOrd="0" presId="urn:microsoft.com/office/officeart/2005/8/layout/cycle7"/>
    <dgm:cxn modelId="{A2BCD018-4A46-4C70-96AE-E81AB5DCEB65}" type="presOf" srcId="{FEAE4731-750A-4A3A-A175-96681725489C}" destId="{20580695-EDB0-4392-8AE0-844A36B088FB}" srcOrd="1" destOrd="0" presId="urn:microsoft.com/office/officeart/2005/8/layout/cycle7"/>
    <dgm:cxn modelId="{A3267EAA-DEE9-4CAA-9C55-D67E2A5BBDAD}" type="presOf" srcId="{8C1377BB-8C8A-47E0-9623-D0FF7F187203}" destId="{CDC415E1-A259-420E-89F8-70CCD32212E2}" srcOrd="0" destOrd="0" presId="urn:microsoft.com/office/officeart/2005/8/layout/cycle7"/>
    <dgm:cxn modelId="{C07FCC4C-3292-4EBF-9F64-448EFC59C4A9}" type="presOf" srcId="{726AF70A-9047-4333-8439-8BAEBFD02BDC}" destId="{6361759C-B26A-4CAC-BA06-F1B19B7BE7E4}" srcOrd="0" destOrd="0" presId="urn:microsoft.com/office/officeart/2005/8/layout/cycle7"/>
    <dgm:cxn modelId="{B2D2ED05-29D3-486E-8986-96C8916E168E}" type="presOf" srcId="{EB036FD4-E05C-42AE-9E2F-F1E4CCDB4FF7}" destId="{F8F78228-EF57-4811-950C-E9477D53D88B}" srcOrd="0" destOrd="0" presId="urn:microsoft.com/office/officeart/2005/8/layout/cycle7"/>
    <dgm:cxn modelId="{1A2DBB7F-9295-4FB4-AD44-A04BEF6E3A4F}" type="presOf" srcId="{8C1377BB-8C8A-47E0-9623-D0FF7F187203}" destId="{48CCF6D2-BC86-4450-99B5-151067A2C124}" srcOrd="1" destOrd="0" presId="urn:microsoft.com/office/officeart/2005/8/layout/cycle7"/>
    <dgm:cxn modelId="{2FB37EF0-C9D6-4511-A737-ACFF3239ADA4}" srcId="{9079769A-F979-44A8-99A4-AAC4281E8B70}" destId="{24691450-A205-4E79-984E-BFC9A66F6D34}" srcOrd="2" destOrd="0" parTransId="{286A50AF-9F15-4D7E-8335-01EA1EE28112}" sibTransId="{8C1377BB-8C8A-47E0-9623-D0FF7F187203}"/>
    <dgm:cxn modelId="{167241B4-5E6D-4497-946C-83581568BED0}" srcId="{9079769A-F979-44A8-99A4-AAC4281E8B70}" destId="{726AF70A-9047-4333-8439-8BAEBFD02BDC}" srcOrd="0" destOrd="0" parTransId="{0D76F6C2-4E7B-4218-A01B-2DE3ABB49BBB}" sibTransId="{349DC2DF-62EC-4398-BB71-436FA7F697CA}"/>
    <dgm:cxn modelId="{D1A3CC2F-8C18-4501-8B71-342C808A8294}" type="presOf" srcId="{9079769A-F979-44A8-99A4-AAC4281E8B70}" destId="{9232DD80-D045-4CD2-A440-D3FA65BE3D35}" srcOrd="0" destOrd="0" presId="urn:microsoft.com/office/officeart/2005/8/layout/cycle7"/>
    <dgm:cxn modelId="{3A3D4432-A9D9-47F3-B5EB-D153E21D9059}" type="presOf" srcId="{349DC2DF-62EC-4398-BB71-436FA7F697CA}" destId="{A1199C85-D984-4BBE-9651-F946AE83C20A}" srcOrd="1" destOrd="0" presId="urn:microsoft.com/office/officeart/2005/8/layout/cycle7"/>
    <dgm:cxn modelId="{DA2038B0-B1E1-4103-A870-A76A6B3E52CD}" type="presOf" srcId="{24691450-A205-4E79-984E-BFC9A66F6D34}" destId="{7FFFF006-1C1B-4C1D-A295-D11D091CA57B}" srcOrd="0" destOrd="0" presId="urn:microsoft.com/office/officeart/2005/8/layout/cycle7"/>
    <dgm:cxn modelId="{FA86BD01-0E5A-4BCD-AA36-2366257AB1D8}" type="presParOf" srcId="{9232DD80-D045-4CD2-A440-D3FA65BE3D35}" destId="{6361759C-B26A-4CAC-BA06-F1B19B7BE7E4}" srcOrd="0" destOrd="0" presId="urn:microsoft.com/office/officeart/2005/8/layout/cycle7"/>
    <dgm:cxn modelId="{F6D0682B-5838-4238-B7E5-2FE8C4292B6A}" type="presParOf" srcId="{9232DD80-D045-4CD2-A440-D3FA65BE3D35}" destId="{E4AC7234-796C-4C83-AA76-9A1AEF205971}" srcOrd="1" destOrd="0" presId="urn:microsoft.com/office/officeart/2005/8/layout/cycle7"/>
    <dgm:cxn modelId="{DC11EB0C-FDBD-41F8-9373-64E2794CFE35}" type="presParOf" srcId="{E4AC7234-796C-4C83-AA76-9A1AEF205971}" destId="{A1199C85-D984-4BBE-9651-F946AE83C20A}" srcOrd="0" destOrd="0" presId="urn:microsoft.com/office/officeart/2005/8/layout/cycle7"/>
    <dgm:cxn modelId="{B4D959C8-B42A-4152-923B-9E9827564982}" type="presParOf" srcId="{9232DD80-D045-4CD2-A440-D3FA65BE3D35}" destId="{F8F78228-EF57-4811-950C-E9477D53D88B}" srcOrd="2" destOrd="0" presId="urn:microsoft.com/office/officeart/2005/8/layout/cycle7"/>
    <dgm:cxn modelId="{8D8F9ED8-6BA0-4FF2-88C5-AA48F04B98BA}" type="presParOf" srcId="{9232DD80-D045-4CD2-A440-D3FA65BE3D35}" destId="{1AAF4BCD-DD74-4182-941D-ACE25ECE55D2}" srcOrd="3" destOrd="0" presId="urn:microsoft.com/office/officeart/2005/8/layout/cycle7"/>
    <dgm:cxn modelId="{14CC91CC-D09B-4437-82E6-8FF3C6BCBE1B}" type="presParOf" srcId="{1AAF4BCD-DD74-4182-941D-ACE25ECE55D2}" destId="{20580695-EDB0-4392-8AE0-844A36B088FB}" srcOrd="0" destOrd="0" presId="urn:microsoft.com/office/officeart/2005/8/layout/cycle7"/>
    <dgm:cxn modelId="{AF5A49FD-7CB5-4F95-A82E-F18DC4D17231}" type="presParOf" srcId="{9232DD80-D045-4CD2-A440-D3FA65BE3D35}" destId="{7FFFF006-1C1B-4C1D-A295-D11D091CA57B}" srcOrd="4" destOrd="0" presId="urn:microsoft.com/office/officeart/2005/8/layout/cycle7"/>
    <dgm:cxn modelId="{23029DAD-03C2-483B-95FA-5B89DCA7270A}" type="presParOf" srcId="{9232DD80-D045-4CD2-A440-D3FA65BE3D35}" destId="{CDC415E1-A259-420E-89F8-70CCD32212E2}" srcOrd="5" destOrd="0" presId="urn:microsoft.com/office/officeart/2005/8/layout/cycle7"/>
    <dgm:cxn modelId="{AE1B7C1A-1C11-4A59-BC55-B4AA5B1136E9}" type="presParOf" srcId="{CDC415E1-A259-420E-89F8-70CCD32212E2}" destId="{48CCF6D2-BC86-4450-99B5-151067A2C12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FDAF41A-DCCF-45BC-9A05-9EEE4AF63C6A}" type="doc">
      <dgm:prSet loTypeId="urn:microsoft.com/office/officeart/2005/8/layout/arrow2" loCatId="process" qsTypeId="urn:microsoft.com/office/officeart/2005/8/quickstyle/3d2" qsCatId="3D" csTypeId="urn:microsoft.com/office/officeart/2005/8/colors/accent2_3" csCatId="accent2" phldr="1"/>
      <dgm:spPr/>
    </dgm:pt>
    <dgm:pt modelId="{A5CAADB5-980A-4972-BA38-F3CEC3BADDF3}">
      <dgm:prSet phldrT="[Text]" custT="1"/>
      <dgm:spPr/>
      <dgm:t>
        <a:bodyPr/>
        <a:lstStyle/>
        <a:p>
          <a:r>
            <a:rPr lang="de-DE" sz="1400" b="1" dirty="0" smtClean="0">
              <a:solidFill>
                <a:srgbClr val="786860"/>
              </a:solidFill>
              <a:latin typeface="+mj-lt"/>
            </a:rPr>
            <a:t>Participarea tuturor partilor implicate relevante</a:t>
          </a:r>
          <a:br>
            <a:rPr lang="de-DE" sz="1400" b="1" dirty="0" smtClean="0">
              <a:solidFill>
                <a:srgbClr val="786860"/>
              </a:solidFill>
              <a:latin typeface="+mj-lt"/>
            </a:rPr>
          </a:br>
          <a:endParaRPr lang="en-GB" sz="1400" dirty="0">
            <a:solidFill>
              <a:srgbClr val="786860"/>
            </a:solidFill>
            <a:latin typeface="+mj-lt"/>
          </a:endParaRPr>
        </a:p>
      </dgm:t>
    </dgm:pt>
    <dgm:pt modelId="{10DA5883-79A6-42BA-A383-703541D59883}" type="parTrans" cxnId="{1DB3EC23-7300-47D4-AEB0-75DFC99631FB}">
      <dgm:prSet/>
      <dgm:spPr/>
      <dgm:t>
        <a:bodyPr/>
        <a:lstStyle/>
        <a:p>
          <a:endParaRPr lang="en-GB" sz="2400">
            <a:solidFill>
              <a:srgbClr val="786860"/>
            </a:solidFill>
            <a:latin typeface="+mj-lt"/>
          </a:endParaRPr>
        </a:p>
      </dgm:t>
    </dgm:pt>
    <dgm:pt modelId="{672490DF-3564-411C-960B-5183BCACDDF2}" type="sibTrans" cxnId="{1DB3EC23-7300-47D4-AEB0-75DFC99631FB}">
      <dgm:prSet/>
      <dgm:spPr/>
      <dgm:t>
        <a:bodyPr/>
        <a:lstStyle/>
        <a:p>
          <a:endParaRPr lang="en-GB" sz="2400">
            <a:solidFill>
              <a:srgbClr val="786860"/>
            </a:solidFill>
            <a:latin typeface="+mj-lt"/>
          </a:endParaRPr>
        </a:p>
      </dgm:t>
    </dgm:pt>
    <dgm:pt modelId="{979BC70C-322B-41B5-9759-DB34791D3E87}">
      <dgm:prSet phldrT="[Text]" custT="1"/>
      <dgm:spPr/>
      <dgm:t>
        <a:bodyPr/>
        <a:lstStyle/>
        <a:p>
          <a:r>
            <a:rPr lang="en-GB" sz="1400" b="1" dirty="0" err="1" smtClean="0">
              <a:solidFill>
                <a:srgbClr val="786860"/>
              </a:solidFill>
              <a:latin typeface="+mj-lt"/>
            </a:rPr>
            <a:t>Conducere</a:t>
          </a:r>
          <a:r>
            <a:rPr lang="en-GB" sz="1400" b="1" dirty="0" smtClean="0">
              <a:solidFill>
                <a:srgbClr val="786860"/>
              </a:solidFill>
              <a:latin typeface="+mj-lt"/>
            </a:rPr>
            <a:t> la </a:t>
          </a:r>
          <a:r>
            <a:rPr lang="en-GB" sz="1400" b="1" dirty="0" err="1" smtClean="0">
              <a:solidFill>
                <a:srgbClr val="786860"/>
              </a:solidFill>
              <a:latin typeface="+mj-lt"/>
            </a:rPr>
            <a:t>nivel</a:t>
          </a:r>
          <a:r>
            <a:rPr lang="en-GB" sz="1400" b="1" dirty="0" smtClean="0">
              <a:solidFill>
                <a:srgbClr val="786860"/>
              </a:solidFill>
              <a:latin typeface="+mj-lt"/>
            </a:rPr>
            <a:t> </a:t>
          </a:r>
          <a:r>
            <a:rPr lang="en-GB" sz="1400" b="1" dirty="0" err="1" smtClean="0">
              <a:solidFill>
                <a:srgbClr val="786860"/>
              </a:solidFill>
              <a:latin typeface="+mj-lt"/>
            </a:rPr>
            <a:t>inalt</a:t>
          </a:r>
          <a:r>
            <a:rPr lang="en-GB" sz="1400" b="1" dirty="0" smtClean="0">
              <a:solidFill>
                <a:srgbClr val="786860"/>
              </a:solidFill>
              <a:latin typeface="+mj-lt"/>
            </a:rPr>
            <a:t>/ </a:t>
          </a:r>
          <a:r>
            <a:rPr lang="en-GB" sz="1400" b="1" dirty="0" err="1" smtClean="0">
              <a:solidFill>
                <a:srgbClr val="786860"/>
              </a:solidFill>
              <a:latin typeface="+mj-lt"/>
            </a:rPr>
            <a:t>Factori</a:t>
          </a:r>
          <a:r>
            <a:rPr lang="en-GB" sz="1400" b="1" dirty="0" smtClean="0">
              <a:solidFill>
                <a:srgbClr val="786860"/>
              </a:solidFill>
              <a:latin typeface="+mj-lt"/>
            </a:rPr>
            <a:t> </a:t>
          </a:r>
          <a:r>
            <a:rPr lang="en-GB" sz="1400" b="1" dirty="0" err="1" smtClean="0">
              <a:solidFill>
                <a:srgbClr val="786860"/>
              </a:solidFill>
              <a:latin typeface="+mj-lt"/>
            </a:rPr>
            <a:t>calificati</a:t>
          </a:r>
          <a:endParaRPr lang="en-GB" sz="1400" b="1" dirty="0">
            <a:solidFill>
              <a:srgbClr val="786860"/>
            </a:solidFill>
            <a:latin typeface="+mj-lt"/>
          </a:endParaRPr>
        </a:p>
      </dgm:t>
    </dgm:pt>
    <dgm:pt modelId="{5BFF8E80-FE15-48FA-B73D-8FFA6E2A4605}" type="parTrans" cxnId="{DAADA41A-44E3-4DE9-BF13-873484DC0163}">
      <dgm:prSet/>
      <dgm:spPr/>
      <dgm:t>
        <a:bodyPr/>
        <a:lstStyle/>
        <a:p>
          <a:endParaRPr lang="en-GB" sz="2400">
            <a:solidFill>
              <a:srgbClr val="786860"/>
            </a:solidFill>
            <a:latin typeface="+mj-lt"/>
          </a:endParaRPr>
        </a:p>
      </dgm:t>
    </dgm:pt>
    <dgm:pt modelId="{B640CCC2-39E4-44F5-A8EA-8E24C1D62787}" type="sibTrans" cxnId="{DAADA41A-44E3-4DE9-BF13-873484DC0163}">
      <dgm:prSet/>
      <dgm:spPr/>
      <dgm:t>
        <a:bodyPr/>
        <a:lstStyle/>
        <a:p>
          <a:endParaRPr lang="en-GB" sz="2400">
            <a:solidFill>
              <a:srgbClr val="786860"/>
            </a:solidFill>
            <a:latin typeface="+mj-lt"/>
          </a:endParaRPr>
        </a:p>
      </dgm:t>
    </dgm:pt>
    <dgm:pt modelId="{2454686F-F63C-4F52-8BCA-B7440A533653}">
      <dgm:prSet phldrT="[Text]" custT="1"/>
      <dgm:spPr/>
      <dgm:t>
        <a:bodyPr/>
        <a:lstStyle/>
        <a:p>
          <a:r>
            <a:rPr lang="en-GB" sz="1400" b="1" dirty="0" err="1" smtClean="0">
              <a:solidFill>
                <a:srgbClr val="786860"/>
              </a:solidFill>
              <a:latin typeface="+mj-lt"/>
            </a:rPr>
            <a:t>Parteneriate</a:t>
          </a:r>
          <a:r>
            <a:rPr lang="en-GB" sz="1400" b="1" dirty="0" smtClean="0">
              <a:solidFill>
                <a:srgbClr val="786860"/>
              </a:solidFill>
              <a:latin typeface="+mj-lt"/>
            </a:rPr>
            <a:t> </a:t>
          </a:r>
          <a:r>
            <a:rPr lang="en-GB" sz="1400" b="1" dirty="0" err="1" smtClean="0">
              <a:solidFill>
                <a:srgbClr val="786860"/>
              </a:solidFill>
              <a:latin typeface="+mj-lt"/>
            </a:rPr>
            <a:t>extinse</a:t>
          </a:r>
          <a:endParaRPr lang="en-GB" sz="1400" b="1" dirty="0">
            <a:solidFill>
              <a:srgbClr val="786860"/>
            </a:solidFill>
            <a:latin typeface="+mj-lt"/>
          </a:endParaRPr>
        </a:p>
      </dgm:t>
    </dgm:pt>
    <dgm:pt modelId="{01CAF525-D670-47FD-8673-AB8798D6BD84}" type="parTrans" cxnId="{40FB282E-3050-4A4D-8443-AFD7410DBA35}">
      <dgm:prSet/>
      <dgm:spPr/>
      <dgm:t>
        <a:bodyPr/>
        <a:lstStyle/>
        <a:p>
          <a:endParaRPr lang="en-GB" sz="2400">
            <a:solidFill>
              <a:srgbClr val="786860"/>
            </a:solidFill>
            <a:latin typeface="+mj-lt"/>
          </a:endParaRPr>
        </a:p>
      </dgm:t>
    </dgm:pt>
    <dgm:pt modelId="{B53CE811-16B9-4308-93D8-05B4CE7578F4}" type="sibTrans" cxnId="{40FB282E-3050-4A4D-8443-AFD7410DBA35}">
      <dgm:prSet/>
      <dgm:spPr/>
      <dgm:t>
        <a:bodyPr/>
        <a:lstStyle/>
        <a:p>
          <a:endParaRPr lang="en-GB" sz="2400">
            <a:solidFill>
              <a:srgbClr val="786860"/>
            </a:solidFill>
            <a:latin typeface="+mj-lt"/>
          </a:endParaRPr>
        </a:p>
      </dgm:t>
    </dgm:pt>
    <dgm:pt modelId="{75FE2DFF-7E75-4C37-A205-8968928D4E6C}">
      <dgm:prSet phldrT="[Text]" custT="1"/>
      <dgm:spPr/>
      <dgm:t>
        <a:bodyPr/>
        <a:lstStyle/>
        <a:p>
          <a:r>
            <a:rPr lang="en-GB" sz="1400" b="1" dirty="0" err="1" smtClean="0">
              <a:solidFill>
                <a:srgbClr val="786860"/>
              </a:solidFill>
              <a:latin typeface="+mj-lt"/>
            </a:rPr>
            <a:t>Schimb</a:t>
          </a:r>
          <a:r>
            <a:rPr lang="en-GB" sz="1400" b="1" dirty="0" smtClean="0">
              <a:solidFill>
                <a:srgbClr val="786860"/>
              </a:solidFill>
              <a:latin typeface="+mj-lt"/>
            </a:rPr>
            <a:t> </a:t>
          </a:r>
          <a:r>
            <a:rPr lang="en-GB" sz="1400" b="1" dirty="0" err="1" smtClean="0">
              <a:solidFill>
                <a:srgbClr val="786860"/>
              </a:solidFill>
              <a:latin typeface="+mj-lt"/>
            </a:rPr>
            <a:t>intre</a:t>
          </a:r>
          <a:r>
            <a:rPr lang="en-GB" sz="1400" b="1" dirty="0" smtClean="0">
              <a:solidFill>
                <a:srgbClr val="786860"/>
              </a:solidFill>
              <a:latin typeface="+mj-lt"/>
            </a:rPr>
            <a:t> </a:t>
          </a:r>
          <a:r>
            <a:rPr lang="en-GB" sz="1400" b="1" dirty="0" err="1" smtClean="0">
              <a:solidFill>
                <a:srgbClr val="786860"/>
              </a:solidFill>
              <a:latin typeface="+mj-lt"/>
            </a:rPr>
            <a:t>orase</a:t>
          </a:r>
          <a:r>
            <a:rPr lang="en-GB" sz="1400" b="1" dirty="0" smtClean="0">
              <a:solidFill>
                <a:srgbClr val="786860"/>
              </a:solidFill>
              <a:latin typeface="+mj-lt"/>
            </a:rPr>
            <a:t> de </a:t>
          </a:r>
          <a:r>
            <a:rPr lang="en-GB" sz="1400" b="1" dirty="0" err="1" smtClean="0">
              <a:solidFill>
                <a:srgbClr val="786860"/>
              </a:solidFill>
              <a:latin typeface="+mj-lt"/>
            </a:rPr>
            <a:t>buna</a:t>
          </a:r>
          <a:r>
            <a:rPr lang="en-GB" sz="1400" b="1" dirty="0" smtClean="0">
              <a:solidFill>
                <a:srgbClr val="786860"/>
              </a:solidFill>
              <a:latin typeface="+mj-lt"/>
            </a:rPr>
            <a:t> </a:t>
          </a:r>
          <a:r>
            <a:rPr lang="en-GB" sz="1400" b="1" dirty="0" err="1" smtClean="0">
              <a:solidFill>
                <a:srgbClr val="786860"/>
              </a:solidFill>
              <a:latin typeface="+mj-lt"/>
            </a:rPr>
            <a:t>practica</a:t>
          </a:r>
          <a:endParaRPr lang="en-GB" sz="1400" b="1" dirty="0">
            <a:solidFill>
              <a:srgbClr val="786860"/>
            </a:solidFill>
            <a:latin typeface="+mj-lt"/>
          </a:endParaRPr>
        </a:p>
      </dgm:t>
    </dgm:pt>
    <dgm:pt modelId="{E8D4506A-2539-47F4-8B0D-011B37D63271}" type="parTrans" cxnId="{DF2734ED-A4A2-4821-8741-A32829DD3350}">
      <dgm:prSet/>
      <dgm:spPr/>
      <dgm:t>
        <a:bodyPr/>
        <a:lstStyle/>
        <a:p>
          <a:endParaRPr lang="en-GB" sz="2400">
            <a:solidFill>
              <a:srgbClr val="786860"/>
            </a:solidFill>
            <a:latin typeface="+mj-lt"/>
          </a:endParaRPr>
        </a:p>
      </dgm:t>
    </dgm:pt>
    <dgm:pt modelId="{3F86329A-64B3-4F99-AF06-71D6C9D09D91}" type="sibTrans" cxnId="{DF2734ED-A4A2-4821-8741-A32829DD3350}">
      <dgm:prSet/>
      <dgm:spPr/>
      <dgm:t>
        <a:bodyPr/>
        <a:lstStyle/>
        <a:p>
          <a:endParaRPr lang="en-GB" sz="2400">
            <a:solidFill>
              <a:srgbClr val="786860"/>
            </a:solidFill>
            <a:latin typeface="+mj-lt"/>
          </a:endParaRPr>
        </a:p>
      </dgm:t>
    </dgm:pt>
    <dgm:pt modelId="{FFE6D6D9-A351-4679-8D8F-3EDE457FE116}" type="pres">
      <dgm:prSet presAssocID="{7FDAF41A-DCCF-45BC-9A05-9EEE4AF63C6A}" presName="arrowDiagram" presStyleCnt="0">
        <dgm:presLayoutVars>
          <dgm:chMax val="5"/>
          <dgm:dir/>
          <dgm:resizeHandles val="exact"/>
        </dgm:presLayoutVars>
      </dgm:prSet>
      <dgm:spPr/>
    </dgm:pt>
    <dgm:pt modelId="{6B4E286E-503C-4050-A95B-3101B51D110F}" type="pres">
      <dgm:prSet presAssocID="{7FDAF41A-DCCF-45BC-9A05-9EEE4AF63C6A}" presName="arrow" presStyleLbl="bgShp" presStyleIdx="0" presStyleCnt="1" custLinFactNeighborX="-1493" custLinFactNeighborY="-3333"/>
      <dgm:spPr/>
    </dgm:pt>
    <dgm:pt modelId="{1AB4A28D-26E7-4477-91F5-53BA6C2A0DA0}" type="pres">
      <dgm:prSet presAssocID="{7FDAF41A-DCCF-45BC-9A05-9EEE4AF63C6A}" presName="arrowDiagram4" presStyleCnt="0"/>
      <dgm:spPr/>
    </dgm:pt>
    <dgm:pt modelId="{B9793015-87C4-454F-BB33-F2A5FA809B90}" type="pres">
      <dgm:prSet presAssocID="{A5CAADB5-980A-4972-BA38-F3CEC3BADDF3}" presName="bullet4a" presStyleLbl="node1" presStyleIdx="0" presStyleCnt="4"/>
      <dgm:spPr/>
    </dgm:pt>
    <dgm:pt modelId="{7CDD5489-F764-4278-B1D9-64FDCBF1B47E}" type="pres">
      <dgm:prSet presAssocID="{A5CAADB5-980A-4972-BA38-F3CEC3BADDF3}" presName="textBox4a" presStyleLbl="revTx" presStyleIdx="0" presStyleCnt="4" custScaleX="1402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01AF3E-9045-4FC3-81F6-56FA4749D3D8}" type="pres">
      <dgm:prSet presAssocID="{979BC70C-322B-41B5-9759-DB34791D3E87}" presName="bullet4b" presStyleLbl="node1" presStyleIdx="1" presStyleCnt="4"/>
      <dgm:spPr/>
    </dgm:pt>
    <dgm:pt modelId="{1826A0B5-5CDB-4A2E-9A46-ECBFA3AA7DFC}" type="pres">
      <dgm:prSet presAssocID="{979BC70C-322B-41B5-9759-DB34791D3E8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D1A0BE-1527-4087-B504-4C66FF673685}" type="pres">
      <dgm:prSet presAssocID="{2454686F-F63C-4F52-8BCA-B7440A533653}" presName="bullet4c" presStyleLbl="node1" presStyleIdx="2" presStyleCnt="4"/>
      <dgm:spPr/>
    </dgm:pt>
    <dgm:pt modelId="{F76199B7-2D04-4142-9351-09EF189AD11A}" type="pres">
      <dgm:prSet presAssocID="{2454686F-F63C-4F52-8BCA-B7440A533653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473D1B-7AE5-499C-BF8B-C7AB015BA26F}" type="pres">
      <dgm:prSet presAssocID="{75FE2DFF-7E75-4C37-A205-8968928D4E6C}" presName="bullet4d" presStyleLbl="node1" presStyleIdx="3" presStyleCnt="4"/>
      <dgm:spPr/>
    </dgm:pt>
    <dgm:pt modelId="{1BE59CD9-D1AE-4EDE-BEEA-AF2C06ABDA47}" type="pres">
      <dgm:prSet presAssocID="{75FE2DFF-7E75-4C37-A205-8968928D4E6C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F89310-F83F-4EAF-94AC-3FBA9A0F2AE5}" type="presOf" srcId="{75FE2DFF-7E75-4C37-A205-8968928D4E6C}" destId="{1BE59CD9-D1AE-4EDE-BEEA-AF2C06ABDA47}" srcOrd="0" destOrd="0" presId="urn:microsoft.com/office/officeart/2005/8/layout/arrow2"/>
    <dgm:cxn modelId="{DAADA41A-44E3-4DE9-BF13-873484DC0163}" srcId="{7FDAF41A-DCCF-45BC-9A05-9EEE4AF63C6A}" destId="{979BC70C-322B-41B5-9759-DB34791D3E87}" srcOrd="1" destOrd="0" parTransId="{5BFF8E80-FE15-48FA-B73D-8FFA6E2A4605}" sibTransId="{B640CCC2-39E4-44F5-A8EA-8E24C1D62787}"/>
    <dgm:cxn modelId="{7283E0D1-6978-4471-B72F-9EC66C4A845E}" type="presOf" srcId="{979BC70C-322B-41B5-9759-DB34791D3E87}" destId="{1826A0B5-5CDB-4A2E-9A46-ECBFA3AA7DFC}" srcOrd="0" destOrd="0" presId="urn:microsoft.com/office/officeart/2005/8/layout/arrow2"/>
    <dgm:cxn modelId="{40FB282E-3050-4A4D-8443-AFD7410DBA35}" srcId="{7FDAF41A-DCCF-45BC-9A05-9EEE4AF63C6A}" destId="{2454686F-F63C-4F52-8BCA-B7440A533653}" srcOrd="2" destOrd="0" parTransId="{01CAF525-D670-47FD-8673-AB8798D6BD84}" sibTransId="{B53CE811-16B9-4308-93D8-05B4CE7578F4}"/>
    <dgm:cxn modelId="{B92A536D-8990-4BAC-842F-29BD15C3C3BE}" type="presOf" srcId="{2454686F-F63C-4F52-8BCA-B7440A533653}" destId="{F76199B7-2D04-4142-9351-09EF189AD11A}" srcOrd="0" destOrd="0" presId="urn:microsoft.com/office/officeart/2005/8/layout/arrow2"/>
    <dgm:cxn modelId="{5958C4EC-65E0-47D6-85BA-E66DC3AEBC4F}" type="presOf" srcId="{A5CAADB5-980A-4972-BA38-F3CEC3BADDF3}" destId="{7CDD5489-F764-4278-B1D9-64FDCBF1B47E}" srcOrd="0" destOrd="0" presId="urn:microsoft.com/office/officeart/2005/8/layout/arrow2"/>
    <dgm:cxn modelId="{DF2734ED-A4A2-4821-8741-A32829DD3350}" srcId="{7FDAF41A-DCCF-45BC-9A05-9EEE4AF63C6A}" destId="{75FE2DFF-7E75-4C37-A205-8968928D4E6C}" srcOrd="3" destOrd="0" parTransId="{E8D4506A-2539-47F4-8B0D-011B37D63271}" sibTransId="{3F86329A-64B3-4F99-AF06-71D6C9D09D91}"/>
    <dgm:cxn modelId="{3D6D9047-BA0D-4841-9A18-ADE768C3FFA9}" type="presOf" srcId="{7FDAF41A-DCCF-45BC-9A05-9EEE4AF63C6A}" destId="{FFE6D6D9-A351-4679-8D8F-3EDE457FE116}" srcOrd="0" destOrd="0" presId="urn:microsoft.com/office/officeart/2005/8/layout/arrow2"/>
    <dgm:cxn modelId="{1DB3EC23-7300-47D4-AEB0-75DFC99631FB}" srcId="{7FDAF41A-DCCF-45BC-9A05-9EEE4AF63C6A}" destId="{A5CAADB5-980A-4972-BA38-F3CEC3BADDF3}" srcOrd="0" destOrd="0" parTransId="{10DA5883-79A6-42BA-A383-703541D59883}" sibTransId="{672490DF-3564-411C-960B-5183BCACDDF2}"/>
    <dgm:cxn modelId="{BFAB0B19-4859-4EEB-9151-4CD58BA3A870}" type="presParOf" srcId="{FFE6D6D9-A351-4679-8D8F-3EDE457FE116}" destId="{6B4E286E-503C-4050-A95B-3101B51D110F}" srcOrd="0" destOrd="0" presId="urn:microsoft.com/office/officeart/2005/8/layout/arrow2"/>
    <dgm:cxn modelId="{3F303854-4998-4468-B3CF-1BFD726092DE}" type="presParOf" srcId="{FFE6D6D9-A351-4679-8D8F-3EDE457FE116}" destId="{1AB4A28D-26E7-4477-91F5-53BA6C2A0DA0}" srcOrd="1" destOrd="0" presId="urn:microsoft.com/office/officeart/2005/8/layout/arrow2"/>
    <dgm:cxn modelId="{49D0A258-F0FA-46F7-AAD4-68915150D9B0}" type="presParOf" srcId="{1AB4A28D-26E7-4477-91F5-53BA6C2A0DA0}" destId="{B9793015-87C4-454F-BB33-F2A5FA809B90}" srcOrd="0" destOrd="0" presId="urn:microsoft.com/office/officeart/2005/8/layout/arrow2"/>
    <dgm:cxn modelId="{400B9641-20A9-4665-AA25-F695C2C12368}" type="presParOf" srcId="{1AB4A28D-26E7-4477-91F5-53BA6C2A0DA0}" destId="{7CDD5489-F764-4278-B1D9-64FDCBF1B47E}" srcOrd="1" destOrd="0" presId="urn:microsoft.com/office/officeart/2005/8/layout/arrow2"/>
    <dgm:cxn modelId="{40B47C7C-C28B-45F0-9EDF-2471A08E5681}" type="presParOf" srcId="{1AB4A28D-26E7-4477-91F5-53BA6C2A0DA0}" destId="{D001AF3E-9045-4FC3-81F6-56FA4749D3D8}" srcOrd="2" destOrd="0" presId="urn:microsoft.com/office/officeart/2005/8/layout/arrow2"/>
    <dgm:cxn modelId="{35E236A3-3472-48DD-9A89-9FFAE0EA79BC}" type="presParOf" srcId="{1AB4A28D-26E7-4477-91F5-53BA6C2A0DA0}" destId="{1826A0B5-5CDB-4A2E-9A46-ECBFA3AA7DFC}" srcOrd="3" destOrd="0" presId="urn:microsoft.com/office/officeart/2005/8/layout/arrow2"/>
    <dgm:cxn modelId="{D8968332-614A-4298-AC86-17C8A1AC48B8}" type="presParOf" srcId="{1AB4A28D-26E7-4477-91F5-53BA6C2A0DA0}" destId="{E1D1A0BE-1527-4087-B504-4C66FF673685}" srcOrd="4" destOrd="0" presId="urn:microsoft.com/office/officeart/2005/8/layout/arrow2"/>
    <dgm:cxn modelId="{2B590249-5958-4686-B7CA-E8A8B6950560}" type="presParOf" srcId="{1AB4A28D-26E7-4477-91F5-53BA6C2A0DA0}" destId="{F76199B7-2D04-4142-9351-09EF189AD11A}" srcOrd="5" destOrd="0" presId="urn:microsoft.com/office/officeart/2005/8/layout/arrow2"/>
    <dgm:cxn modelId="{1172817F-4045-4898-B28A-CC1F4EC6B2D6}" type="presParOf" srcId="{1AB4A28D-26E7-4477-91F5-53BA6C2A0DA0}" destId="{57473D1B-7AE5-499C-BF8B-C7AB015BA26F}" srcOrd="6" destOrd="0" presId="urn:microsoft.com/office/officeart/2005/8/layout/arrow2"/>
    <dgm:cxn modelId="{3E76971F-DA3E-483A-9111-B57234083087}" type="presParOf" srcId="{1AB4A28D-26E7-4477-91F5-53BA6C2A0DA0}" destId="{1BE59CD9-D1AE-4EDE-BEEA-AF2C06ABDA4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5355C4-805C-4834-86AD-C8C90E11C230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06685D-230A-4460-BCCA-0FB55F142959}">
      <dgm:prSet phldrT="[Text]" custT="1"/>
      <dgm:spPr/>
      <dgm:t>
        <a:bodyPr/>
        <a:lstStyle/>
        <a:p>
          <a:r>
            <a:rPr lang="en-US" sz="4400" dirty="0" err="1" smtClean="0"/>
            <a:t>Obiective</a:t>
          </a:r>
          <a:endParaRPr lang="en-US" sz="4400" dirty="0"/>
        </a:p>
      </dgm:t>
    </dgm:pt>
    <dgm:pt modelId="{9B41ABCF-860D-4E58-9C86-01EABE52B16A}" type="parTrans" cxnId="{37A3C751-8A8F-440E-97AA-04E8850A3268}">
      <dgm:prSet/>
      <dgm:spPr/>
      <dgm:t>
        <a:bodyPr/>
        <a:lstStyle/>
        <a:p>
          <a:endParaRPr lang="en-US"/>
        </a:p>
      </dgm:t>
    </dgm:pt>
    <dgm:pt modelId="{947DF648-AD53-45D4-9A33-F03D8B9E8F0A}" type="sibTrans" cxnId="{37A3C751-8A8F-440E-97AA-04E8850A3268}">
      <dgm:prSet/>
      <dgm:spPr/>
      <dgm:t>
        <a:bodyPr/>
        <a:lstStyle/>
        <a:p>
          <a:endParaRPr lang="en-US"/>
        </a:p>
      </dgm:t>
    </dgm:pt>
    <dgm:pt modelId="{F5173AC4-AD1D-43AE-B584-CDAD66E00A93}">
      <dgm:prSet phldrT="[Text]"/>
      <dgm:spPr/>
      <dgm:t>
        <a:bodyPr/>
        <a:lstStyle/>
        <a:p>
          <a:r>
            <a:rPr lang="en-US" dirty="0" err="1" smtClean="0"/>
            <a:t>Masuri</a:t>
          </a:r>
          <a:endParaRPr lang="en-US" dirty="0"/>
        </a:p>
      </dgm:t>
    </dgm:pt>
    <dgm:pt modelId="{99E2F9AF-ECBF-4EF8-9877-27E431692F16}" type="parTrans" cxnId="{B8AB559E-DB48-4959-A899-5A8F7EAE9D83}">
      <dgm:prSet/>
      <dgm:spPr/>
      <dgm:t>
        <a:bodyPr/>
        <a:lstStyle/>
        <a:p>
          <a:endParaRPr lang="en-US"/>
        </a:p>
      </dgm:t>
    </dgm:pt>
    <dgm:pt modelId="{3154CB74-FEA5-43B6-859A-757A79505940}" type="sibTrans" cxnId="{B8AB559E-DB48-4959-A899-5A8F7EAE9D83}">
      <dgm:prSet/>
      <dgm:spPr/>
      <dgm:t>
        <a:bodyPr/>
        <a:lstStyle/>
        <a:p>
          <a:endParaRPr lang="en-US"/>
        </a:p>
      </dgm:t>
    </dgm:pt>
    <dgm:pt modelId="{8470B8A3-6C57-401B-8841-EC19C944B22A}">
      <dgm:prSet phldrT="[Text]"/>
      <dgm:spPr/>
      <dgm:t>
        <a:bodyPr/>
        <a:lstStyle/>
        <a:p>
          <a:r>
            <a:rPr lang="en-US" dirty="0" err="1" smtClean="0"/>
            <a:t>Rezultate</a:t>
          </a:r>
          <a:endParaRPr lang="en-US" dirty="0"/>
        </a:p>
      </dgm:t>
    </dgm:pt>
    <dgm:pt modelId="{1A281289-69D8-4B99-85F8-4259EB44B772}" type="parTrans" cxnId="{7A495185-A0B6-493E-8F87-6100AD12B164}">
      <dgm:prSet/>
      <dgm:spPr/>
      <dgm:t>
        <a:bodyPr/>
        <a:lstStyle/>
        <a:p>
          <a:endParaRPr lang="en-US"/>
        </a:p>
      </dgm:t>
    </dgm:pt>
    <dgm:pt modelId="{49C3F239-E7C3-421C-8A16-B6EF80D19871}" type="sibTrans" cxnId="{7A495185-A0B6-493E-8F87-6100AD12B164}">
      <dgm:prSet/>
      <dgm:spPr/>
      <dgm:t>
        <a:bodyPr/>
        <a:lstStyle/>
        <a:p>
          <a:endParaRPr lang="en-US"/>
        </a:p>
      </dgm:t>
    </dgm:pt>
    <dgm:pt modelId="{3BA7B485-E751-4F84-B8A8-EDE55AEED37A}">
      <dgm:prSet phldrT="[Text]"/>
      <dgm:spPr/>
      <dgm:t>
        <a:bodyPr/>
        <a:lstStyle/>
        <a:p>
          <a:r>
            <a:rPr lang="en-US" dirty="0" err="1" smtClean="0"/>
            <a:t>Efecte</a:t>
          </a:r>
          <a:r>
            <a:rPr lang="en-US" dirty="0" smtClean="0"/>
            <a:t> </a:t>
          </a:r>
          <a:r>
            <a:rPr lang="en-US" dirty="0" err="1" smtClean="0"/>
            <a:t>asteptate</a:t>
          </a:r>
          <a:endParaRPr lang="en-US" dirty="0"/>
        </a:p>
      </dgm:t>
    </dgm:pt>
    <dgm:pt modelId="{7CA21FBA-57B6-4337-B279-B052B85EB9C8}" type="parTrans" cxnId="{AC7FF346-5816-496F-8375-E12E781BF4EF}">
      <dgm:prSet/>
      <dgm:spPr/>
      <dgm:t>
        <a:bodyPr/>
        <a:lstStyle/>
        <a:p>
          <a:endParaRPr lang="en-US"/>
        </a:p>
      </dgm:t>
    </dgm:pt>
    <dgm:pt modelId="{077EEDE7-BA30-4BE9-8E46-C99542E3003C}" type="sibTrans" cxnId="{AC7FF346-5816-496F-8375-E12E781BF4EF}">
      <dgm:prSet/>
      <dgm:spPr/>
      <dgm:t>
        <a:bodyPr/>
        <a:lstStyle/>
        <a:p>
          <a:endParaRPr lang="en-US"/>
        </a:p>
      </dgm:t>
    </dgm:pt>
    <dgm:pt modelId="{B13100EC-D87A-4FBA-AA43-609FDFA3181A}">
      <dgm:prSet phldrT="[Text]"/>
      <dgm:spPr/>
      <dgm:t>
        <a:bodyPr/>
        <a:lstStyle/>
        <a:p>
          <a:r>
            <a:rPr lang="en-US" dirty="0" err="1" smtClean="0"/>
            <a:t>Perioada</a:t>
          </a:r>
          <a:r>
            <a:rPr lang="en-US" dirty="0" smtClean="0"/>
            <a:t> </a:t>
          </a:r>
          <a:r>
            <a:rPr lang="en-US" dirty="0" err="1" smtClean="0"/>
            <a:t>implementarii</a:t>
          </a:r>
          <a:endParaRPr lang="en-US" dirty="0"/>
        </a:p>
      </dgm:t>
    </dgm:pt>
    <dgm:pt modelId="{8C799B53-D694-4F0B-85A9-08FB0B922DBB}" type="parTrans" cxnId="{1DF56E0F-5404-4AA3-AFD1-3EDE94C2CA4A}">
      <dgm:prSet/>
      <dgm:spPr/>
      <dgm:t>
        <a:bodyPr/>
        <a:lstStyle/>
        <a:p>
          <a:endParaRPr lang="en-US"/>
        </a:p>
      </dgm:t>
    </dgm:pt>
    <dgm:pt modelId="{566D850E-5529-45C8-B158-EFCF6A1D8353}" type="sibTrans" cxnId="{1DF56E0F-5404-4AA3-AFD1-3EDE94C2CA4A}">
      <dgm:prSet/>
      <dgm:spPr/>
      <dgm:t>
        <a:bodyPr/>
        <a:lstStyle/>
        <a:p>
          <a:endParaRPr lang="en-US"/>
        </a:p>
      </dgm:t>
    </dgm:pt>
    <dgm:pt modelId="{7E3C95DE-425F-4512-AA7D-0A1153789472}">
      <dgm:prSet phldrT="[Text]"/>
      <dgm:spPr/>
      <dgm:t>
        <a:bodyPr/>
        <a:lstStyle/>
        <a:p>
          <a:r>
            <a:rPr lang="en-US" dirty="0" err="1" smtClean="0"/>
            <a:t>Preconditii</a:t>
          </a:r>
          <a:endParaRPr lang="en-US" dirty="0"/>
        </a:p>
      </dgm:t>
    </dgm:pt>
    <dgm:pt modelId="{C2B983E5-5764-4D2F-95F6-4399DF9F8E33}" type="parTrans" cxnId="{A9450C38-CA43-4D9D-BEC1-20077D35F973}">
      <dgm:prSet/>
      <dgm:spPr/>
      <dgm:t>
        <a:bodyPr/>
        <a:lstStyle/>
        <a:p>
          <a:endParaRPr lang="en-US"/>
        </a:p>
      </dgm:t>
    </dgm:pt>
    <dgm:pt modelId="{8CDAA847-ADB1-498E-ADAC-BD58BEAC4910}" type="sibTrans" cxnId="{A9450C38-CA43-4D9D-BEC1-20077D35F973}">
      <dgm:prSet/>
      <dgm:spPr/>
      <dgm:t>
        <a:bodyPr/>
        <a:lstStyle/>
        <a:p>
          <a:endParaRPr lang="en-US"/>
        </a:p>
      </dgm:t>
    </dgm:pt>
    <dgm:pt modelId="{9E4F953A-10F9-4D1E-942A-BB62D9702899}" type="pres">
      <dgm:prSet presAssocID="{C45355C4-805C-4834-86AD-C8C90E11C23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2EE2D7-5266-42C2-955D-917AF5E18107}" type="pres">
      <dgm:prSet presAssocID="{6306685D-230A-4460-BCCA-0FB55F142959}" presName="root1" presStyleCnt="0"/>
      <dgm:spPr/>
    </dgm:pt>
    <dgm:pt modelId="{2A8E885F-8862-4A73-8E96-842F39E4EF6B}" type="pres">
      <dgm:prSet presAssocID="{6306685D-230A-4460-BCCA-0FB55F14295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0E10CB-F889-425E-A61C-195326747F39}" type="pres">
      <dgm:prSet presAssocID="{6306685D-230A-4460-BCCA-0FB55F142959}" presName="level2hierChild" presStyleCnt="0"/>
      <dgm:spPr/>
    </dgm:pt>
    <dgm:pt modelId="{57E309D7-A9AE-4C45-A89D-8312C50E20E3}" type="pres">
      <dgm:prSet presAssocID="{99E2F9AF-ECBF-4EF8-9877-27E431692F16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8D867756-88F2-49C9-BB77-45C0917F4373}" type="pres">
      <dgm:prSet presAssocID="{99E2F9AF-ECBF-4EF8-9877-27E431692F1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D54A7593-C481-41B1-8349-449F8625CEBC}" type="pres">
      <dgm:prSet presAssocID="{F5173AC4-AD1D-43AE-B584-CDAD66E00A93}" presName="root2" presStyleCnt="0"/>
      <dgm:spPr/>
    </dgm:pt>
    <dgm:pt modelId="{FD2B99C9-83F8-4F77-B27F-49ACE7BA7DB9}" type="pres">
      <dgm:prSet presAssocID="{F5173AC4-AD1D-43AE-B584-CDAD66E00A93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03003F-B0B8-4BAB-98B9-68A6E4C234ED}" type="pres">
      <dgm:prSet presAssocID="{F5173AC4-AD1D-43AE-B584-CDAD66E00A93}" presName="level3hierChild" presStyleCnt="0"/>
      <dgm:spPr/>
    </dgm:pt>
    <dgm:pt modelId="{0C129799-6344-476F-99E6-D29EAF8B2B7D}" type="pres">
      <dgm:prSet presAssocID="{1A281289-69D8-4B99-85F8-4259EB44B772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5C43574E-E22D-4686-B20C-BDE7F145C7AC}" type="pres">
      <dgm:prSet presAssocID="{1A281289-69D8-4B99-85F8-4259EB44B772}" presName="connTx" presStyleLbl="parChTrans1D2" presStyleIdx="1" presStyleCnt="5"/>
      <dgm:spPr/>
      <dgm:t>
        <a:bodyPr/>
        <a:lstStyle/>
        <a:p>
          <a:endParaRPr lang="en-US"/>
        </a:p>
      </dgm:t>
    </dgm:pt>
    <dgm:pt modelId="{DB3B5C7F-1B51-4299-B764-8B8A0292068A}" type="pres">
      <dgm:prSet presAssocID="{8470B8A3-6C57-401B-8841-EC19C944B22A}" presName="root2" presStyleCnt="0"/>
      <dgm:spPr/>
    </dgm:pt>
    <dgm:pt modelId="{F25949C4-5DEB-4BE9-BBF3-E83F11934D64}" type="pres">
      <dgm:prSet presAssocID="{8470B8A3-6C57-401B-8841-EC19C944B22A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697615-5F36-4717-8EE5-698169CFBFEC}" type="pres">
      <dgm:prSet presAssocID="{8470B8A3-6C57-401B-8841-EC19C944B22A}" presName="level3hierChild" presStyleCnt="0"/>
      <dgm:spPr/>
    </dgm:pt>
    <dgm:pt modelId="{125CFD39-8253-406D-ACD7-3A05822F93D4}" type="pres">
      <dgm:prSet presAssocID="{7CA21FBA-57B6-4337-B279-B052B85EB9C8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7968DC65-9A83-4435-97F8-DD8F8179FD35}" type="pres">
      <dgm:prSet presAssocID="{7CA21FBA-57B6-4337-B279-B052B85EB9C8}" presName="connTx" presStyleLbl="parChTrans1D2" presStyleIdx="2" presStyleCnt="5"/>
      <dgm:spPr/>
      <dgm:t>
        <a:bodyPr/>
        <a:lstStyle/>
        <a:p>
          <a:endParaRPr lang="en-US"/>
        </a:p>
      </dgm:t>
    </dgm:pt>
    <dgm:pt modelId="{B7EB5E73-6AAC-4E05-83FE-9F7E09E3F693}" type="pres">
      <dgm:prSet presAssocID="{3BA7B485-E751-4F84-B8A8-EDE55AEED37A}" presName="root2" presStyleCnt="0"/>
      <dgm:spPr/>
    </dgm:pt>
    <dgm:pt modelId="{FEFA77C9-6DE0-431C-9FFA-FA6F62A1B95A}" type="pres">
      <dgm:prSet presAssocID="{3BA7B485-E751-4F84-B8A8-EDE55AEED37A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0D4D21-87BC-41B8-99DA-B9946927ED62}" type="pres">
      <dgm:prSet presAssocID="{3BA7B485-E751-4F84-B8A8-EDE55AEED37A}" presName="level3hierChild" presStyleCnt="0"/>
      <dgm:spPr/>
    </dgm:pt>
    <dgm:pt modelId="{8DF5BCBA-6186-4406-8905-1E87DB2B7A77}" type="pres">
      <dgm:prSet presAssocID="{8C799B53-D694-4F0B-85A9-08FB0B922DBB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C0D064D8-3589-4E99-A895-D1DD45A03E83}" type="pres">
      <dgm:prSet presAssocID="{8C799B53-D694-4F0B-85A9-08FB0B922DB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3A0103E3-8F57-4873-9DF5-99318F5C7803}" type="pres">
      <dgm:prSet presAssocID="{B13100EC-D87A-4FBA-AA43-609FDFA3181A}" presName="root2" presStyleCnt="0"/>
      <dgm:spPr/>
    </dgm:pt>
    <dgm:pt modelId="{061401FA-A035-4BA4-9635-10284E15316A}" type="pres">
      <dgm:prSet presAssocID="{B13100EC-D87A-4FBA-AA43-609FDFA3181A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8A6CD0-961E-43C6-AD65-593D32EACCB9}" type="pres">
      <dgm:prSet presAssocID="{B13100EC-D87A-4FBA-AA43-609FDFA3181A}" presName="level3hierChild" presStyleCnt="0"/>
      <dgm:spPr/>
    </dgm:pt>
    <dgm:pt modelId="{C2C9C31D-12F6-4FA9-AF20-C47209FD58E9}" type="pres">
      <dgm:prSet presAssocID="{C2B983E5-5764-4D2F-95F6-4399DF9F8E33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A86CEF69-8233-4688-8599-B147C30A4F12}" type="pres">
      <dgm:prSet presAssocID="{C2B983E5-5764-4D2F-95F6-4399DF9F8E33}" presName="connTx" presStyleLbl="parChTrans1D2" presStyleIdx="4" presStyleCnt="5"/>
      <dgm:spPr/>
      <dgm:t>
        <a:bodyPr/>
        <a:lstStyle/>
        <a:p>
          <a:endParaRPr lang="en-US"/>
        </a:p>
      </dgm:t>
    </dgm:pt>
    <dgm:pt modelId="{885E5955-5F51-438E-8ED4-8BA5533F4D8C}" type="pres">
      <dgm:prSet presAssocID="{7E3C95DE-425F-4512-AA7D-0A1153789472}" presName="root2" presStyleCnt="0"/>
      <dgm:spPr/>
    </dgm:pt>
    <dgm:pt modelId="{FEC6D512-3422-443B-B8D9-D6487F8EA9C5}" type="pres">
      <dgm:prSet presAssocID="{7E3C95DE-425F-4512-AA7D-0A1153789472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2DEE28-1DEB-43B0-8CF4-9ED0F5EAE77A}" type="pres">
      <dgm:prSet presAssocID="{7E3C95DE-425F-4512-AA7D-0A1153789472}" presName="level3hierChild" presStyleCnt="0"/>
      <dgm:spPr/>
    </dgm:pt>
  </dgm:ptLst>
  <dgm:cxnLst>
    <dgm:cxn modelId="{1DF56E0F-5404-4AA3-AFD1-3EDE94C2CA4A}" srcId="{6306685D-230A-4460-BCCA-0FB55F142959}" destId="{B13100EC-D87A-4FBA-AA43-609FDFA3181A}" srcOrd="3" destOrd="0" parTransId="{8C799B53-D694-4F0B-85A9-08FB0B922DBB}" sibTransId="{566D850E-5529-45C8-B158-EFCF6A1D8353}"/>
    <dgm:cxn modelId="{EC2EED85-35D2-4313-A349-E6525C0922D7}" type="presOf" srcId="{8C799B53-D694-4F0B-85A9-08FB0B922DBB}" destId="{8DF5BCBA-6186-4406-8905-1E87DB2B7A77}" srcOrd="0" destOrd="0" presId="urn:microsoft.com/office/officeart/2008/layout/HorizontalMultiLevelHierarchy"/>
    <dgm:cxn modelId="{7A495185-A0B6-493E-8F87-6100AD12B164}" srcId="{6306685D-230A-4460-BCCA-0FB55F142959}" destId="{8470B8A3-6C57-401B-8841-EC19C944B22A}" srcOrd="1" destOrd="0" parTransId="{1A281289-69D8-4B99-85F8-4259EB44B772}" sibTransId="{49C3F239-E7C3-421C-8A16-B6EF80D19871}"/>
    <dgm:cxn modelId="{D654E41F-ED20-4074-8DD6-8138FC18679F}" type="presOf" srcId="{B13100EC-D87A-4FBA-AA43-609FDFA3181A}" destId="{061401FA-A035-4BA4-9635-10284E15316A}" srcOrd="0" destOrd="0" presId="urn:microsoft.com/office/officeart/2008/layout/HorizontalMultiLevelHierarchy"/>
    <dgm:cxn modelId="{74B96A93-F045-4F92-B280-D67E256A1ED5}" type="presOf" srcId="{1A281289-69D8-4B99-85F8-4259EB44B772}" destId="{0C129799-6344-476F-99E6-D29EAF8B2B7D}" srcOrd="0" destOrd="0" presId="urn:microsoft.com/office/officeart/2008/layout/HorizontalMultiLevelHierarchy"/>
    <dgm:cxn modelId="{AC7FF346-5816-496F-8375-E12E781BF4EF}" srcId="{6306685D-230A-4460-BCCA-0FB55F142959}" destId="{3BA7B485-E751-4F84-B8A8-EDE55AEED37A}" srcOrd="2" destOrd="0" parTransId="{7CA21FBA-57B6-4337-B279-B052B85EB9C8}" sibTransId="{077EEDE7-BA30-4BE9-8E46-C99542E3003C}"/>
    <dgm:cxn modelId="{B8AB559E-DB48-4959-A899-5A8F7EAE9D83}" srcId="{6306685D-230A-4460-BCCA-0FB55F142959}" destId="{F5173AC4-AD1D-43AE-B584-CDAD66E00A93}" srcOrd="0" destOrd="0" parTransId="{99E2F9AF-ECBF-4EF8-9877-27E431692F16}" sibTransId="{3154CB74-FEA5-43B6-859A-757A79505940}"/>
    <dgm:cxn modelId="{E4DFF763-CEEA-4F8B-81ED-6F898B4079FD}" type="presOf" srcId="{99E2F9AF-ECBF-4EF8-9877-27E431692F16}" destId="{8D867756-88F2-49C9-BB77-45C0917F4373}" srcOrd="1" destOrd="0" presId="urn:microsoft.com/office/officeart/2008/layout/HorizontalMultiLevelHierarchy"/>
    <dgm:cxn modelId="{05B09F8A-9510-4366-BA3A-E23C876BC108}" type="presOf" srcId="{7E3C95DE-425F-4512-AA7D-0A1153789472}" destId="{FEC6D512-3422-443B-B8D9-D6487F8EA9C5}" srcOrd="0" destOrd="0" presId="urn:microsoft.com/office/officeart/2008/layout/HorizontalMultiLevelHierarchy"/>
    <dgm:cxn modelId="{EEBEA138-F121-4DCD-9234-0CF92C55AC94}" type="presOf" srcId="{99E2F9AF-ECBF-4EF8-9877-27E431692F16}" destId="{57E309D7-A9AE-4C45-A89D-8312C50E20E3}" srcOrd="0" destOrd="0" presId="urn:microsoft.com/office/officeart/2008/layout/HorizontalMultiLevelHierarchy"/>
    <dgm:cxn modelId="{8B25DED2-A212-470A-A281-A632FC67A798}" type="presOf" srcId="{7CA21FBA-57B6-4337-B279-B052B85EB9C8}" destId="{7968DC65-9A83-4435-97F8-DD8F8179FD35}" srcOrd="1" destOrd="0" presId="urn:microsoft.com/office/officeart/2008/layout/HorizontalMultiLevelHierarchy"/>
    <dgm:cxn modelId="{170E31DE-ED91-4424-8356-9E68AED82C03}" type="presOf" srcId="{6306685D-230A-4460-BCCA-0FB55F142959}" destId="{2A8E885F-8862-4A73-8E96-842F39E4EF6B}" srcOrd="0" destOrd="0" presId="urn:microsoft.com/office/officeart/2008/layout/HorizontalMultiLevelHierarchy"/>
    <dgm:cxn modelId="{A1FA4909-CE99-4702-A4EC-13636F9B8E36}" type="presOf" srcId="{F5173AC4-AD1D-43AE-B584-CDAD66E00A93}" destId="{FD2B99C9-83F8-4F77-B27F-49ACE7BA7DB9}" srcOrd="0" destOrd="0" presId="urn:microsoft.com/office/officeart/2008/layout/HorizontalMultiLevelHierarchy"/>
    <dgm:cxn modelId="{516E9123-71DF-43A9-BE3C-03FE82003689}" type="presOf" srcId="{7CA21FBA-57B6-4337-B279-B052B85EB9C8}" destId="{125CFD39-8253-406D-ACD7-3A05822F93D4}" srcOrd="0" destOrd="0" presId="urn:microsoft.com/office/officeart/2008/layout/HorizontalMultiLevelHierarchy"/>
    <dgm:cxn modelId="{042D1BB0-BC97-4BB8-A133-00D2849A2B17}" type="presOf" srcId="{C2B983E5-5764-4D2F-95F6-4399DF9F8E33}" destId="{A86CEF69-8233-4688-8599-B147C30A4F12}" srcOrd="1" destOrd="0" presId="urn:microsoft.com/office/officeart/2008/layout/HorizontalMultiLevelHierarchy"/>
    <dgm:cxn modelId="{1B987E2C-1884-4CF3-8A57-8E8816912B8C}" type="presOf" srcId="{3BA7B485-E751-4F84-B8A8-EDE55AEED37A}" destId="{FEFA77C9-6DE0-431C-9FFA-FA6F62A1B95A}" srcOrd="0" destOrd="0" presId="urn:microsoft.com/office/officeart/2008/layout/HorizontalMultiLevelHierarchy"/>
    <dgm:cxn modelId="{1973D9C4-83E2-4EB3-8AB9-3D7F8EF60C2D}" type="presOf" srcId="{1A281289-69D8-4B99-85F8-4259EB44B772}" destId="{5C43574E-E22D-4686-B20C-BDE7F145C7AC}" srcOrd="1" destOrd="0" presId="urn:microsoft.com/office/officeart/2008/layout/HorizontalMultiLevelHierarchy"/>
    <dgm:cxn modelId="{24A2880C-ADDF-4333-8613-15CD96CD3AE9}" type="presOf" srcId="{C2B983E5-5764-4D2F-95F6-4399DF9F8E33}" destId="{C2C9C31D-12F6-4FA9-AF20-C47209FD58E9}" srcOrd="0" destOrd="0" presId="urn:microsoft.com/office/officeart/2008/layout/HorizontalMultiLevelHierarchy"/>
    <dgm:cxn modelId="{66EA4198-98A6-4E88-B447-7DA642065927}" type="presOf" srcId="{8470B8A3-6C57-401B-8841-EC19C944B22A}" destId="{F25949C4-5DEB-4BE9-BBF3-E83F11934D64}" srcOrd="0" destOrd="0" presId="urn:microsoft.com/office/officeart/2008/layout/HorizontalMultiLevelHierarchy"/>
    <dgm:cxn modelId="{D48C3281-9E75-48CC-B32E-2E5C1AD78E2C}" type="presOf" srcId="{C45355C4-805C-4834-86AD-C8C90E11C230}" destId="{9E4F953A-10F9-4D1E-942A-BB62D9702899}" srcOrd="0" destOrd="0" presId="urn:microsoft.com/office/officeart/2008/layout/HorizontalMultiLevelHierarchy"/>
    <dgm:cxn modelId="{A36E6995-940B-4EC2-BA4C-705482BD12A5}" type="presOf" srcId="{8C799B53-D694-4F0B-85A9-08FB0B922DBB}" destId="{C0D064D8-3589-4E99-A895-D1DD45A03E83}" srcOrd="1" destOrd="0" presId="urn:microsoft.com/office/officeart/2008/layout/HorizontalMultiLevelHierarchy"/>
    <dgm:cxn modelId="{A9450C38-CA43-4D9D-BEC1-20077D35F973}" srcId="{6306685D-230A-4460-BCCA-0FB55F142959}" destId="{7E3C95DE-425F-4512-AA7D-0A1153789472}" srcOrd="4" destOrd="0" parTransId="{C2B983E5-5764-4D2F-95F6-4399DF9F8E33}" sibTransId="{8CDAA847-ADB1-498E-ADAC-BD58BEAC4910}"/>
    <dgm:cxn modelId="{37A3C751-8A8F-440E-97AA-04E8850A3268}" srcId="{C45355C4-805C-4834-86AD-C8C90E11C230}" destId="{6306685D-230A-4460-BCCA-0FB55F142959}" srcOrd="0" destOrd="0" parTransId="{9B41ABCF-860D-4E58-9C86-01EABE52B16A}" sibTransId="{947DF648-AD53-45D4-9A33-F03D8B9E8F0A}"/>
    <dgm:cxn modelId="{7E9F9F59-15EF-41DC-8469-EB29AC447F35}" type="presParOf" srcId="{9E4F953A-10F9-4D1E-942A-BB62D9702899}" destId="{282EE2D7-5266-42C2-955D-917AF5E18107}" srcOrd="0" destOrd="0" presId="urn:microsoft.com/office/officeart/2008/layout/HorizontalMultiLevelHierarchy"/>
    <dgm:cxn modelId="{E301D171-107A-416F-AF47-1E7FFE8DA47D}" type="presParOf" srcId="{282EE2D7-5266-42C2-955D-917AF5E18107}" destId="{2A8E885F-8862-4A73-8E96-842F39E4EF6B}" srcOrd="0" destOrd="0" presId="urn:microsoft.com/office/officeart/2008/layout/HorizontalMultiLevelHierarchy"/>
    <dgm:cxn modelId="{D1F6D243-65AD-444A-A14C-686F3A3F1864}" type="presParOf" srcId="{282EE2D7-5266-42C2-955D-917AF5E18107}" destId="{500E10CB-F889-425E-A61C-195326747F39}" srcOrd="1" destOrd="0" presId="urn:microsoft.com/office/officeart/2008/layout/HorizontalMultiLevelHierarchy"/>
    <dgm:cxn modelId="{48C289E4-00B9-4267-8A60-669332695EB3}" type="presParOf" srcId="{500E10CB-F889-425E-A61C-195326747F39}" destId="{57E309D7-A9AE-4C45-A89D-8312C50E20E3}" srcOrd="0" destOrd="0" presId="urn:microsoft.com/office/officeart/2008/layout/HorizontalMultiLevelHierarchy"/>
    <dgm:cxn modelId="{02DACFA8-1389-44AE-9544-C8067F574FA6}" type="presParOf" srcId="{57E309D7-A9AE-4C45-A89D-8312C50E20E3}" destId="{8D867756-88F2-49C9-BB77-45C0917F4373}" srcOrd="0" destOrd="0" presId="urn:microsoft.com/office/officeart/2008/layout/HorizontalMultiLevelHierarchy"/>
    <dgm:cxn modelId="{DDDC3085-5716-43BC-A8AA-EDEB76657A6F}" type="presParOf" srcId="{500E10CB-F889-425E-A61C-195326747F39}" destId="{D54A7593-C481-41B1-8349-449F8625CEBC}" srcOrd="1" destOrd="0" presId="urn:microsoft.com/office/officeart/2008/layout/HorizontalMultiLevelHierarchy"/>
    <dgm:cxn modelId="{DCE82D86-A89B-47CB-90E0-BB3C559E0EDD}" type="presParOf" srcId="{D54A7593-C481-41B1-8349-449F8625CEBC}" destId="{FD2B99C9-83F8-4F77-B27F-49ACE7BA7DB9}" srcOrd="0" destOrd="0" presId="urn:microsoft.com/office/officeart/2008/layout/HorizontalMultiLevelHierarchy"/>
    <dgm:cxn modelId="{2A902924-D7AE-457C-83C6-46BC3CC3E75A}" type="presParOf" srcId="{D54A7593-C481-41B1-8349-449F8625CEBC}" destId="{E303003F-B0B8-4BAB-98B9-68A6E4C234ED}" srcOrd="1" destOrd="0" presId="urn:microsoft.com/office/officeart/2008/layout/HorizontalMultiLevelHierarchy"/>
    <dgm:cxn modelId="{4B942569-36D6-4C96-B4DE-E772B153CCAE}" type="presParOf" srcId="{500E10CB-F889-425E-A61C-195326747F39}" destId="{0C129799-6344-476F-99E6-D29EAF8B2B7D}" srcOrd="2" destOrd="0" presId="urn:microsoft.com/office/officeart/2008/layout/HorizontalMultiLevelHierarchy"/>
    <dgm:cxn modelId="{62B971DA-BE62-4606-9B1E-C43F69785220}" type="presParOf" srcId="{0C129799-6344-476F-99E6-D29EAF8B2B7D}" destId="{5C43574E-E22D-4686-B20C-BDE7F145C7AC}" srcOrd="0" destOrd="0" presId="urn:microsoft.com/office/officeart/2008/layout/HorizontalMultiLevelHierarchy"/>
    <dgm:cxn modelId="{96331DF1-176E-4476-BC5F-AF9974CDE1FF}" type="presParOf" srcId="{500E10CB-F889-425E-A61C-195326747F39}" destId="{DB3B5C7F-1B51-4299-B764-8B8A0292068A}" srcOrd="3" destOrd="0" presId="urn:microsoft.com/office/officeart/2008/layout/HorizontalMultiLevelHierarchy"/>
    <dgm:cxn modelId="{C5191022-3753-4209-A613-7BA3570C685B}" type="presParOf" srcId="{DB3B5C7F-1B51-4299-B764-8B8A0292068A}" destId="{F25949C4-5DEB-4BE9-BBF3-E83F11934D64}" srcOrd="0" destOrd="0" presId="urn:microsoft.com/office/officeart/2008/layout/HorizontalMultiLevelHierarchy"/>
    <dgm:cxn modelId="{B92E3BEC-79C3-4684-8C53-BBD3385D5CB1}" type="presParOf" srcId="{DB3B5C7F-1B51-4299-B764-8B8A0292068A}" destId="{F9697615-5F36-4717-8EE5-698169CFBFEC}" srcOrd="1" destOrd="0" presId="urn:microsoft.com/office/officeart/2008/layout/HorizontalMultiLevelHierarchy"/>
    <dgm:cxn modelId="{1ADEA5FD-8383-452A-9552-385D63D280F8}" type="presParOf" srcId="{500E10CB-F889-425E-A61C-195326747F39}" destId="{125CFD39-8253-406D-ACD7-3A05822F93D4}" srcOrd="4" destOrd="0" presId="urn:microsoft.com/office/officeart/2008/layout/HorizontalMultiLevelHierarchy"/>
    <dgm:cxn modelId="{C7BF0AF9-8B6C-4B96-AF5F-85AD2EC78908}" type="presParOf" srcId="{125CFD39-8253-406D-ACD7-3A05822F93D4}" destId="{7968DC65-9A83-4435-97F8-DD8F8179FD35}" srcOrd="0" destOrd="0" presId="urn:microsoft.com/office/officeart/2008/layout/HorizontalMultiLevelHierarchy"/>
    <dgm:cxn modelId="{DDC02F26-7FAF-4E07-9C23-43226989CC8C}" type="presParOf" srcId="{500E10CB-F889-425E-A61C-195326747F39}" destId="{B7EB5E73-6AAC-4E05-83FE-9F7E09E3F693}" srcOrd="5" destOrd="0" presId="urn:microsoft.com/office/officeart/2008/layout/HorizontalMultiLevelHierarchy"/>
    <dgm:cxn modelId="{BE79442D-E712-4C5C-A899-F50EB1C8F84F}" type="presParOf" srcId="{B7EB5E73-6AAC-4E05-83FE-9F7E09E3F693}" destId="{FEFA77C9-6DE0-431C-9FFA-FA6F62A1B95A}" srcOrd="0" destOrd="0" presId="urn:microsoft.com/office/officeart/2008/layout/HorizontalMultiLevelHierarchy"/>
    <dgm:cxn modelId="{56F8513A-B077-4A05-A7F9-40530A71C309}" type="presParOf" srcId="{B7EB5E73-6AAC-4E05-83FE-9F7E09E3F693}" destId="{270D4D21-87BC-41B8-99DA-B9946927ED62}" srcOrd="1" destOrd="0" presId="urn:microsoft.com/office/officeart/2008/layout/HorizontalMultiLevelHierarchy"/>
    <dgm:cxn modelId="{E7A55ACF-D224-466D-A2C1-7E08F9E289FC}" type="presParOf" srcId="{500E10CB-F889-425E-A61C-195326747F39}" destId="{8DF5BCBA-6186-4406-8905-1E87DB2B7A77}" srcOrd="6" destOrd="0" presId="urn:microsoft.com/office/officeart/2008/layout/HorizontalMultiLevelHierarchy"/>
    <dgm:cxn modelId="{898F6FFE-326F-4C02-A2FE-EA4795F570CC}" type="presParOf" srcId="{8DF5BCBA-6186-4406-8905-1E87DB2B7A77}" destId="{C0D064D8-3589-4E99-A895-D1DD45A03E83}" srcOrd="0" destOrd="0" presId="urn:microsoft.com/office/officeart/2008/layout/HorizontalMultiLevelHierarchy"/>
    <dgm:cxn modelId="{7F0AF940-C3A1-467E-AEAC-11D49C963EBD}" type="presParOf" srcId="{500E10CB-F889-425E-A61C-195326747F39}" destId="{3A0103E3-8F57-4873-9DF5-99318F5C7803}" srcOrd="7" destOrd="0" presId="urn:microsoft.com/office/officeart/2008/layout/HorizontalMultiLevelHierarchy"/>
    <dgm:cxn modelId="{0B1C7255-AA90-4102-B7ED-6B5C2BE65E05}" type="presParOf" srcId="{3A0103E3-8F57-4873-9DF5-99318F5C7803}" destId="{061401FA-A035-4BA4-9635-10284E15316A}" srcOrd="0" destOrd="0" presId="urn:microsoft.com/office/officeart/2008/layout/HorizontalMultiLevelHierarchy"/>
    <dgm:cxn modelId="{FF54BB18-614B-40DD-B83F-E5630DFCBE20}" type="presParOf" srcId="{3A0103E3-8F57-4873-9DF5-99318F5C7803}" destId="{B48A6CD0-961E-43C6-AD65-593D32EACCB9}" srcOrd="1" destOrd="0" presId="urn:microsoft.com/office/officeart/2008/layout/HorizontalMultiLevelHierarchy"/>
    <dgm:cxn modelId="{9A066323-3378-4E14-9557-588701716AEB}" type="presParOf" srcId="{500E10CB-F889-425E-A61C-195326747F39}" destId="{C2C9C31D-12F6-4FA9-AF20-C47209FD58E9}" srcOrd="8" destOrd="0" presId="urn:microsoft.com/office/officeart/2008/layout/HorizontalMultiLevelHierarchy"/>
    <dgm:cxn modelId="{774FAF0F-31BF-4C8E-B173-7C4C30469D4B}" type="presParOf" srcId="{C2C9C31D-12F6-4FA9-AF20-C47209FD58E9}" destId="{A86CEF69-8233-4688-8599-B147C30A4F12}" srcOrd="0" destOrd="0" presId="urn:microsoft.com/office/officeart/2008/layout/HorizontalMultiLevelHierarchy"/>
    <dgm:cxn modelId="{35ECD2D2-CD5D-4158-B7C2-27264C70E129}" type="presParOf" srcId="{500E10CB-F889-425E-A61C-195326747F39}" destId="{885E5955-5F51-438E-8ED4-8BA5533F4D8C}" srcOrd="9" destOrd="0" presId="urn:microsoft.com/office/officeart/2008/layout/HorizontalMultiLevelHierarchy"/>
    <dgm:cxn modelId="{58257418-428D-4D2F-819E-CCE2A9F10979}" type="presParOf" srcId="{885E5955-5F51-438E-8ED4-8BA5533F4D8C}" destId="{FEC6D512-3422-443B-B8D9-D6487F8EA9C5}" srcOrd="0" destOrd="0" presId="urn:microsoft.com/office/officeart/2008/layout/HorizontalMultiLevelHierarchy"/>
    <dgm:cxn modelId="{2786F64E-54F3-4A56-B0CF-13E0460176F6}" type="presParOf" srcId="{885E5955-5F51-438E-8ED4-8BA5533F4D8C}" destId="{D92DEE28-1DEB-43B0-8CF4-9ED0F5EAE77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16FBB6-57D5-4B34-871D-CE0D22F475E9}" type="doc">
      <dgm:prSet loTypeId="urn:microsoft.com/office/officeart/2005/8/layout/hProcess6" loCatId="process" qsTypeId="urn:microsoft.com/office/officeart/2005/8/quickstyle/3d9" qsCatId="3D" csTypeId="urn:microsoft.com/office/officeart/2005/8/colors/accent6_4" csCatId="accent6" phldr="1"/>
      <dgm:spPr/>
    </dgm:pt>
    <dgm:pt modelId="{8F3B9FD3-6023-4BD2-81DC-9F031F1BE2D2}">
      <dgm:prSet phldrT="[Text]" custT="1"/>
      <dgm:spPr/>
      <dgm:t>
        <a:bodyPr/>
        <a:lstStyle/>
        <a:p>
          <a:r>
            <a:rPr lang="en-US" sz="2000" dirty="0" err="1" smtClean="0"/>
            <a:t>Directie</a:t>
          </a:r>
          <a:r>
            <a:rPr lang="en-US" sz="2000" dirty="0" smtClean="0"/>
            <a:t> de </a:t>
          </a:r>
          <a:r>
            <a:rPr lang="en-US" sz="2000" dirty="0" err="1" smtClean="0"/>
            <a:t>dezvoltare</a:t>
          </a:r>
          <a:endParaRPr lang="en-US" sz="2000" dirty="0"/>
        </a:p>
      </dgm:t>
    </dgm:pt>
    <dgm:pt modelId="{C5264E08-6D50-470A-AE82-90890C877B85}" type="parTrans" cxnId="{1391AAF9-BDF2-4D77-8848-65BDB5AD33B5}">
      <dgm:prSet/>
      <dgm:spPr/>
      <dgm:t>
        <a:bodyPr/>
        <a:lstStyle/>
        <a:p>
          <a:endParaRPr lang="en-US" sz="2000"/>
        </a:p>
      </dgm:t>
    </dgm:pt>
    <dgm:pt modelId="{88466460-77BF-4AB2-A4DB-04DAF56C8088}" type="sibTrans" cxnId="{1391AAF9-BDF2-4D77-8848-65BDB5AD33B5}">
      <dgm:prSet/>
      <dgm:spPr/>
      <dgm:t>
        <a:bodyPr/>
        <a:lstStyle/>
        <a:p>
          <a:endParaRPr lang="en-US" sz="2000"/>
        </a:p>
      </dgm:t>
    </dgm:pt>
    <dgm:pt modelId="{DA3935C1-8525-4BFE-BF3A-0B8914F007C9}" type="pres">
      <dgm:prSet presAssocID="{D916FBB6-57D5-4B34-871D-CE0D22F475E9}" presName="theList" presStyleCnt="0">
        <dgm:presLayoutVars>
          <dgm:dir/>
          <dgm:animLvl val="lvl"/>
          <dgm:resizeHandles val="exact"/>
        </dgm:presLayoutVars>
      </dgm:prSet>
      <dgm:spPr/>
    </dgm:pt>
    <dgm:pt modelId="{588D451A-F925-4010-9BEE-05388D17E84E}" type="pres">
      <dgm:prSet presAssocID="{8F3B9FD3-6023-4BD2-81DC-9F031F1BE2D2}" presName="compNode" presStyleCnt="0"/>
      <dgm:spPr/>
    </dgm:pt>
    <dgm:pt modelId="{143363D0-D66A-4B10-BCCD-F265D98E2985}" type="pres">
      <dgm:prSet presAssocID="{8F3B9FD3-6023-4BD2-81DC-9F031F1BE2D2}" presName="noGeometry" presStyleCnt="0"/>
      <dgm:spPr/>
    </dgm:pt>
    <dgm:pt modelId="{4AC99605-56F7-4D9A-937C-0FD5FA759EDB}" type="pres">
      <dgm:prSet presAssocID="{8F3B9FD3-6023-4BD2-81DC-9F031F1BE2D2}" presName="childTextVisible" presStyleLbl="bgAccFollowNode1" presStyleIdx="0" presStyleCnt="1" custScaleY="55322">
        <dgm:presLayoutVars>
          <dgm:bulletEnabled val="1"/>
        </dgm:presLayoutVars>
      </dgm:prSet>
      <dgm:spPr/>
    </dgm:pt>
    <dgm:pt modelId="{DF338E1F-1C8B-49AF-84D5-466D20CD2FDA}" type="pres">
      <dgm:prSet presAssocID="{8F3B9FD3-6023-4BD2-81DC-9F031F1BE2D2}" presName="childTextHidden" presStyleLbl="bgAccFollowNode1" presStyleIdx="0" presStyleCnt="1"/>
      <dgm:spPr/>
    </dgm:pt>
    <dgm:pt modelId="{1D0FC7AB-E355-4300-8F29-EEA37A91A6D8}" type="pres">
      <dgm:prSet presAssocID="{8F3B9FD3-6023-4BD2-81DC-9F031F1BE2D2}" presName="parentText" presStyleLbl="node1" presStyleIdx="0" presStyleCnt="1" custLinFactNeighborY="44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68159A-FC65-43F4-8A84-1B69C3D015A5}" type="presOf" srcId="{D916FBB6-57D5-4B34-871D-CE0D22F475E9}" destId="{DA3935C1-8525-4BFE-BF3A-0B8914F007C9}" srcOrd="0" destOrd="0" presId="urn:microsoft.com/office/officeart/2005/8/layout/hProcess6"/>
    <dgm:cxn modelId="{1391AAF9-BDF2-4D77-8848-65BDB5AD33B5}" srcId="{D916FBB6-57D5-4B34-871D-CE0D22F475E9}" destId="{8F3B9FD3-6023-4BD2-81DC-9F031F1BE2D2}" srcOrd="0" destOrd="0" parTransId="{C5264E08-6D50-470A-AE82-90890C877B85}" sibTransId="{88466460-77BF-4AB2-A4DB-04DAF56C8088}"/>
    <dgm:cxn modelId="{71FC4EB0-8FB7-40D7-AC5E-25457B8F9B77}" type="presOf" srcId="{8F3B9FD3-6023-4BD2-81DC-9F031F1BE2D2}" destId="{1D0FC7AB-E355-4300-8F29-EEA37A91A6D8}" srcOrd="0" destOrd="0" presId="urn:microsoft.com/office/officeart/2005/8/layout/hProcess6"/>
    <dgm:cxn modelId="{2123C9E8-6AD3-42DA-B690-4EBB34A350C6}" type="presParOf" srcId="{DA3935C1-8525-4BFE-BF3A-0B8914F007C9}" destId="{588D451A-F925-4010-9BEE-05388D17E84E}" srcOrd="0" destOrd="0" presId="urn:microsoft.com/office/officeart/2005/8/layout/hProcess6"/>
    <dgm:cxn modelId="{2F1E11C0-485E-4855-A3AF-12219191893F}" type="presParOf" srcId="{588D451A-F925-4010-9BEE-05388D17E84E}" destId="{143363D0-D66A-4B10-BCCD-F265D98E2985}" srcOrd="0" destOrd="0" presId="urn:microsoft.com/office/officeart/2005/8/layout/hProcess6"/>
    <dgm:cxn modelId="{CB2BEEEA-BEF6-4DC5-A150-C9D221E3E359}" type="presParOf" srcId="{588D451A-F925-4010-9BEE-05388D17E84E}" destId="{4AC99605-56F7-4D9A-937C-0FD5FA759EDB}" srcOrd="1" destOrd="0" presId="urn:microsoft.com/office/officeart/2005/8/layout/hProcess6"/>
    <dgm:cxn modelId="{2D122EC9-57A2-47E9-9963-0DB71EF63CE9}" type="presParOf" srcId="{588D451A-F925-4010-9BEE-05388D17E84E}" destId="{DF338E1F-1C8B-49AF-84D5-466D20CD2FDA}" srcOrd="2" destOrd="0" presId="urn:microsoft.com/office/officeart/2005/8/layout/hProcess6"/>
    <dgm:cxn modelId="{5965C655-0044-43D1-A26B-2ABBC5F8E4F5}" type="presParOf" srcId="{588D451A-F925-4010-9BEE-05388D17E84E}" destId="{1D0FC7AB-E355-4300-8F29-EEA37A91A6D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67DFAB-9829-457F-BA7B-BF946CA66BB0}" type="doc">
      <dgm:prSet loTypeId="urn:microsoft.com/office/officeart/2008/layout/LinedList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7C26BCE-0DA6-4AA9-AE15-1BEF585F587C}">
      <dgm:prSet phldrT="[Text]" custT="1"/>
      <dgm:spPr/>
      <dgm:t>
        <a:bodyPr vert="vert270" anchor="ctr"/>
        <a:lstStyle/>
        <a:p>
          <a:pPr algn="ctr"/>
          <a:r>
            <a:rPr lang="en-US" sz="2800" b="1" dirty="0" smtClean="0">
              <a:solidFill>
                <a:schemeClr val="accent2">
                  <a:lumMod val="75000"/>
                </a:schemeClr>
              </a:solidFill>
              <a:effectLst/>
            </a:rPr>
            <a:t>MANAGEMENT STRATEGIC </a:t>
          </a:r>
          <a:endParaRPr lang="en-US" sz="2800" b="1" dirty="0">
            <a:solidFill>
              <a:schemeClr val="accent2">
                <a:lumMod val="75000"/>
              </a:schemeClr>
            </a:solidFill>
            <a:effectLst/>
          </a:endParaRPr>
        </a:p>
      </dgm:t>
    </dgm:pt>
    <dgm:pt modelId="{88E55294-96ED-4739-B310-425E6D68A35B}" type="parTrans" cxnId="{3A666C50-5ED7-4598-A778-506E04F53D72}">
      <dgm:prSet/>
      <dgm:spPr/>
      <dgm:t>
        <a:bodyPr/>
        <a:lstStyle/>
        <a:p>
          <a:endParaRPr lang="en-US" sz="2000"/>
        </a:p>
      </dgm:t>
    </dgm:pt>
    <dgm:pt modelId="{598DC6D8-D26C-456F-A09A-6C25B404C971}" type="sibTrans" cxnId="{3A666C50-5ED7-4598-A778-506E04F53D72}">
      <dgm:prSet/>
      <dgm:spPr/>
      <dgm:t>
        <a:bodyPr/>
        <a:lstStyle/>
        <a:p>
          <a:endParaRPr lang="en-US" sz="2000"/>
        </a:p>
      </dgm:t>
    </dgm:pt>
    <dgm:pt modelId="{28785F53-1F5C-43F5-B7F8-6751E4877769}">
      <dgm:prSet phldrT="[Text]" custT="1"/>
      <dgm:spPr/>
      <dgm:t>
        <a:bodyPr/>
        <a:lstStyle/>
        <a:p>
          <a:r>
            <a:rPr lang="ro-RO" sz="1800" b="0" i="0" u="none" dirty="0" smtClean="0">
              <a:solidFill>
                <a:schemeClr val="accent2">
                  <a:lumMod val="75000"/>
                </a:schemeClr>
              </a:solidFill>
            </a:rPr>
            <a:t>Obiectiv 1.1: Adaptarea si dezvoltarea cadrului legal secundar si organizatoric in vederea indeplinirii cerintelor nationale privind implementarea unui sistem de gestionare a deseurilor municipale viabil</a:t>
          </a:r>
          <a:endParaRPr lang="en-US" sz="1800" b="0" i="0" u="none" dirty="0" smtClean="0">
            <a:solidFill>
              <a:schemeClr val="accent2">
                <a:lumMod val="75000"/>
              </a:schemeClr>
            </a:solidFill>
          </a:endParaRPr>
        </a:p>
        <a:p>
          <a:pPr rtl="0"/>
          <a:r>
            <a:rPr lang="ro-RO" sz="1800" b="0" i="0" u="none" dirty="0" smtClean="0">
              <a:solidFill>
                <a:schemeClr val="accent2">
                  <a:lumMod val="75000"/>
                </a:schemeClr>
              </a:solidFill>
            </a:rPr>
            <a:t>Obiectiv 1.2: Crearea bazei legale pentru delegarea gestiunii serviciului de salubritate</a:t>
          </a:r>
          <a:endParaRPr lang="en-US" sz="1800" b="0" i="0" u="none" dirty="0" smtClean="0">
            <a:solidFill>
              <a:schemeClr val="accent2">
                <a:lumMod val="75000"/>
              </a:schemeClr>
            </a:solidFill>
          </a:endParaRPr>
        </a:p>
        <a:p>
          <a:pPr rtl="0"/>
          <a:r>
            <a:rPr lang="ro-RO" sz="1800" b="0" i="0" u="none" dirty="0" smtClean="0">
              <a:solidFill>
                <a:schemeClr val="accent2">
                  <a:lumMod val="75000"/>
                </a:schemeClr>
              </a:solidFill>
            </a:rPr>
            <a:t>Obiectiv1.3: Conformarea actelor institutionale corespunzator legislatiei si specificului activitatii </a:t>
          </a:r>
          <a:endParaRPr lang="en-US" sz="1800" b="0" i="0" u="none" dirty="0" smtClean="0">
            <a:solidFill>
              <a:schemeClr val="accent2">
                <a:lumMod val="75000"/>
              </a:schemeClr>
            </a:solidFill>
          </a:endParaRPr>
        </a:p>
        <a:p>
          <a:pPr rtl="0"/>
          <a:r>
            <a:rPr lang="ro-RO" sz="1800" b="0" i="0" u="none" dirty="0" smtClean="0">
              <a:solidFill>
                <a:schemeClr val="accent2">
                  <a:lumMod val="75000"/>
                </a:schemeClr>
              </a:solidFill>
            </a:rPr>
            <a:t>Obiectiv 1.4: Intarirea capacitatilor institutionale in domeniul gestionarii deseurilor</a:t>
          </a:r>
          <a:endParaRPr lang="en-US" sz="1800" b="0" dirty="0">
            <a:solidFill>
              <a:schemeClr val="accent2">
                <a:lumMod val="75000"/>
              </a:schemeClr>
            </a:solidFill>
          </a:endParaRPr>
        </a:p>
      </dgm:t>
    </dgm:pt>
    <dgm:pt modelId="{FF812135-E50A-4824-A22C-68BB6FE119CA}" type="parTrans" cxnId="{1D41F062-EDA7-4695-B3E9-A54C68A39044}">
      <dgm:prSet/>
      <dgm:spPr/>
      <dgm:t>
        <a:bodyPr/>
        <a:lstStyle/>
        <a:p>
          <a:endParaRPr lang="en-US" sz="2000"/>
        </a:p>
      </dgm:t>
    </dgm:pt>
    <dgm:pt modelId="{CABF127C-8D79-4E63-AAE4-F54C4FB80ACB}" type="sibTrans" cxnId="{1D41F062-EDA7-4695-B3E9-A54C68A39044}">
      <dgm:prSet/>
      <dgm:spPr/>
      <dgm:t>
        <a:bodyPr/>
        <a:lstStyle/>
        <a:p>
          <a:endParaRPr lang="en-US" sz="2000"/>
        </a:p>
      </dgm:t>
    </dgm:pt>
    <dgm:pt modelId="{FF24839F-8BC4-45BD-8135-15F81212E9C3}">
      <dgm:prSet phldrT="[Text]" custT="1"/>
      <dgm:spPr/>
      <dgm:t>
        <a:bodyPr anchor="b"/>
        <a:lstStyle/>
        <a:p>
          <a:r>
            <a:rPr lang="en-US" sz="2800" dirty="0" err="1" smtClean="0">
              <a:solidFill>
                <a:srgbClr val="98002E"/>
              </a:solidFill>
            </a:rPr>
            <a:t>Preconditii</a:t>
          </a:r>
          <a:endParaRPr lang="en-US" sz="2800" dirty="0">
            <a:solidFill>
              <a:srgbClr val="98002E"/>
            </a:solidFill>
          </a:endParaRPr>
        </a:p>
      </dgm:t>
    </dgm:pt>
    <dgm:pt modelId="{37D102F0-99CA-47B2-95CC-05E94F15F33B}" type="parTrans" cxnId="{D0C841A4-DB41-400F-80C9-49D980B81D40}">
      <dgm:prSet/>
      <dgm:spPr/>
      <dgm:t>
        <a:bodyPr/>
        <a:lstStyle/>
        <a:p>
          <a:endParaRPr lang="en-US" sz="2000"/>
        </a:p>
      </dgm:t>
    </dgm:pt>
    <dgm:pt modelId="{74A918C2-82A1-4823-B90D-AA1DFB436BCE}" type="sibTrans" cxnId="{D0C841A4-DB41-400F-80C9-49D980B81D40}">
      <dgm:prSet/>
      <dgm:spPr/>
      <dgm:t>
        <a:bodyPr/>
        <a:lstStyle/>
        <a:p>
          <a:endParaRPr lang="en-US" sz="2000"/>
        </a:p>
      </dgm:t>
    </dgm:pt>
    <dgm:pt modelId="{0B2E791B-99FC-44C6-8570-34C385E7E444}">
      <dgm:prSet phldrT="[Text]" custT="1"/>
      <dgm:spPr/>
      <dgm:t>
        <a:bodyPr/>
        <a:lstStyle/>
        <a:p>
          <a:r>
            <a:rPr lang="ro-RO" sz="1400" dirty="0" smtClean="0">
              <a:solidFill>
                <a:srgbClr val="98002E"/>
              </a:solidFill>
            </a:rPr>
            <a:t>Stabilirea modalitatilor de asociere dintre unitatile administiv teritoriale si limitele de delegare a competentelor catre organismele/enitatiile de cooperare </a:t>
          </a:r>
          <a:endParaRPr lang="en-US" sz="1400" dirty="0" smtClean="0">
            <a:solidFill>
              <a:srgbClr val="98002E"/>
            </a:solidFill>
          </a:endParaRPr>
        </a:p>
        <a:p>
          <a:r>
            <a:rPr lang="ro-RO" sz="1400" dirty="0" smtClean="0">
              <a:solidFill>
                <a:srgbClr val="98002E"/>
              </a:solidFill>
            </a:rPr>
            <a:t>Definirea conditiilor de delegare a serviciului de salubritate</a:t>
          </a:r>
          <a:endParaRPr lang="en-US" sz="1400" dirty="0" smtClean="0">
            <a:solidFill>
              <a:srgbClr val="98002E"/>
            </a:solidFill>
          </a:endParaRPr>
        </a:p>
        <a:p>
          <a:r>
            <a:rPr lang="ro-RO" sz="1400" dirty="0" smtClean="0">
              <a:solidFill>
                <a:srgbClr val="98002E"/>
              </a:solidFill>
            </a:rPr>
            <a:t>Stabilirea raporturilorjuridice din operator si beneficiarii serviciilor </a:t>
          </a:r>
          <a:endParaRPr lang="en-US" sz="1400" dirty="0">
            <a:solidFill>
              <a:srgbClr val="98002E"/>
            </a:solidFill>
          </a:endParaRPr>
        </a:p>
      </dgm:t>
    </dgm:pt>
    <dgm:pt modelId="{C044BEF8-F334-4268-8796-DBBF56F0D257}" type="parTrans" cxnId="{7C50F44E-6157-48E5-AD0D-8CF632CFF38A}">
      <dgm:prSet/>
      <dgm:spPr/>
      <dgm:t>
        <a:bodyPr/>
        <a:lstStyle/>
        <a:p>
          <a:endParaRPr lang="en-US" sz="2000"/>
        </a:p>
      </dgm:t>
    </dgm:pt>
    <dgm:pt modelId="{FA9095B3-D3AE-4155-AD05-664FE0982A7E}" type="sibTrans" cxnId="{7C50F44E-6157-48E5-AD0D-8CF632CFF38A}">
      <dgm:prSet/>
      <dgm:spPr/>
      <dgm:t>
        <a:bodyPr/>
        <a:lstStyle/>
        <a:p>
          <a:endParaRPr lang="en-US" sz="2000"/>
        </a:p>
      </dgm:t>
    </dgm:pt>
    <dgm:pt modelId="{9C55B211-E569-4167-A325-FFE3FB3922A4}" type="pres">
      <dgm:prSet presAssocID="{1E67DFAB-9829-457F-BA7B-BF946CA66BB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0FC6B88-06D6-4F19-AEA3-9FFD765AE37F}" type="pres">
      <dgm:prSet presAssocID="{07C26BCE-0DA6-4AA9-AE15-1BEF585F587C}" presName="thickLine" presStyleLbl="alignNode1" presStyleIdx="0" presStyleCnt="1" custLinFactNeighborY="-5191"/>
      <dgm:spPr/>
    </dgm:pt>
    <dgm:pt modelId="{7B384087-F4D6-4F49-AC41-5E5E23D294F9}" type="pres">
      <dgm:prSet presAssocID="{07C26BCE-0DA6-4AA9-AE15-1BEF585F587C}" presName="horz1" presStyleCnt="0"/>
      <dgm:spPr/>
    </dgm:pt>
    <dgm:pt modelId="{EA9A42BB-ECC2-4450-A148-84AED31C3CE9}" type="pres">
      <dgm:prSet presAssocID="{07C26BCE-0DA6-4AA9-AE15-1BEF585F587C}" presName="tx1" presStyleLbl="revTx" presStyleIdx="0" presStyleCnt="4" custScaleX="45630" custLinFactNeighborY="49"/>
      <dgm:spPr/>
      <dgm:t>
        <a:bodyPr/>
        <a:lstStyle/>
        <a:p>
          <a:endParaRPr lang="en-US"/>
        </a:p>
      </dgm:t>
    </dgm:pt>
    <dgm:pt modelId="{8DFC2DF1-32D3-4834-82FA-92CE842F83AF}" type="pres">
      <dgm:prSet presAssocID="{07C26BCE-0DA6-4AA9-AE15-1BEF585F587C}" presName="vert1" presStyleCnt="0"/>
      <dgm:spPr/>
    </dgm:pt>
    <dgm:pt modelId="{F044E095-C399-457E-9F21-0D8C1219A180}" type="pres">
      <dgm:prSet presAssocID="{28785F53-1F5C-43F5-B7F8-6751E4877769}" presName="vertSpace2a" presStyleCnt="0"/>
      <dgm:spPr/>
    </dgm:pt>
    <dgm:pt modelId="{D3CD0B14-66DC-4C73-81E6-957CA2E6FAB8}" type="pres">
      <dgm:prSet presAssocID="{28785F53-1F5C-43F5-B7F8-6751E4877769}" presName="horz2" presStyleCnt="0"/>
      <dgm:spPr/>
    </dgm:pt>
    <dgm:pt modelId="{36FFF40F-56FF-41C6-9D9D-C36F14D5D48B}" type="pres">
      <dgm:prSet presAssocID="{28785F53-1F5C-43F5-B7F8-6751E4877769}" presName="horzSpace2" presStyleCnt="0"/>
      <dgm:spPr/>
    </dgm:pt>
    <dgm:pt modelId="{D08CAD3C-5C87-44BF-BEF6-C96688A1F088}" type="pres">
      <dgm:prSet presAssocID="{28785F53-1F5C-43F5-B7F8-6751E4877769}" presName="tx2" presStyleLbl="revTx" presStyleIdx="1" presStyleCnt="4" custScaleX="118896" custScaleY="62438" custLinFactNeighborX="501" custLinFactNeighborY="970"/>
      <dgm:spPr/>
      <dgm:t>
        <a:bodyPr/>
        <a:lstStyle/>
        <a:p>
          <a:endParaRPr lang="en-US"/>
        </a:p>
      </dgm:t>
    </dgm:pt>
    <dgm:pt modelId="{AB4E1E25-F21B-4027-A102-E0C6BD5E2E4F}" type="pres">
      <dgm:prSet presAssocID="{28785F53-1F5C-43F5-B7F8-6751E4877769}" presName="vert2" presStyleCnt="0"/>
      <dgm:spPr/>
    </dgm:pt>
    <dgm:pt modelId="{29B8EEA3-B05A-4359-861C-AD67C0DAA81C}" type="pres">
      <dgm:prSet presAssocID="{28785F53-1F5C-43F5-B7F8-6751E4877769}" presName="thinLine2b" presStyleLbl="callout" presStyleIdx="0" presStyleCnt="3" custLinFactY="57902" custLinFactNeighborX="3697" custLinFactNeighborY="100000"/>
      <dgm:spPr/>
    </dgm:pt>
    <dgm:pt modelId="{DE41188E-164F-4C86-99D1-D292ACA0F889}" type="pres">
      <dgm:prSet presAssocID="{28785F53-1F5C-43F5-B7F8-6751E4877769}" presName="vertSpace2b" presStyleCnt="0"/>
      <dgm:spPr/>
    </dgm:pt>
    <dgm:pt modelId="{FAAE6AD2-7DF3-485B-9DF9-417F3F34BE81}" type="pres">
      <dgm:prSet presAssocID="{FF24839F-8BC4-45BD-8135-15F81212E9C3}" presName="horz2" presStyleCnt="0"/>
      <dgm:spPr/>
    </dgm:pt>
    <dgm:pt modelId="{49836F44-E88F-48C9-B7C1-FFE3426F9F98}" type="pres">
      <dgm:prSet presAssocID="{FF24839F-8BC4-45BD-8135-15F81212E9C3}" presName="horzSpace2" presStyleCnt="0"/>
      <dgm:spPr/>
    </dgm:pt>
    <dgm:pt modelId="{8E563BAB-3D8C-4FD5-A7A4-B7C335070353}" type="pres">
      <dgm:prSet presAssocID="{FF24839F-8BC4-45BD-8135-15F81212E9C3}" presName="tx2" presStyleLbl="revTx" presStyleIdx="2" presStyleCnt="4" custScaleX="123706" custScaleY="20378"/>
      <dgm:spPr/>
      <dgm:t>
        <a:bodyPr/>
        <a:lstStyle/>
        <a:p>
          <a:endParaRPr lang="en-US"/>
        </a:p>
      </dgm:t>
    </dgm:pt>
    <dgm:pt modelId="{60EB410F-309F-4038-BE0B-EACD3F4D8F93}" type="pres">
      <dgm:prSet presAssocID="{FF24839F-8BC4-45BD-8135-15F81212E9C3}" presName="vert2" presStyleCnt="0"/>
      <dgm:spPr/>
    </dgm:pt>
    <dgm:pt modelId="{A1046EA2-0956-4CD1-B3A6-02372C405815}" type="pres">
      <dgm:prSet presAssocID="{FF24839F-8BC4-45BD-8135-15F81212E9C3}" presName="thinLine2b" presStyleLbl="callout" presStyleIdx="1" presStyleCnt="3"/>
      <dgm:spPr/>
    </dgm:pt>
    <dgm:pt modelId="{9B360E6C-4BAF-4D26-ADC2-80E60EAC03BD}" type="pres">
      <dgm:prSet presAssocID="{FF24839F-8BC4-45BD-8135-15F81212E9C3}" presName="vertSpace2b" presStyleCnt="0"/>
      <dgm:spPr/>
    </dgm:pt>
    <dgm:pt modelId="{220B4368-412C-43C1-A872-C4287BB65DA5}" type="pres">
      <dgm:prSet presAssocID="{0B2E791B-99FC-44C6-8570-34C385E7E444}" presName="horz2" presStyleCnt="0"/>
      <dgm:spPr/>
    </dgm:pt>
    <dgm:pt modelId="{679A769B-EB95-4A36-950B-D7DE34B1C898}" type="pres">
      <dgm:prSet presAssocID="{0B2E791B-99FC-44C6-8570-34C385E7E444}" presName="horzSpace2" presStyleCnt="0"/>
      <dgm:spPr/>
    </dgm:pt>
    <dgm:pt modelId="{623B39F1-9A12-4F18-B13E-83FF278A0953}" type="pres">
      <dgm:prSet presAssocID="{0B2E791B-99FC-44C6-8570-34C385E7E444}" presName="tx2" presStyleLbl="revTx" presStyleIdx="3" presStyleCnt="4" custScaleX="116585" custScaleY="33495" custLinFactNeighborY="-2254"/>
      <dgm:spPr/>
      <dgm:t>
        <a:bodyPr/>
        <a:lstStyle/>
        <a:p>
          <a:endParaRPr lang="en-US"/>
        </a:p>
      </dgm:t>
    </dgm:pt>
    <dgm:pt modelId="{8B3CF812-B0E9-422D-BCA4-491E696B5850}" type="pres">
      <dgm:prSet presAssocID="{0B2E791B-99FC-44C6-8570-34C385E7E444}" presName="vert2" presStyleCnt="0"/>
      <dgm:spPr/>
    </dgm:pt>
    <dgm:pt modelId="{C8442DD5-9C9F-4EF0-93BD-030B907039C5}" type="pres">
      <dgm:prSet presAssocID="{0B2E791B-99FC-44C6-8570-34C385E7E444}" presName="thinLine2b" presStyleLbl="callout" presStyleIdx="2" presStyleCnt="3"/>
      <dgm:spPr/>
    </dgm:pt>
    <dgm:pt modelId="{E7E2A301-87FC-4C92-B6D8-08031D3D5CF6}" type="pres">
      <dgm:prSet presAssocID="{0B2E791B-99FC-44C6-8570-34C385E7E444}" presName="vertSpace2b" presStyleCnt="0"/>
      <dgm:spPr/>
    </dgm:pt>
  </dgm:ptLst>
  <dgm:cxnLst>
    <dgm:cxn modelId="{8B273250-2B44-4FFA-8E7F-1A3EEC374C2F}" type="presOf" srcId="{28785F53-1F5C-43F5-B7F8-6751E4877769}" destId="{D08CAD3C-5C87-44BF-BEF6-C96688A1F088}" srcOrd="0" destOrd="0" presId="urn:microsoft.com/office/officeart/2008/layout/LinedList"/>
    <dgm:cxn modelId="{D2A20140-AB03-4D38-90B9-EE46A0A32B2F}" type="presOf" srcId="{1E67DFAB-9829-457F-BA7B-BF946CA66BB0}" destId="{9C55B211-E569-4167-A325-FFE3FB3922A4}" srcOrd="0" destOrd="0" presId="urn:microsoft.com/office/officeart/2008/layout/LinedList"/>
    <dgm:cxn modelId="{4C2CEA94-7B8D-4368-9F36-9C18F9062BB2}" type="presOf" srcId="{0B2E791B-99FC-44C6-8570-34C385E7E444}" destId="{623B39F1-9A12-4F18-B13E-83FF278A0953}" srcOrd="0" destOrd="0" presId="urn:microsoft.com/office/officeart/2008/layout/LinedList"/>
    <dgm:cxn modelId="{B927D83B-5D5A-4D74-9D9E-5E54A88DC89A}" type="presOf" srcId="{07C26BCE-0DA6-4AA9-AE15-1BEF585F587C}" destId="{EA9A42BB-ECC2-4450-A148-84AED31C3CE9}" srcOrd="0" destOrd="0" presId="urn:microsoft.com/office/officeart/2008/layout/LinedList"/>
    <dgm:cxn modelId="{3A666C50-5ED7-4598-A778-506E04F53D72}" srcId="{1E67DFAB-9829-457F-BA7B-BF946CA66BB0}" destId="{07C26BCE-0DA6-4AA9-AE15-1BEF585F587C}" srcOrd="0" destOrd="0" parTransId="{88E55294-96ED-4739-B310-425E6D68A35B}" sibTransId="{598DC6D8-D26C-456F-A09A-6C25B404C971}"/>
    <dgm:cxn modelId="{D0C841A4-DB41-400F-80C9-49D980B81D40}" srcId="{07C26BCE-0DA6-4AA9-AE15-1BEF585F587C}" destId="{FF24839F-8BC4-45BD-8135-15F81212E9C3}" srcOrd="1" destOrd="0" parTransId="{37D102F0-99CA-47B2-95CC-05E94F15F33B}" sibTransId="{74A918C2-82A1-4823-B90D-AA1DFB436BCE}"/>
    <dgm:cxn modelId="{4E083C38-9FD0-437E-BD99-BBB84B603B29}" type="presOf" srcId="{FF24839F-8BC4-45BD-8135-15F81212E9C3}" destId="{8E563BAB-3D8C-4FD5-A7A4-B7C335070353}" srcOrd="0" destOrd="0" presId="urn:microsoft.com/office/officeart/2008/layout/LinedList"/>
    <dgm:cxn modelId="{1D41F062-EDA7-4695-B3E9-A54C68A39044}" srcId="{07C26BCE-0DA6-4AA9-AE15-1BEF585F587C}" destId="{28785F53-1F5C-43F5-B7F8-6751E4877769}" srcOrd="0" destOrd="0" parTransId="{FF812135-E50A-4824-A22C-68BB6FE119CA}" sibTransId="{CABF127C-8D79-4E63-AAE4-F54C4FB80ACB}"/>
    <dgm:cxn modelId="{7C50F44E-6157-48E5-AD0D-8CF632CFF38A}" srcId="{07C26BCE-0DA6-4AA9-AE15-1BEF585F587C}" destId="{0B2E791B-99FC-44C6-8570-34C385E7E444}" srcOrd="2" destOrd="0" parTransId="{C044BEF8-F334-4268-8796-DBBF56F0D257}" sibTransId="{FA9095B3-D3AE-4155-AD05-664FE0982A7E}"/>
    <dgm:cxn modelId="{48AB05E9-BF8A-464B-8AD8-9E2460125932}" type="presParOf" srcId="{9C55B211-E569-4167-A325-FFE3FB3922A4}" destId="{00FC6B88-06D6-4F19-AEA3-9FFD765AE37F}" srcOrd="0" destOrd="0" presId="urn:microsoft.com/office/officeart/2008/layout/LinedList"/>
    <dgm:cxn modelId="{7D51C34C-F03F-416B-9834-B54302C8BF23}" type="presParOf" srcId="{9C55B211-E569-4167-A325-FFE3FB3922A4}" destId="{7B384087-F4D6-4F49-AC41-5E5E23D294F9}" srcOrd="1" destOrd="0" presId="urn:microsoft.com/office/officeart/2008/layout/LinedList"/>
    <dgm:cxn modelId="{33E849F3-C903-4A55-B65C-C9EE866AA0BD}" type="presParOf" srcId="{7B384087-F4D6-4F49-AC41-5E5E23D294F9}" destId="{EA9A42BB-ECC2-4450-A148-84AED31C3CE9}" srcOrd="0" destOrd="0" presId="urn:microsoft.com/office/officeart/2008/layout/LinedList"/>
    <dgm:cxn modelId="{D78F42CA-C91F-46D0-88B9-D641F073F0FA}" type="presParOf" srcId="{7B384087-F4D6-4F49-AC41-5E5E23D294F9}" destId="{8DFC2DF1-32D3-4834-82FA-92CE842F83AF}" srcOrd="1" destOrd="0" presId="urn:microsoft.com/office/officeart/2008/layout/LinedList"/>
    <dgm:cxn modelId="{433DFFAF-1874-4095-A3B8-86299189C96F}" type="presParOf" srcId="{8DFC2DF1-32D3-4834-82FA-92CE842F83AF}" destId="{F044E095-C399-457E-9F21-0D8C1219A180}" srcOrd="0" destOrd="0" presId="urn:microsoft.com/office/officeart/2008/layout/LinedList"/>
    <dgm:cxn modelId="{53BDAC25-F452-43E6-8E10-27828A173B46}" type="presParOf" srcId="{8DFC2DF1-32D3-4834-82FA-92CE842F83AF}" destId="{D3CD0B14-66DC-4C73-81E6-957CA2E6FAB8}" srcOrd="1" destOrd="0" presId="urn:microsoft.com/office/officeart/2008/layout/LinedList"/>
    <dgm:cxn modelId="{D708A5AE-C533-4AA3-A486-60BDA19D1714}" type="presParOf" srcId="{D3CD0B14-66DC-4C73-81E6-957CA2E6FAB8}" destId="{36FFF40F-56FF-41C6-9D9D-C36F14D5D48B}" srcOrd="0" destOrd="0" presId="urn:microsoft.com/office/officeart/2008/layout/LinedList"/>
    <dgm:cxn modelId="{601F841C-A983-4C79-A09A-180B0EB768E2}" type="presParOf" srcId="{D3CD0B14-66DC-4C73-81E6-957CA2E6FAB8}" destId="{D08CAD3C-5C87-44BF-BEF6-C96688A1F088}" srcOrd="1" destOrd="0" presId="urn:microsoft.com/office/officeart/2008/layout/LinedList"/>
    <dgm:cxn modelId="{F1F4C605-D3D0-4A27-A45D-46280F082AFA}" type="presParOf" srcId="{D3CD0B14-66DC-4C73-81E6-957CA2E6FAB8}" destId="{AB4E1E25-F21B-4027-A102-E0C6BD5E2E4F}" srcOrd="2" destOrd="0" presId="urn:microsoft.com/office/officeart/2008/layout/LinedList"/>
    <dgm:cxn modelId="{56A659C4-5A45-4D3D-A734-058E67D85A77}" type="presParOf" srcId="{8DFC2DF1-32D3-4834-82FA-92CE842F83AF}" destId="{29B8EEA3-B05A-4359-861C-AD67C0DAA81C}" srcOrd="2" destOrd="0" presId="urn:microsoft.com/office/officeart/2008/layout/LinedList"/>
    <dgm:cxn modelId="{DD41F56E-F72B-4B35-B2FE-5C1F2CD25DCE}" type="presParOf" srcId="{8DFC2DF1-32D3-4834-82FA-92CE842F83AF}" destId="{DE41188E-164F-4C86-99D1-D292ACA0F889}" srcOrd="3" destOrd="0" presId="urn:microsoft.com/office/officeart/2008/layout/LinedList"/>
    <dgm:cxn modelId="{14B268EC-F221-4204-861C-6B6E479F49F8}" type="presParOf" srcId="{8DFC2DF1-32D3-4834-82FA-92CE842F83AF}" destId="{FAAE6AD2-7DF3-485B-9DF9-417F3F34BE81}" srcOrd="4" destOrd="0" presId="urn:microsoft.com/office/officeart/2008/layout/LinedList"/>
    <dgm:cxn modelId="{271E278C-A872-4098-A78B-2740C9C7761E}" type="presParOf" srcId="{FAAE6AD2-7DF3-485B-9DF9-417F3F34BE81}" destId="{49836F44-E88F-48C9-B7C1-FFE3426F9F98}" srcOrd="0" destOrd="0" presId="urn:microsoft.com/office/officeart/2008/layout/LinedList"/>
    <dgm:cxn modelId="{090FD1B6-3D9E-45B8-BED8-F67CFAC511B1}" type="presParOf" srcId="{FAAE6AD2-7DF3-485B-9DF9-417F3F34BE81}" destId="{8E563BAB-3D8C-4FD5-A7A4-B7C335070353}" srcOrd="1" destOrd="0" presId="urn:microsoft.com/office/officeart/2008/layout/LinedList"/>
    <dgm:cxn modelId="{740AE140-7C6B-467E-8BB6-63E31B05D96D}" type="presParOf" srcId="{FAAE6AD2-7DF3-485B-9DF9-417F3F34BE81}" destId="{60EB410F-309F-4038-BE0B-EACD3F4D8F93}" srcOrd="2" destOrd="0" presId="urn:microsoft.com/office/officeart/2008/layout/LinedList"/>
    <dgm:cxn modelId="{593D4043-9732-457E-BADE-2B7EB75A267F}" type="presParOf" srcId="{8DFC2DF1-32D3-4834-82FA-92CE842F83AF}" destId="{A1046EA2-0956-4CD1-B3A6-02372C405815}" srcOrd="5" destOrd="0" presId="urn:microsoft.com/office/officeart/2008/layout/LinedList"/>
    <dgm:cxn modelId="{183CD519-5B24-494D-94BE-C311D2EADA08}" type="presParOf" srcId="{8DFC2DF1-32D3-4834-82FA-92CE842F83AF}" destId="{9B360E6C-4BAF-4D26-ADC2-80E60EAC03BD}" srcOrd="6" destOrd="0" presId="urn:microsoft.com/office/officeart/2008/layout/LinedList"/>
    <dgm:cxn modelId="{8D7D997A-05BC-49C6-B995-B661657C0319}" type="presParOf" srcId="{8DFC2DF1-32D3-4834-82FA-92CE842F83AF}" destId="{220B4368-412C-43C1-A872-C4287BB65DA5}" srcOrd="7" destOrd="0" presId="urn:microsoft.com/office/officeart/2008/layout/LinedList"/>
    <dgm:cxn modelId="{334EC6AB-9812-4356-8C60-EA3EC79DB1A5}" type="presParOf" srcId="{220B4368-412C-43C1-A872-C4287BB65DA5}" destId="{679A769B-EB95-4A36-950B-D7DE34B1C898}" srcOrd="0" destOrd="0" presId="urn:microsoft.com/office/officeart/2008/layout/LinedList"/>
    <dgm:cxn modelId="{D263374A-D791-473A-BD6C-FC16B016D5CE}" type="presParOf" srcId="{220B4368-412C-43C1-A872-C4287BB65DA5}" destId="{623B39F1-9A12-4F18-B13E-83FF278A0953}" srcOrd="1" destOrd="0" presId="urn:microsoft.com/office/officeart/2008/layout/LinedList"/>
    <dgm:cxn modelId="{8588F444-8A97-4091-A205-7083EA2B653A}" type="presParOf" srcId="{220B4368-412C-43C1-A872-C4287BB65DA5}" destId="{8B3CF812-B0E9-422D-BCA4-491E696B5850}" srcOrd="2" destOrd="0" presId="urn:microsoft.com/office/officeart/2008/layout/LinedList"/>
    <dgm:cxn modelId="{B5E965E3-068F-4CA1-B015-84611C484EA2}" type="presParOf" srcId="{8DFC2DF1-32D3-4834-82FA-92CE842F83AF}" destId="{C8442DD5-9C9F-4EF0-93BD-030B907039C5}" srcOrd="8" destOrd="0" presId="urn:microsoft.com/office/officeart/2008/layout/LinedList"/>
    <dgm:cxn modelId="{40CFDA6A-6C2E-421F-9293-9BD5518863EA}" type="presParOf" srcId="{8DFC2DF1-32D3-4834-82FA-92CE842F83AF}" destId="{E7E2A301-87FC-4C92-B6D8-08031D3D5CF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58B2AB-EC5E-492B-B623-A5F2524932CE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C3C903-F7C4-402D-B06C-4FFD32F8E569}">
      <dgm:prSet phldrT="[Text]" custT="1"/>
      <dgm:spPr>
        <a:xfrm rot="5400000">
          <a:off x="5513374" y="107850"/>
          <a:ext cx="1629548" cy="1417707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Elaborare Regulament de salubritate pentru localitate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DB53DB6-AEC4-4980-87BC-9433DC9E750E}" type="parTrans" cxnId="{96236CF6-42B9-4846-A71A-4BCC8F167733}">
      <dgm:prSet/>
      <dgm:spPr/>
      <dgm:t>
        <a:bodyPr/>
        <a:lstStyle/>
        <a:p>
          <a:endParaRPr lang="en-US" sz="2000"/>
        </a:p>
      </dgm:t>
    </dgm:pt>
    <dgm:pt modelId="{458AC3C8-BB56-4F83-8806-E3AA02ED5A79}" type="sibTrans" cxnId="{96236CF6-42B9-4846-A71A-4BCC8F167733}">
      <dgm:prSet custT="1"/>
      <dgm:spPr>
        <a:xfrm rot="5400000">
          <a:off x="3982250" y="107850"/>
          <a:ext cx="1629548" cy="1417707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Elaborarea Planului Local de Mediu (PLM) </a:t>
          </a:r>
          <a:br>
            <a:rPr lang="ro-RO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49F7901-6A70-45D8-9A4A-0983B076D02D}">
      <dgm:prSet custT="1"/>
      <dgm:spPr>
        <a:xfrm rot="5400000">
          <a:off x="5513374" y="2874172"/>
          <a:ext cx="1629548" cy="1417707"/>
        </a:xfrm>
        <a:prstGeom prst="hexagon">
          <a:avLst>
            <a:gd name="adj" fmla="val 25000"/>
            <a:gd name="vf" fmla="val 11547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Acte de transmitere in gestiune a bunurilor </a:t>
          </a:r>
          <a:r>
            <a:rPr lang="ro-RO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revizuite si imbunatatite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5F370F3-2AA7-491E-BE0E-24FE3C377456}" type="parTrans" cxnId="{283A6F12-1C6D-4683-8854-6D3EECA24A8A}">
      <dgm:prSet/>
      <dgm:spPr/>
      <dgm:t>
        <a:bodyPr/>
        <a:lstStyle/>
        <a:p>
          <a:endParaRPr lang="en-US" sz="2000"/>
        </a:p>
      </dgm:t>
    </dgm:pt>
    <dgm:pt modelId="{3E98D25A-B6F0-474F-B3EB-FD99774D7210}" type="sibTrans" cxnId="{283A6F12-1C6D-4683-8854-6D3EECA24A8A}">
      <dgm:prSet custT="1"/>
      <dgm:spPr>
        <a:xfrm rot="5400000">
          <a:off x="3982250" y="2874172"/>
          <a:ext cx="1629548" cy="1417707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Revizuirea continutului contractului de prestare a serviciilor incheiate intre operator si clienti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AB07943-C321-4318-87E0-58F96789B9D7}">
      <dgm:prSet phldrT="[Text]" custT="1"/>
      <dgm:spPr>
        <a:xfrm>
          <a:off x="7080022" y="3094161"/>
          <a:ext cx="1818576" cy="9777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C43BE10-6927-43AA-95B4-71BC8E475FD7}" type="parTrans" cxnId="{863E9127-ED66-4600-9F01-7078A2BCFA20}">
      <dgm:prSet/>
      <dgm:spPr/>
      <dgm:t>
        <a:bodyPr/>
        <a:lstStyle/>
        <a:p>
          <a:endParaRPr lang="en-US" sz="2000"/>
        </a:p>
      </dgm:t>
    </dgm:pt>
    <dgm:pt modelId="{059896A7-701A-4C00-B582-09E426E5C93D}" type="sibTrans" cxnId="{863E9127-ED66-4600-9F01-7078A2BCFA20}">
      <dgm:prSet/>
      <dgm:spPr/>
      <dgm:t>
        <a:bodyPr/>
        <a:lstStyle/>
        <a:p>
          <a:endParaRPr lang="en-US" sz="2000"/>
        </a:p>
      </dgm:t>
    </dgm:pt>
    <dgm:pt modelId="{4F26F800-1012-4A5E-80AF-41FA08B15F41}">
      <dgm:prSet custT="1"/>
      <dgm:spPr>
        <a:xfrm rot="5400000">
          <a:off x="4744878" y="1491011"/>
          <a:ext cx="1629548" cy="1417707"/>
        </a:xfrm>
        <a:prstGeom prst="hexagon">
          <a:avLst>
            <a:gd name="adj" fmla="val 25000"/>
            <a:gd name="vf" fmla="val 1154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Contract de gestiune</a:t>
          </a:r>
          <a:r>
            <a:rPr lang="ro-RO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incheiat intre APL si </a:t>
          </a:r>
          <a:r>
            <a:rPr lang="en-US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I.M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7A7EC63-A62F-4354-A84A-A0B8F12C9158}" type="parTrans" cxnId="{EE909A91-DB02-41A5-B3CC-96DFA05E38F9}">
      <dgm:prSet/>
      <dgm:spPr/>
      <dgm:t>
        <a:bodyPr/>
        <a:lstStyle/>
        <a:p>
          <a:endParaRPr lang="en-US" sz="2000"/>
        </a:p>
      </dgm:t>
    </dgm:pt>
    <dgm:pt modelId="{8F1D42F2-FB4D-4041-A479-1A92B6655F04}" type="sibTrans" cxnId="{EE909A91-DB02-41A5-B3CC-96DFA05E38F9}">
      <dgm:prSet custT="1"/>
      <dgm:spPr>
        <a:xfrm rot="5400000">
          <a:off x="6276003" y="1491011"/>
          <a:ext cx="1629548" cy="1417707"/>
        </a:xfrm>
        <a:prstGeom prst="hexagon">
          <a:avLst>
            <a:gd name="adj" fmla="val 25000"/>
            <a:gd name="vf" fmla="val 11547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Revizuirea continutului Statutului I.M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F0774B1-AA2B-4DCC-95A4-7325256E9FFC}">
      <dgm:prSet custT="1"/>
      <dgm:spPr>
        <a:xfrm rot="5400000">
          <a:off x="4744878" y="4257333"/>
          <a:ext cx="1629548" cy="1417707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it-IT" sz="105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Constituirea unei asociatii intercomunitare </a:t>
          </a:r>
          <a:endParaRPr lang="en-US" sz="105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83B303F-13BD-4517-83C5-939573012D63}" type="sibTrans" cxnId="{8BC99BA6-7538-4146-B98B-85BF0D6C3DA5}">
      <dgm:prSet custT="1"/>
      <dgm:spPr>
        <a:xfrm rot="5400000">
          <a:off x="6276003" y="4257333"/>
          <a:ext cx="1629548" cy="1417707"/>
        </a:xfrm>
        <a:prstGeom prst="hexagon">
          <a:avLst>
            <a:gd name="adj" fmla="val 25000"/>
            <a:gd name="vf" fmla="val 1154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it-IT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Accesarea de fonduri destinate managementului integrat al deseurilor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A0ABD47-CB4B-411A-85DC-84DCA9A7127A}" type="parTrans" cxnId="{8BC99BA6-7538-4146-B98B-85BF0D6C3DA5}">
      <dgm:prSet/>
      <dgm:spPr/>
      <dgm:t>
        <a:bodyPr/>
        <a:lstStyle/>
        <a:p>
          <a:endParaRPr lang="en-US" sz="2000"/>
        </a:p>
      </dgm:t>
    </dgm:pt>
    <dgm:pt modelId="{32133920-74E1-4328-B217-0FB647F689CB}" type="pres">
      <dgm:prSet presAssocID="{7958B2AB-EC5E-492B-B623-A5F2524932C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92FB62B-F66B-4D9B-94EF-63F96C7397AB}" type="pres">
      <dgm:prSet presAssocID="{E7C3C903-F7C4-402D-B06C-4FFD32F8E569}" presName="composite" presStyleCnt="0"/>
      <dgm:spPr/>
    </dgm:pt>
    <dgm:pt modelId="{AE2A4F9A-DBF3-48D0-8C9D-29CAAE8B584B}" type="pres">
      <dgm:prSet presAssocID="{E7C3C903-F7C4-402D-B06C-4FFD32F8E569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A58D0-EC48-44D4-936A-37D92398CC8B}" type="pres">
      <dgm:prSet presAssocID="{E7C3C903-F7C4-402D-B06C-4FFD32F8E569}" presName="Childtext1" presStyleLbl="revTx" presStyleIdx="0" presStyleCnt="4">
        <dgm:presLayoutVars>
          <dgm:chMax val="0"/>
          <dgm:chPref val="0"/>
          <dgm:bulletEnabled val="1"/>
        </dgm:presLayoutVars>
      </dgm:prSet>
      <dgm:spPr>
        <a:xfrm>
          <a:off x="7080022" y="327839"/>
          <a:ext cx="1818576" cy="9777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F7C20447-07B4-40EA-9A8E-BE7CF568FD63}" type="pres">
      <dgm:prSet presAssocID="{E7C3C903-F7C4-402D-B06C-4FFD32F8E569}" presName="BalanceSpacing" presStyleCnt="0"/>
      <dgm:spPr/>
    </dgm:pt>
    <dgm:pt modelId="{D492CA99-B951-4C4C-946B-86835A1DB1DA}" type="pres">
      <dgm:prSet presAssocID="{E7C3C903-F7C4-402D-B06C-4FFD32F8E569}" presName="BalanceSpacing1" presStyleCnt="0"/>
      <dgm:spPr/>
    </dgm:pt>
    <dgm:pt modelId="{039FAEAD-FA65-4B9C-96EF-78F355FA9BC7}" type="pres">
      <dgm:prSet presAssocID="{458AC3C8-BB56-4F83-8806-E3AA02ED5A79}" presName="Accent1Text" presStyleLbl="node1" presStyleIdx="1" presStyleCnt="8" custLinFactNeighborY="0"/>
      <dgm:spPr/>
      <dgm:t>
        <a:bodyPr/>
        <a:lstStyle/>
        <a:p>
          <a:endParaRPr lang="en-US"/>
        </a:p>
      </dgm:t>
    </dgm:pt>
    <dgm:pt modelId="{6A5E06A1-A21F-4668-970B-DDAF021B48DC}" type="pres">
      <dgm:prSet presAssocID="{458AC3C8-BB56-4F83-8806-E3AA02ED5A79}" presName="spaceBetweenRectangles" presStyleCnt="0"/>
      <dgm:spPr/>
    </dgm:pt>
    <dgm:pt modelId="{1ABE2AE2-AA56-4D2F-9631-38D03D94F87C}" type="pres">
      <dgm:prSet presAssocID="{4F26F800-1012-4A5E-80AF-41FA08B15F41}" presName="composite" presStyleCnt="0"/>
      <dgm:spPr/>
    </dgm:pt>
    <dgm:pt modelId="{34005B89-A174-41AE-82B4-77E89BA2B55D}" type="pres">
      <dgm:prSet presAssocID="{4F26F800-1012-4A5E-80AF-41FA08B15F41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5BA9B-F2C0-45C9-AEDD-D3C814D92E77}" type="pres">
      <dgm:prSet presAssocID="{4F26F800-1012-4A5E-80AF-41FA08B15F41}" presName="Childtext1" presStyleLbl="revTx" presStyleIdx="1" presStyleCnt="4">
        <dgm:presLayoutVars>
          <dgm:chMax val="0"/>
          <dgm:chPref val="0"/>
          <dgm:bulletEnabled val="1"/>
        </dgm:presLayoutVars>
      </dgm:prSet>
      <dgm:spPr>
        <a:xfrm>
          <a:off x="3032223" y="1711000"/>
          <a:ext cx="1759912" cy="9777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AD3879EA-DB41-406A-B333-926101327F57}" type="pres">
      <dgm:prSet presAssocID="{4F26F800-1012-4A5E-80AF-41FA08B15F41}" presName="BalanceSpacing" presStyleCnt="0"/>
      <dgm:spPr/>
    </dgm:pt>
    <dgm:pt modelId="{E749F32B-5D22-4AE1-8A14-714F9D1BA50A}" type="pres">
      <dgm:prSet presAssocID="{4F26F800-1012-4A5E-80AF-41FA08B15F41}" presName="BalanceSpacing1" presStyleCnt="0"/>
      <dgm:spPr/>
    </dgm:pt>
    <dgm:pt modelId="{C378C405-CB31-42CB-8EAB-E07059884491}" type="pres">
      <dgm:prSet presAssocID="{8F1D42F2-FB4D-4041-A479-1A92B6655F04}" presName="Accent1Text" presStyleLbl="node1" presStyleIdx="3" presStyleCnt="8"/>
      <dgm:spPr/>
      <dgm:t>
        <a:bodyPr/>
        <a:lstStyle/>
        <a:p>
          <a:endParaRPr lang="en-US"/>
        </a:p>
      </dgm:t>
    </dgm:pt>
    <dgm:pt modelId="{FCB872A0-2D07-4D77-BC9D-C9EF46152A11}" type="pres">
      <dgm:prSet presAssocID="{8F1D42F2-FB4D-4041-A479-1A92B6655F04}" presName="spaceBetweenRectangles" presStyleCnt="0"/>
      <dgm:spPr/>
    </dgm:pt>
    <dgm:pt modelId="{79FADCCF-9A2F-43C0-B2B6-AC710F69A698}" type="pres">
      <dgm:prSet presAssocID="{649F7901-6A70-45D8-9A4A-0983B076D02D}" presName="composite" presStyleCnt="0"/>
      <dgm:spPr/>
    </dgm:pt>
    <dgm:pt modelId="{AB1A1AF6-25DD-4665-8138-7B9C8C1F4D4E}" type="pres">
      <dgm:prSet presAssocID="{649F7901-6A70-45D8-9A4A-0983B076D02D}" presName="Parent1" presStyleLbl="node1" presStyleIdx="4" presStyleCnt="8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272A7-9110-445D-96F4-BBC40FE5C25C}" type="pres">
      <dgm:prSet presAssocID="{649F7901-6A70-45D8-9A4A-0983B076D02D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0963A-01BD-4EF1-82C5-1049DAEE01DF}" type="pres">
      <dgm:prSet presAssocID="{649F7901-6A70-45D8-9A4A-0983B076D02D}" presName="BalanceSpacing" presStyleCnt="0"/>
      <dgm:spPr/>
    </dgm:pt>
    <dgm:pt modelId="{F4BD033F-9425-4297-AAF0-E765D27AE20F}" type="pres">
      <dgm:prSet presAssocID="{649F7901-6A70-45D8-9A4A-0983B076D02D}" presName="BalanceSpacing1" presStyleCnt="0"/>
      <dgm:spPr/>
    </dgm:pt>
    <dgm:pt modelId="{1AB91D01-9C91-4575-B43A-4E7766B33AA1}" type="pres">
      <dgm:prSet presAssocID="{3E98D25A-B6F0-474F-B3EB-FD99774D7210}" presName="Accent1Text" presStyleLbl="node1" presStyleIdx="5" presStyleCnt="8"/>
      <dgm:spPr/>
      <dgm:t>
        <a:bodyPr/>
        <a:lstStyle/>
        <a:p>
          <a:endParaRPr lang="en-US"/>
        </a:p>
      </dgm:t>
    </dgm:pt>
    <dgm:pt modelId="{F63B7DF2-1198-4218-A3DD-8C402329CCA0}" type="pres">
      <dgm:prSet presAssocID="{3E98D25A-B6F0-474F-B3EB-FD99774D7210}" presName="spaceBetweenRectangles" presStyleCnt="0"/>
      <dgm:spPr/>
    </dgm:pt>
    <dgm:pt modelId="{93227F70-9797-4F25-AF6B-64B3ED615A0B}" type="pres">
      <dgm:prSet presAssocID="{DF0774B1-AA2B-4DCC-95A4-7325256E9FFC}" presName="composite" presStyleCnt="0"/>
      <dgm:spPr/>
    </dgm:pt>
    <dgm:pt modelId="{2F59C637-B341-4751-8095-540D80E05067}" type="pres">
      <dgm:prSet presAssocID="{DF0774B1-AA2B-4DCC-95A4-7325256E9FFC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C36AD-589D-4A9E-B143-713A1F057ABA}" type="pres">
      <dgm:prSet presAssocID="{DF0774B1-AA2B-4DCC-95A4-7325256E9FFC}" presName="Childtext1" presStyleLbl="revTx" presStyleIdx="3" presStyleCnt="4">
        <dgm:presLayoutVars>
          <dgm:chMax val="0"/>
          <dgm:chPref val="0"/>
          <dgm:bulletEnabled val="1"/>
        </dgm:presLayoutVars>
      </dgm:prSet>
      <dgm:spPr>
        <a:xfrm>
          <a:off x="3032223" y="4477322"/>
          <a:ext cx="1759912" cy="9777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997AC2B4-0C20-4F40-9A11-14DC85EBF792}" type="pres">
      <dgm:prSet presAssocID="{DF0774B1-AA2B-4DCC-95A4-7325256E9FFC}" presName="BalanceSpacing" presStyleCnt="0"/>
      <dgm:spPr/>
    </dgm:pt>
    <dgm:pt modelId="{C6A5C4B2-6578-4F29-AC67-87329FDE9D8C}" type="pres">
      <dgm:prSet presAssocID="{DF0774B1-AA2B-4DCC-95A4-7325256E9FFC}" presName="BalanceSpacing1" presStyleCnt="0"/>
      <dgm:spPr/>
    </dgm:pt>
    <dgm:pt modelId="{4A8F2D55-8688-472B-BF62-4677B410459B}" type="pres">
      <dgm:prSet presAssocID="{683B303F-13BD-4517-83C5-939573012D63}" presName="Accent1Text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863E9127-ED66-4600-9F01-7078A2BCFA20}" srcId="{649F7901-6A70-45D8-9A4A-0983B076D02D}" destId="{4AB07943-C321-4318-87E0-58F96789B9D7}" srcOrd="0" destOrd="0" parTransId="{DC43BE10-6927-43AA-95B4-71BC8E475FD7}" sibTransId="{059896A7-701A-4C00-B582-09E426E5C93D}"/>
    <dgm:cxn modelId="{DA7F987B-FB47-4A29-A0CF-CC3D2DF6C2CB}" type="presOf" srcId="{458AC3C8-BB56-4F83-8806-E3AA02ED5A79}" destId="{039FAEAD-FA65-4B9C-96EF-78F355FA9BC7}" srcOrd="0" destOrd="0" presId="urn:microsoft.com/office/officeart/2008/layout/AlternatingHexagons"/>
    <dgm:cxn modelId="{96236CF6-42B9-4846-A71A-4BCC8F167733}" srcId="{7958B2AB-EC5E-492B-B623-A5F2524932CE}" destId="{E7C3C903-F7C4-402D-B06C-4FFD32F8E569}" srcOrd="0" destOrd="0" parTransId="{FDB53DB6-AEC4-4980-87BC-9433DC9E750E}" sibTransId="{458AC3C8-BB56-4F83-8806-E3AA02ED5A79}"/>
    <dgm:cxn modelId="{283A6F12-1C6D-4683-8854-6D3EECA24A8A}" srcId="{7958B2AB-EC5E-492B-B623-A5F2524932CE}" destId="{649F7901-6A70-45D8-9A4A-0983B076D02D}" srcOrd="2" destOrd="0" parTransId="{35F370F3-2AA7-491E-BE0E-24FE3C377456}" sibTransId="{3E98D25A-B6F0-474F-B3EB-FD99774D7210}"/>
    <dgm:cxn modelId="{054BF69D-939D-451C-8D68-29D123FC7AB4}" type="presOf" srcId="{649F7901-6A70-45D8-9A4A-0983B076D02D}" destId="{AB1A1AF6-25DD-4665-8138-7B9C8C1F4D4E}" srcOrd="0" destOrd="0" presId="urn:microsoft.com/office/officeart/2008/layout/AlternatingHexagons"/>
    <dgm:cxn modelId="{EE909A91-DB02-41A5-B3CC-96DFA05E38F9}" srcId="{7958B2AB-EC5E-492B-B623-A5F2524932CE}" destId="{4F26F800-1012-4A5E-80AF-41FA08B15F41}" srcOrd="1" destOrd="0" parTransId="{F7A7EC63-A62F-4354-A84A-A0B8F12C9158}" sibTransId="{8F1D42F2-FB4D-4041-A479-1A92B6655F04}"/>
    <dgm:cxn modelId="{FD1D009F-289F-4BCE-9030-D127E11D340F}" type="presOf" srcId="{4AB07943-C321-4318-87E0-58F96789B9D7}" destId="{0F4272A7-9110-445D-96F4-BBC40FE5C25C}" srcOrd="0" destOrd="0" presId="urn:microsoft.com/office/officeart/2008/layout/AlternatingHexagons"/>
    <dgm:cxn modelId="{27C0E693-9DF9-40E7-A8C6-BC69604E1923}" type="presOf" srcId="{4F26F800-1012-4A5E-80AF-41FA08B15F41}" destId="{34005B89-A174-41AE-82B4-77E89BA2B55D}" srcOrd="0" destOrd="0" presId="urn:microsoft.com/office/officeart/2008/layout/AlternatingHexagons"/>
    <dgm:cxn modelId="{8BC99BA6-7538-4146-B98B-85BF0D6C3DA5}" srcId="{7958B2AB-EC5E-492B-B623-A5F2524932CE}" destId="{DF0774B1-AA2B-4DCC-95A4-7325256E9FFC}" srcOrd="3" destOrd="0" parTransId="{AA0ABD47-CB4B-411A-85DC-84DCA9A7127A}" sibTransId="{683B303F-13BD-4517-83C5-939573012D63}"/>
    <dgm:cxn modelId="{B4404A48-9A24-4262-9E21-6283F017BD42}" type="presOf" srcId="{8F1D42F2-FB4D-4041-A479-1A92B6655F04}" destId="{C378C405-CB31-42CB-8EAB-E07059884491}" srcOrd="0" destOrd="0" presId="urn:microsoft.com/office/officeart/2008/layout/AlternatingHexagons"/>
    <dgm:cxn modelId="{7B0F400F-DA03-4056-B1C8-86EAEDF2DC0F}" type="presOf" srcId="{3E98D25A-B6F0-474F-B3EB-FD99774D7210}" destId="{1AB91D01-9C91-4575-B43A-4E7766B33AA1}" srcOrd="0" destOrd="0" presId="urn:microsoft.com/office/officeart/2008/layout/AlternatingHexagons"/>
    <dgm:cxn modelId="{505B6888-9CE4-4CAB-88B8-392F5B6F8C8B}" type="presOf" srcId="{E7C3C903-F7C4-402D-B06C-4FFD32F8E569}" destId="{AE2A4F9A-DBF3-48D0-8C9D-29CAAE8B584B}" srcOrd="0" destOrd="0" presId="urn:microsoft.com/office/officeart/2008/layout/AlternatingHexagons"/>
    <dgm:cxn modelId="{0A11896E-F265-440E-870B-331DC7D697E1}" type="presOf" srcId="{683B303F-13BD-4517-83C5-939573012D63}" destId="{4A8F2D55-8688-472B-BF62-4677B410459B}" srcOrd="0" destOrd="0" presId="urn:microsoft.com/office/officeart/2008/layout/AlternatingHexagons"/>
    <dgm:cxn modelId="{7177DFB7-5F28-4B31-ABC8-C4CEF6E62DC9}" type="presOf" srcId="{DF0774B1-AA2B-4DCC-95A4-7325256E9FFC}" destId="{2F59C637-B341-4751-8095-540D80E05067}" srcOrd="0" destOrd="0" presId="urn:microsoft.com/office/officeart/2008/layout/AlternatingHexagons"/>
    <dgm:cxn modelId="{0BB49FF4-63F8-49C7-BA0A-84923D5DAE4E}" type="presOf" srcId="{7958B2AB-EC5E-492B-B623-A5F2524932CE}" destId="{32133920-74E1-4328-B217-0FB647F689CB}" srcOrd="0" destOrd="0" presId="urn:microsoft.com/office/officeart/2008/layout/AlternatingHexagons"/>
    <dgm:cxn modelId="{04AF72D6-DB15-479B-9F8F-CB7DB30B90F3}" type="presParOf" srcId="{32133920-74E1-4328-B217-0FB647F689CB}" destId="{392FB62B-F66B-4D9B-94EF-63F96C7397AB}" srcOrd="0" destOrd="0" presId="urn:microsoft.com/office/officeart/2008/layout/AlternatingHexagons"/>
    <dgm:cxn modelId="{32217267-29B9-49C5-9CCA-D78C3832A2D4}" type="presParOf" srcId="{392FB62B-F66B-4D9B-94EF-63F96C7397AB}" destId="{AE2A4F9A-DBF3-48D0-8C9D-29CAAE8B584B}" srcOrd="0" destOrd="0" presId="urn:microsoft.com/office/officeart/2008/layout/AlternatingHexagons"/>
    <dgm:cxn modelId="{154ECA5A-3427-4431-9B5B-E3F354B79862}" type="presParOf" srcId="{392FB62B-F66B-4D9B-94EF-63F96C7397AB}" destId="{018A58D0-EC48-44D4-936A-37D92398CC8B}" srcOrd="1" destOrd="0" presId="urn:microsoft.com/office/officeart/2008/layout/AlternatingHexagons"/>
    <dgm:cxn modelId="{742FA444-2A9E-47D6-9D65-D326F84D4E66}" type="presParOf" srcId="{392FB62B-F66B-4D9B-94EF-63F96C7397AB}" destId="{F7C20447-07B4-40EA-9A8E-BE7CF568FD63}" srcOrd="2" destOrd="0" presId="urn:microsoft.com/office/officeart/2008/layout/AlternatingHexagons"/>
    <dgm:cxn modelId="{29B371F6-9F03-443D-8B31-D429AEDA26EB}" type="presParOf" srcId="{392FB62B-F66B-4D9B-94EF-63F96C7397AB}" destId="{D492CA99-B951-4C4C-946B-86835A1DB1DA}" srcOrd="3" destOrd="0" presId="urn:microsoft.com/office/officeart/2008/layout/AlternatingHexagons"/>
    <dgm:cxn modelId="{88FE5284-7246-4845-A3ED-1069EB61829B}" type="presParOf" srcId="{392FB62B-F66B-4D9B-94EF-63F96C7397AB}" destId="{039FAEAD-FA65-4B9C-96EF-78F355FA9BC7}" srcOrd="4" destOrd="0" presId="urn:microsoft.com/office/officeart/2008/layout/AlternatingHexagons"/>
    <dgm:cxn modelId="{A4C190CF-C145-42CD-8EC1-7DCF0CB36D5E}" type="presParOf" srcId="{32133920-74E1-4328-B217-0FB647F689CB}" destId="{6A5E06A1-A21F-4668-970B-DDAF021B48DC}" srcOrd="1" destOrd="0" presId="urn:microsoft.com/office/officeart/2008/layout/AlternatingHexagons"/>
    <dgm:cxn modelId="{F5028242-44A8-4B57-B36E-84CAC0CDF022}" type="presParOf" srcId="{32133920-74E1-4328-B217-0FB647F689CB}" destId="{1ABE2AE2-AA56-4D2F-9631-38D03D94F87C}" srcOrd="2" destOrd="0" presId="urn:microsoft.com/office/officeart/2008/layout/AlternatingHexagons"/>
    <dgm:cxn modelId="{3B7736E1-D7F9-4CB2-AA59-A2CBA1B5698D}" type="presParOf" srcId="{1ABE2AE2-AA56-4D2F-9631-38D03D94F87C}" destId="{34005B89-A174-41AE-82B4-77E89BA2B55D}" srcOrd="0" destOrd="0" presId="urn:microsoft.com/office/officeart/2008/layout/AlternatingHexagons"/>
    <dgm:cxn modelId="{FE6E2EBD-EE28-447E-B4C6-E791DE7813A3}" type="presParOf" srcId="{1ABE2AE2-AA56-4D2F-9631-38D03D94F87C}" destId="{BA85BA9B-F2C0-45C9-AEDD-D3C814D92E77}" srcOrd="1" destOrd="0" presId="urn:microsoft.com/office/officeart/2008/layout/AlternatingHexagons"/>
    <dgm:cxn modelId="{C05972A4-8489-46F9-9285-8DE431A866C5}" type="presParOf" srcId="{1ABE2AE2-AA56-4D2F-9631-38D03D94F87C}" destId="{AD3879EA-DB41-406A-B333-926101327F57}" srcOrd="2" destOrd="0" presId="urn:microsoft.com/office/officeart/2008/layout/AlternatingHexagons"/>
    <dgm:cxn modelId="{A145F0A1-122A-404F-86A8-BED43CCF080C}" type="presParOf" srcId="{1ABE2AE2-AA56-4D2F-9631-38D03D94F87C}" destId="{E749F32B-5D22-4AE1-8A14-714F9D1BA50A}" srcOrd="3" destOrd="0" presId="urn:microsoft.com/office/officeart/2008/layout/AlternatingHexagons"/>
    <dgm:cxn modelId="{12261AA3-5F35-4318-8E78-19790774378A}" type="presParOf" srcId="{1ABE2AE2-AA56-4D2F-9631-38D03D94F87C}" destId="{C378C405-CB31-42CB-8EAB-E07059884491}" srcOrd="4" destOrd="0" presId="urn:microsoft.com/office/officeart/2008/layout/AlternatingHexagons"/>
    <dgm:cxn modelId="{8424F9C8-569F-48AD-8B87-1B5745F1B438}" type="presParOf" srcId="{32133920-74E1-4328-B217-0FB647F689CB}" destId="{FCB872A0-2D07-4D77-BC9D-C9EF46152A11}" srcOrd="3" destOrd="0" presId="urn:microsoft.com/office/officeart/2008/layout/AlternatingHexagons"/>
    <dgm:cxn modelId="{7B2E0EB2-1F59-4BF5-9EFE-0A5F39B795AB}" type="presParOf" srcId="{32133920-74E1-4328-B217-0FB647F689CB}" destId="{79FADCCF-9A2F-43C0-B2B6-AC710F69A698}" srcOrd="4" destOrd="0" presId="urn:microsoft.com/office/officeart/2008/layout/AlternatingHexagons"/>
    <dgm:cxn modelId="{4BB7120F-7764-4139-BD66-5CF859ACBDDA}" type="presParOf" srcId="{79FADCCF-9A2F-43C0-B2B6-AC710F69A698}" destId="{AB1A1AF6-25DD-4665-8138-7B9C8C1F4D4E}" srcOrd="0" destOrd="0" presId="urn:microsoft.com/office/officeart/2008/layout/AlternatingHexagons"/>
    <dgm:cxn modelId="{838C249E-4FD0-4A67-BFBA-E5763DBFF458}" type="presParOf" srcId="{79FADCCF-9A2F-43C0-B2B6-AC710F69A698}" destId="{0F4272A7-9110-445D-96F4-BBC40FE5C25C}" srcOrd="1" destOrd="0" presId="urn:microsoft.com/office/officeart/2008/layout/AlternatingHexagons"/>
    <dgm:cxn modelId="{CF8E36D6-3A1F-4233-AB58-FA99EF4DAD3C}" type="presParOf" srcId="{79FADCCF-9A2F-43C0-B2B6-AC710F69A698}" destId="{A0B0963A-01BD-4EF1-82C5-1049DAEE01DF}" srcOrd="2" destOrd="0" presId="urn:microsoft.com/office/officeart/2008/layout/AlternatingHexagons"/>
    <dgm:cxn modelId="{54922255-904A-4B1E-8936-670D96E338B5}" type="presParOf" srcId="{79FADCCF-9A2F-43C0-B2B6-AC710F69A698}" destId="{F4BD033F-9425-4297-AAF0-E765D27AE20F}" srcOrd="3" destOrd="0" presId="urn:microsoft.com/office/officeart/2008/layout/AlternatingHexagons"/>
    <dgm:cxn modelId="{DB394E45-892F-4F44-9708-7AC31AD4D357}" type="presParOf" srcId="{79FADCCF-9A2F-43C0-B2B6-AC710F69A698}" destId="{1AB91D01-9C91-4575-B43A-4E7766B33AA1}" srcOrd="4" destOrd="0" presId="urn:microsoft.com/office/officeart/2008/layout/AlternatingHexagons"/>
    <dgm:cxn modelId="{97F0A562-B060-4C2E-A512-F157C2EA71E9}" type="presParOf" srcId="{32133920-74E1-4328-B217-0FB647F689CB}" destId="{F63B7DF2-1198-4218-A3DD-8C402329CCA0}" srcOrd="5" destOrd="0" presId="urn:microsoft.com/office/officeart/2008/layout/AlternatingHexagons"/>
    <dgm:cxn modelId="{5BB22DFA-6300-4FD0-B627-ECA21F935751}" type="presParOf" srcId="{32133920-74E1-4328-B217-0FB647F689CB}" destId="{93227F70-9797-4F25-AF6B-64B3ED615A0B}" srcOrd="6" destOrd="0" presId="urn:microsoft.com/office/officeart/2008/layout/AlternatingHexagons"/>
    <dgm:cxn modelId="{B8FC8025-EDF3-4C3C-B7C7-0EE52F000CB5}" type="presParOf" srcId="{93227F70-9797-4F25-AF6B-64B3ED615A0B}" destId="{2F59C637-B341-4751-8095-540D80E05067}" srcOrd="0" destOrd="0" presId="urn:microsoft.com/office/officeart/2008/layout/AlternatingHexagons"/>
    <dgm:cxn modelId="{A6DCD884-0329-40E6-8ED1-2B6C4CF9CC9F}" type="presParOf" srcId="{93227F70-9797-4F25-AF6B-64B3ED615A0B}" destId="{4C7C36AD-589D-4A9E-B143-713A1F057ABA}" srcOrd="1" destOrd="0" presId="urn:microsoft.com/office/officeart/2008/layout/AlternatingHexagons"/>
    <dgm:cxn modelId="{51B00254-4909-4827-848F-BB2E5448B982}" type="presParOf" srcId="{93227F70-9797-4F25-AF6B-64B3ED615A0B}" destId="{997AC2B4-0C20-4F40-9A11-14DC85EBF792}" srcOrd="2" destOrd="0" presId="urn:microsoft.com/office/officeart/2008/layout/AlternatingHexagons"/>
    <dgm:cxn modelId="{F61DDB98-B573-4130-B944-EE2BC98EF6FC}" type="presParOf" srcId="{93227F70-9797-4F25-AF6B-64B3ED615A0B}" destId="{C6A5C4B2-6578-4F29-AC67-87329FDE9D8C}" srcOrd="3" destOrd="0" presId="urn:microsoft.com/office/officeart/2008/layout/AlternatingHexagons"/>
    <dgm:cxn modelId="{8647ADF4-EA10-49D7-AA85-9B0B6B82844A}" type="presParOf" srcId="{93227F70-9797-4F25-AF6B-64B3ED615A0B}" destId="{4A8F2D55-8688-472B-BF62-4677B410459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16FBB6-57D5-4B34-871D-CE0D22F475E9}" type="doc">
      <dgm:prSet loTypeId="urn:microsoft.com/office/officeart/2005/8/layout/hProcess6" loCatId="process" qsTypeId="urn:microsoft.com/office/officeart/2005/8/quickstyle/3d5" qsCatId="3D" csTypeId="urn:microsoft.com/office/officeart/2005/8/colors/accent1_5" csCatId="accent1" phldr="1"/>
      <dgm:spPr/>
    </dgm:pt>
    <dgm:pt modelId="{8F3B9FD3-6023-4BD2-81DC-9F031F1BE2D2}">
      <dgm:prSet phldrT="[Text]" custT="1"/>
      <dgm:spPr/>
      <dgm:t>
        <a:bodyPr/>
        <a:lstStyle/>
        <a:p>
          <a:r>
            <a:rPr lang="en-US" sz="2000" dirty="0" err="1" smtClean="0"/>
            <a:t>Actiuni</a:t>
          </a:r>
          <a:endParaRPr lang="en-US" sz="2000" dirty="0" smtClean="0"/>
        </a:p>
      </dgm:t>
    </dgm:pt>
    <dgm:pt modelId="{C5264E08-6D50-470A-AE82-90890C877B85}" type="parTrans" cxnId="{1391AAF9-BDF2-4D77-8848-65BDB5AD33B5}">
      <dgm:prSet/>
      <dgm:spPr/>
      <dgm:t>
        <a:bodyPr/>
        <a:lstStyle/>
        <a:p>
          <a:endParaRPr lang="en-US" sz="2000"/>
        </a:p>
      </dgm:t>
    </dgm:pt>
    <dgm:pt modelId="{88466460-77BF-4AB2-A4DB-04DAF56C8088}" type="sibTrans" cxnId="{1391AAF9-BDF2-4D77-8848-65BDB5AD33B5}">
      <dgm:prSet/>
      <dgm:spPr/>
      <dgm:t>
        <a:bodyPr/>
        <a:lstStyle/>
        <a:p>
          <a:endParaRPr lang="en-US" sz="2000"/>
        </a:p>
      </dgm:t>
    </dgm:pt>
    <dgm:pt modelId="{DA3935C1-8525-4BFE-BF3A-0B8914F007C9}" type="pres">
      <dgm:prSet presAssocID="{D916FBB6-57D5-4B34-871D-CE0D22F475E9}" presName="theList" presStyleCnt="0">
        <dgm:presLayoutVars>
          <dgm:dir/>
          <dgm:animLvl val="lvl"/>
          <dgm:resizeHandles val="exact"/>
        </dgm:presLayoutVars>
      </dgm:prSet>
      <dgm:spPr/>
    </dgm:pt>
    <dgm:pt modelId="{588D451A-F925-4010-9BEE-05388D17E84E}" type="pres">
      <dgm:prSet presAssocID="{8F3B9FD3-6023-4BD2-81DC-9F031F1BE2D2}" presName="compNode" presStyleCnt="0"/>
      <dgm:spPr/>
    </dgm:pt>
    <dgm:pt modelId="{143363D0-D66A-4B10-BCCD-F265D98E2985}" type="pres">
      <dgm:prSet presAssocID="{8F3B9FD3-6023-4BD2-81DC-9F031F1BE2D2}" presName="noGeometry" presStyleCnt="0"/>
      <dgm:spPr/>
    </dgm:pt>
    <dgm:pt modelId="{4AC99605-56F7-4D9A-937C-0FD5FA759EDB}" type="pres">
      <dgm:prSet presAssocID="{8F3B9FD3-6023-4BD2-81DC-9F031F1BE2D2}" presName="childTextVisible" presStyleLbl="bgAccFollowNode1" presStyleIdx="0" presStyleCnt="1" custScaleY="55322" custLinFactNeighborX="-5517">
        <dgm:presLayoutVars>
          <dgm:bulletEnabled val="1"/>
        </dgm:presLayoutVars>
      </dgm:prSet>
      <dgm:spPr/>
    </dgm:pt>
    <dgm:pt modelId="{DF338E1F-1C8B-49AF-84D5-466D20CD2FDA}" type="pres">
      <dgm:prSet presAssocID="{8F3B9FD3-6023-4BD2-81DC-9F031F1BE2D2}" presName="childTextHidden" presStyleLbl="bgAccFollowNode1" presStyleIdx="0" presStyleCnt="1"/>
      <dgm:spPr/>
    </dgm:pt>
    <dgm:pt modelId="{1D0FC7AB-E355-4300-8F29-EEA37A91A6D8}" type="pres">
      <dgm:prSet presAssocID="{8F3B9FD3-6023-4BD2-81DC-9F031F1BE2D2}" presName="parentText" presStyleLbl="node1" presStyleIdx="0" presStyleCnt="1" custLinFactNeighborX="-51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45C61-640F-4B5D-B974-3263E324CF07}" type="presOf" srcId="{D916FBB6-57D5-4B34-871D-CE0D22F475E9}" destId="{DA3935C1-8525-4BFE-BF3A-0B8914F007C9}" srcOrd="0" destOrd="0" presId="urn:microsoft.com/office/officeart/2005/8/layout/hProcess6"/>
    <dgm:cxn modelId="{3F5CB952-2DC5-4824-A9AB-6AF906F15E9D}" type="presOf" srcId="{8F3B9FD3-6023-4BD2-81DC-9F031F1BE2D2}" destId="{1D0FC7AB-E355-4300-8F29-EEA37A91A6D8}" srcOrd="0" destOrd="0" presId="urn:microsoft.com/office/officeart/2005/8/layout/hProcess6"/>
    <dgm:cxn modelId="{1391AAF9-BDF2-4D77-8848-65BDB5AD33B5}" srcId="{D916FBB6-57D5-4B34-871D-CE0D22F475E9}" destId="{8F3B9FD3-6023-4BD2-81DC-9F031F1BE2D2}" srcOrd="0" destOrd="0" parTransId="{C5264E08-6D50-470A-AE82-90890C877B85}" sibTransId="{88466460-77BF-4AB2-A4DB-04DAF56C8088}"/>
    <dgm:cxn modelId="{5727B81C-B976-427B-8036-812AD141D0F7}" type="presParOf" srcId="{DA3935C1-8525-4BFE-BF3A-0B8914F007C9}" destId="{588D451A-F925-4010-9BEE-05388D17E84E}" srcOrd="0" destOrd="0" presId="urn:microsoft.com/office/officeart/2005/8/layout/hProcess6"/>
    <dgm:cxn modelId="{06D4AA3A-7020-4F85-B174-CCC0AEBAAC27}" type="presParOf" srcId="{588D451A-F925-4010-9BEE-05388D17E84E}" destId="{143363D0-D66A-4B10-BCCD-F265D98E2985}" srcOrd="0" destOrd="0" presId="urn:microsoft.com/office/officeart/2005/8/layout/hProcess6"/>
    <dgm:cxn modelId="{7EF0EEBE-93FF-4B75-8B01-11335EE9652E}" type="presParOf" srcId="{588D451A-F925-4010-9BEE-05388D17E84E}" destId="{4AC99605-56F7-4D9A-937C-0FD5FA759EDB}" srcOrd="1" destOrd="0" presId="urn:microsoft.com/office/officeart/2005/8/layout/hProcess6"/>
    <dgm:cxn modelId="{5C6BD08F-8CF5-4BB4-9215-15ABE231CF24}" type="presParOf" srcId="{588D451A-F925-4010-9BEE-05388D17E84E}" destId="{DF338E1F-1C8B-49AF-84D5-466D20CD2FDA}" srcOrd="2" destOrd="0" presId="urn:microsoft.com/office/officeart/2005/8/layout/hProcess6"/>
    <dgm:cxn modelId="{3F7F2DD2-2C4A-4149-A221-61A19826E24B}" type="presParOf" srcId="{588D451A-F925-4010-9BEE-05388D17E84E}" destId="{1D0FC7AB-E355-4300-8F29-EEA37A91A6D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67DFAB-9829-457F-BA7B-BF946CA66BB0}" type="doc">
      <dgm:prSet loTypeId="urn:microsoft.com/office/officeart/2008/layout/LinedList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7C26BCE-0DA6-4AA9-AE15-1BEF585F587C}">
      <dgm:prSet phldrT="[Text]" custT="1"/>
      <dgm:spPr/>
      <dgm:t>
        <a:bodyPr vert="vert270" anchor="ctr"/>
        <a:lstStyle/>
        <a:p>
          <a:pPr algn="ctr"/>
          <a:r>
            <a:rPr lang="en-US" sz="2400" b="1" dirty="0" smtClean="0">
              <a:solidFill>
                <a:schemeClr val="accent2">
                  <a:lumMod val="75000"/>
                </a:schemeClr>
              </a:solidFill>
              <a:effectLst/>
            </a:rPr>
            <a:t>MANAGEMENT TEHNIC SI OPERATIONAL</a:t>
          </a:r>
          <a:endParaRPr lang="en-US" sz="2400" b="1" dirty="0">
            <a:solidFill>
              <a:schemeClr val="accent2">
                <a:lumMod val="75000"/>
              </a:schemeClr>
            </a:solidFill>
            <a:effectLst/>
          </a:endParaRPr>
        </a:p>
      </dgm:t>
    </dgm:pt>
    <dgm:pt modelId="{88E55294-96ED-4739-B310-425E6D68A35B}" type="parTrans" cxnId="{3A666C50-5ED7-4598-A778-506E04F53D72}">
      <dgm:prSet/>
      <dgm:spPr/>
      <dgm:t>
        <a:bodyPr/>
        <a:lstStyle/>
        <a:p>
          <a:endParaRPr lang="en-US" sz="2000"/>
        </a:p>
      </dgm:t>
    </dgm:pt>
    <dgm:pt modelId="{598DC6D8-D26C-456F-A09A-6C25B404C971}" type="sibTrans" cxnId="{3A666C50-5ED7-4598-A778-506E04F53D72}">
      <dgm:prSet/>
      <dgm:spPr/>
      <dgm:t>
        <a:bodyPr/>
        <a:lstStyle/>
        <a:p>
          <a:endParaRPr lang="en-US" sz="2000"/>
        </a:p>
      </dgm:t>
    </dgm:pt>
    <dgm:pt modelId="{28785F53-1F5C-43F5-B7F8-6751E4877769}">
      <dgm:prSet phldrT="[Text]" custT="1"/>
      <dgm:spPr/>
      <dgm:t>
        <a:bodyPr/>
        <a:lstStyle/>
        <a:p>
          <a:r>
            <a:rPr lang="ro-RO" sz="1400" b="0" i="0" u="none" dirty="0" smtClean="0">
              <a:solidFill>
                <a:schemeClr val="accent2"/>
              </a:solidFill>
            </a:rPr>
            <a:t>Obiectiv 2.1: Dezvoltarea unui sistem modern de colectare si transport al deseurilor in conformitate cu cerintele legale</a:t>
          </a:r>
          <a:endParaRPr lang="en-US" sz="1400" b="0" i="0" u="none" dirty="0" smtClean="0">
            <a:solidFill>
              <a:schemeClr val="accent2"/>
            </a:solidFill>
          </a:endParaRPr>
        </a:p>
        <a:p>
          <a:pPr rtl="0"/>
          <a:r>
            <a:rPr lang="ro-RO" sz="1400" b="0" i="0" u="none" dirty="0" smtClean="0">
              <a:solidFill>
                <a:schemeClr val="accent2"/>
              </a:solidFill>
            </a:rPr>
            <a:t>Obiectiv 2.2: Reducerea etapizata a cantitatii de deseuri biodegradabile depozitate</a:t>
          </a:r>
          <a:endParaRPr lang="en-US" sz="1400" b="0" i="0" u="none" dirty="0" smtClean="0">
            <a:solidFill>
              <a:schemeClr val="accent2"/>
            </a:solidFill>
          </a:endParaRPr>
        </a:p>
        <a:p>
          <a:pPr rtl="0"/>
          <a:r>
            <a:rPr lang="ro-RO" sz="1400" b="0" i="0" u="none" dirty="0" smtClean="0">
              <a:solidFill>
                <a:schemeClr val="accent2"/>
              </a:solidFill>
            </a:rPr>
            <a:t>Obiectiv 2.3: Valorificarea potentialului util din deseuri municipale</a:t>
          </a:r>
          <a:endParaRPr lang="en-US" sz="1400" b="0" i="0" u="none" dirty="0" smtClean="0">
            <a:solidFill>
              <a:schemeClr val="accent2"/>
            </a:solidFill>
          </a:endParaRPr>
        </a:p>
        <a:p>
          <a:pPr rtl="0"/>
          <a:r>
            <a:rPr lang="ro-RO" sz="1400" b="0" i="0" u="none" dirty="0" smtClean="0">
              <a:solidFill>
                <a:schemeClr val="accent2"/>
              </a:solidFill>
            </a:rPr>
            <a:t>Obiectiv 2.4: Eliminarea deseurilor in conditii de siguranta pentru mediu si sanatatea populatiei</a:t>
          </a:r>
          <a:endParaRPr lang="en-US" sz="1400" b="0" i="0" u="none" dirty="0" smtClean="0">
            <a:solidFill>
              <a:schemeClr val="accent2"/>
            </a:solidFill>
          </a:endParaRPr>
        </a:p>
        <a:p>
          <a:pPr rtl="0"/>
          <a:r>
            <a:rPr lang="ro-RO" sz="1400" b="0" i="0" u="none" dirty="0" smtClean="0">
              <a:solidFill>
                <a:schemeClr val="accent2"/>
              </a:solidFill>
            </a:rPr>
            <a:t>Obiectiv 2.5: Promovarea unor sisteme de informare, constientizare si motivare pentru toti factorii implicati in managementul deseurilor</a:t>
          </a:r>
          <a:endParaRPr lang="en-US" sz="1400" b="0" i="0" u="none" dirty="0" smtClean="0">
            <a:solidFill>
              <a:schemeClr val="accent2"/>
            </a:solidFill>
          </a:endParaRPr>
        </a:p>
        <a:p>
          <a:pPr rtl="0"/>
          <a:r>
            <a:rPr lang="ro-RO" sz="1400" b="0" i="0" u="none" dirty="0" smtClean="0">
              <a:solidFill>
                <a:schemeClr val="accent2"/>
              </a:solidFill>
            </a:rPr>
            <a:t>Obiectiv 2.6: Dezvoltarea unui sistem informational complet si corect privind gestionarea deseurilor municipale</a:t>
          </a:r>
          <a:endParaRPr lang="en-US" sz="1400" b="0" dirty="0">
            <a:solidFill>
              <a:schemeClr val="accent2"/>
            </a:solidFill>
          </a:endParaRPr>
        </a:p>
      </dgm:t>
    </dgm:pt>
    <dgm:pt modelId="{FF812135-E50A-4824-A22C-68BB6FE119CA}" type="parTrans" cxnId="{1D41F062-EDA7-4695-B3E9-A54C68A39044}">
      <dgm:prSet/>
      <dgm:spPr/>
      <dgm:t>
        <a:bodyPr/>
        <a:lstStyle/>
        <a:p>
          <a:endParaRPr lang="en-US" sz="2000"/>
        </a:p>
      </dgm:t>
    </dgm:pt>
    <dgm:pt modelId="{CABF127C-8D79-4E63-AAE4-F54C4FB80ACB}" type="sibTrans" cxnId="{1D41F062-EDA7-4695-B3E9-A54C68A39044}">
      <dgm:prSet/>
      <dgm:spPr/>
      <dgm:t>
        <a:bodyPr/>
        <a:lstStyle/>
        <a:p>
          <a:endParaRPr lang="en-US" sz="2000"/>
        </a:p>
      </dgm:t>
    </dgm:pt>
    <dgm:pt modelId="{FF24839F-8BC4-45BD-8135-15F81212E9C3}">
      <dgm:prSet phldrT="[Text]" custT="1"/>
      <dgm:spPr/>
      <dgm:t>
        <a:bodyPr anchor="b"/>
        <a:lstStyle/>
        <a:p>
          <a:r>
            <a:rPr lang="en-US" sz="2800" dirty="0" err="1" smtClean="0">
              <a:solidFill>
                <a:srgbClr val="98002E"/>
              </a:solidFill>
            </a:rPr>
            <a:t>Preconditii</a:t>
          </a:r>
          <a:endParaRPr lang="en-US" sz="2800" dirty="0">
            <a:solidFill>
              <a:srgbClr val="98002E"/>
            </a:solidFill>
          </a:endParaRPr>
        </a:p>
      </dgm:t>
    </dgm:pt>
    <dgm:pt modelId="{37D102F0-99CA-47B2-95CC-05E94F15F33B}" type="parTrans" cxnId="{D0C841A4-DB41-400F-80C9-49D980B81D40}">
      <dgm:prSet/>
      <dgm:spPr/>
      <dgm:t>
        <a:bodyPr/>
        <a:lstStyle/>
        <a:p>
          <a:endParaRPr lang="en-US" sz="2000"/>
        </a:p>
      </dgm:t>
    </dgm:pt>
    <dgm:pt modelId="{74A918C2-82A1-4823-B90D-AA1DFB436BCE}" type="sibTrans" cxnId="{D0C841A4-DB41-400F-80C9-49D980B81D40}">
      <dgm:prSet/>
      <dgm:spPr/>
      <dgm:t>
        <a:bodyPr/>
        <a:lstStyle/>
        <a:p>
          <a:endParaRPr lang="en-US" sz="2000"/>
        </a:p>
      </dgm:t>
    </dgm:pt>
    <dgm:pt modelId="{0B2E791B-99FC-44C6-8570-34C385E7E444}">
      <dgm:prSet phldrT="[Text]" custT="1"/>
      <dgm:spPr/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dirty="0" err="1" smtClean="0">
              <a:solidFill>
                <a:srgbClr val="C00000"/>
              </a:solidFill>
            </a:rPr>
            <a:t>Asigurarea</a:t>
          </a:r>
          <a:r>
            <a:rPr lang="en-GB" sz="1400" dirty="0" smtClean="0">
              <a:solidFill>
                <a:srgbClr val="C00000"/>
              </a:solidFill>
            </a:rPr>
            <a:t> de </a:t>
          </a:r>
          <a:r>
            <a:rPr lang="en-GB" sz="1400" dirty="0" err="1" smtClean="0">
              <a:solidFill>
                <a:srgbClr val="C00000"/>
              </a:solidFill>
            </a:rPr>
            <a:t>fonduri</a:t>
          </a:r>
          <a:r>
            <a:rPr lang="en-GB" sz="1400" dirty="0" smtClean="0">
              <a:solidFill>
                <a:srgbClr val="C00000"/>
              </a:solidFill>
            </a:rPr>
            <a:t> </a:t>
          </a:r>
          <a:r>
            <a:rPr lang="en-GB" sz="1400" dirty="0" err="1" smtClean="0">
              <a:solidFill>
                <a:srgbClr val="C00000"/>
              </a:solidFill>
            </a:rPr>
            <a:t>necesare</a:t>
          </a:r>
          <a:r>
            <a:rPr lang="en-GB" sz="1400" dirty="0" smtClean="0">
              <a:solidFill>
                <a:srgbClr val="C00000"/>
              </a:solidFill>
            </a:rPr>
            <a:t> </a:t>
          </a:r>
          <a:r>
            <a:rPr lang="en-GB" sz="1400" dirty="0" err="1" smtClean="0">
              <a:solidFill>
                <a:srgbClr val="C00000"/>
              </a:solidFill>
            </a:rPr>
            <a:t>pentru</a:t>
          </a:r>
          <a:r>
            <a:rPr lang="en-GB" sz="1400" dirty="0" smtClean="0">
              <a:solidFill>
                <a:srgbClr val="C00000"/>
              </a:solidFill>
            </a:rPr>
            <a:t> </a:t>
          </a:r>
          <a:r>
            <a:rPr lang="en-GB" sz="1400" dirty="0" err="1" smtClean="0">
              <a:solidFill>
                <a:srgbClr val="C00000"/>
              </a:solidFill>
            </a:rPr>
            <a:t>imbunatatirea</a:t>
          </a:r>
          <a:r>
            <a:rPr lang="en-GB" sz="1400" dirty="0" smtClean="0">
              <a:solidFill>
                <a:srgbClr val="C00000"/>
              </a:solidFill>
            </a:rPr>
            <a:t> </a:t>
          </a:r>
          <a:r>
            <a:rPr lang="en-GB" sz="1400" dirty="0" err="1" smtClean="0">
              <a:solidFill>
                <a:srgbClr val="C00000"/>
              </a:solidFill>
            </a:rPr>
            <a:t>infrastructurii</a:t>
          </a:r>
          <a:r>
            <a:rPr lang="en-GB" sz="1400" dirty="0" smtClean="0">
              <a:solidFill>
                <a:srgbClr val="C00000"/>
              </a:solidFill>
            </a:rPr>
            <a:t> de </a:t>
          </a:r>
          <a:r>
            <a:rPr lang="en-GB" sz="1400" dirty="0" err="1" smtClean="0">
              <a:solidFill>
                <a:srgbClr val="C00000"/>
              </a:solidFill>
            </a:rPr>
            <a:t>colectare</a:t>
          </a:r>
          <a:r>
            <a:rPr lang="en-GB" sz="1400" dirty="0" smtClean="0">
              <a:solidFill>
                <a:srgbClr val="C00000"/>
              </a:solidFill>
            </a:rPr>
            <a:t> </a:t>
          </a:r>
          <a:r>
            <a:rPr lang="en-GB" sz="1400" dirty="0" err="1" smtClean="0">
              <a:solidFill>
                <a:srgbClr val="C00000"/>
              </a:solidFill>
            </a:rPr>
            <a:t>si</a:t>
          </a:r>
          <a:r>
            <a:rPr lang="en-GB" sz="1400" dirty="0" smtClean="0">
              <a:solidFill>
                <a:srgbClr val="C00000"/>
              </a:solidFill>
            </a:rPr>
            <a:t> transport a </a:t>
          </a:r>
          <a:r>
            <a:rPr lang="en-GB" sz="1400" dirty="0" err="1" smtClean="0">
              <a:solidFill>
                <a:srgbClr val="C00000"/>
              </a:solidFill>
            </a:rPr>
            <a:t>deseurilor</a:t>
          </a:r>
          <a:endParaRPr lang="en-GB" sz="1400" dirty="0" smtClean="0">
            <a:solidFill>
              <a:srgbClr val="C00000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dirty="0" err="1" smtClean="0">
              <a:solidFill>
                <a:srgbClr val="C00000"/>
              </a:solidFill>
            </a:rPr>
            <a:t>Promovarea</a:t>
          </a:r>
          <a:r>
            <a:rPr lang="en-US" sz="1400" dirty="0" smtClean="0">
              <a:solidFill>
                <a:srgbClr val="C00000"/>
              </a:solidFill>
            </a:rPr>
            <a:t> </a:t>
          </a:r>
          <a:r>
            <a:rPr lang="en-US" sz="1400" dirty="0" err="1" smtClean="0">
              <a:solidFill>
                <a:srgbClr val="C00000"/>
              </a:solidFill>
            </a:rPr>
            <a:t>si</a:t>
          </a:r>
          <a:r>
            <a:rPr lang="en-US" sz="1400" dirty="0" smtClean="0">
              <a:solidFill>
                <a:srgbClr val="C00000"/>
              </a:solidFill>
            </a:rPr>
            <a:t> </a:t>
          </a:r>
          <a:r>
            <a:rPr lang="en-US" sz="1400" dirty="0" err="1" smtClean="0">
              <a:solidFill>
                <a:srgbClr val="C00000"/>
              </a:solidFill>
            </a:rPr>
            <a:t>sustinerea</a:t>
          </a:r>
          <a:r>
            <a:rPr lang="en-US" sz="1400" dirty="0" smtClean="0">
              <a:solidFill>
                <a:srgbClr val="C00000"/>
              </a:solidFill>
            </a:rPr>
            <a:t> </a:t>
          </a:r>
          <a:r>
            <a:rPr lang="en-US" sz="1400" dirty="0" err="1" smtClean="0">
              <a:solidFill>
                <a:srgbClr val="C00000"/>
              </a:solidFill>
            </a:rPr>
            <a:t>conceptului</a:t>
          </a:r>
          <a:r>
            <a:rPr lang="en-US" sz="1400" dirty="0" smtClean="0">
              <a:solidFill>
                <a:srgbClr val="C00000"/>
              </a:solidFill>
            </a:rPr>
            <a:t> </a:t>
          </a:r>
          <a:r>
            <a:rPr lang="en-US" sz="1400" dirty="0" err="1" smtClean="0">
              <a:solidFill>
                <a:srgbClr val="C00000"/>
              </a:solidFill>
            </a:rPr>
            <a:t>integrat</a:t>
          </a:r>
          <a:r>
            <a:rPr lang="en-US" sz="1400" dirty="0" smtClean="0">
              <a:solidFill>
                <a:srgbClr val="C00000"/>
              </a:solidFill>
            </a:rPr>
            <a:t> de </a:t>
          </a:r>
          <a:r>
            <a:rPr lang="en-US" sz="1400" dirty="0" err="1" smtClean="0">
              <a:solidFill>
                <a:srgbClr val="C00000"/>
              </a:solidFill>
            </a:rPr>
            <a:t>gestionare</a:t>
          </a:r>
          <a:r>
            <a:rPr lang="en-US" sz="1400" dirty="0" smtClean="0">
              <a:solidFill>
                <a:srgbClr val="C00000"/>
              </a:solidFill>
            </a:rPr>
            <a:t> a </a:t>
          </a:r>
          <a:r>
            <a:rPr lang="en-US" sz="1400" dirty="0" err="1" smtClean="0">
              <a:solidFill>
                <a:srgbClr val="C00000"/>
              </a:solidFill>
            </a:rPr>
            <a:t>deseurilor</a:t>
          </a:r>
          <a:r>
            <a:rPr lang="en-US" sz="1400" dirty="0" smtClean="0">
              <a:solidFill>
                <a:srgbClr val="C00000"/>
              </a:solidFill>
            </a:rPr>
            <a:t> </a:t>
          </a:r>
          <a:r>
            <a:rPr lang="en-US" sz="1400" dirty="0" err="1" smtClean="0">
              <a:solidFill>
                <a:srgbClr val="C00000"/>
              </a:solidFill>
            </a:rPr>
            <a:t>prin</a:t>
          </a:r>
          <a:r>
            <a:rPr lang="en-US" sz="1400" dirty="0" smtClean="0">
              <a:solidFill>
                <a:srgbClr val="C00000"/>
              </a:solidFill>
            </a:rPr>
            <a:t> o</a:t>
          </a:r>
          <a:r>
            <a:rPr lang="ro-RO" sz="1400" dirty="0" smtClean="0">
              <a:solidFill>
                <a:srgbClr val="C00000"/>
              </a:solidFill>
            </a:rPr>
            <a:t>rganizarea si supervizarea programelor de educatie si constientizare la toate nivelele </a:t>
          </a:r>
          <a:endParaRPr lang="en-US" sz="1400" dirty="0" smtClean="0">
            <a:solidFill>
              <a:srgbClr val="C0000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err="1" smtClean="0">
              <a:solidFill>
                <a:srgbClr val="C00000"/>
              </a:solidFill>
            </a:rPr>
            <a:t>Asigurarea</a:t>
          </a:r>
          <a:r>
            <a:rPr lang="en-GB" sz="1400" dirty="0" smtClean="0">
              <a:solidFill>
                <a:srgbClr val="C00000"/>
              </a:solidFill>
            </a:rPr>
            <a:t> </a:t>
          </a:r>
          <a:r>
            <a:rPr lang="en-GB" sz="1400" dirty="0" err="1" smtClean="0">
              <a:solidFill>
                <a:srgbClr val="C00000"/>
              </a:solidFill>
            </a:rPr>
            <a:t>infrastructurii</a:t>
          </a:r>
          <a:r>
            <a:rPr lang="en-GB" sz="1400" dirty="0" smtClean="0">
              <a:solidFill>
                <a:srgbClr val="C00000"/>
              </a:solidFill>
            </a:rPr>
            <a:t> </a:t>
          </a:r>
          <a:r>
            <a:rPr lang="en-GB" sz="1400" dirty="0" err="1" smtClean="0">
              <a:solidFill>
                <a:srgbClr val="C00000"/>
              </a:solidFill>
            </a:rPr>
            <a:t>specifice</a:t>
          </a:r>
          <a:r>
            <a:rPr lang="en-GB" sz="1400" dirty="0" smtClean="0">
              <a:solidFill>
                <a:srgbClr val="C00000"/>
              </a:solidFill>
            </a:rPr>
            <a:t> </a:t>
          </a:r>
          <a:r>
            <a:rPr lang="en-GB" sz="1400" i="1" dirty="0" err="1" smtClean="0">
              <a:solidFill>
                <a:srgbClr val="C00000"/>
              </a:solidFill>
            </a:rPr>
            <a:t>compostarii</a:t>
          </a:r>
          <a:r>
            <a:rPr lang="en-GB" sz="1400" i="1" dirty="0" smtClean="0">
              <a:solidFill>
                <a:srgbClr val="C00000"/>
              </a:solidFill>
            </a:rPr>
            <a:t> in situ</a:t>
          </a:r>
          <a:r>
            <a:rPr lang="en-GB" sz="1400" dirty="0" smtClean="0">
              <a:solidFill>
                <a:srgbClr val="C00000"/>
              </a:solidFill>
            </a:rPr>
            <a:t> a </a:t>
          </a:r>
          <a:r>
            <a:rPr lang="en-GB" sz="1400" dirty="0" err="1" smtClean="0">
              <a:solidFill>
                <a:srgbClr val="C00000"/>
              </a:solidFill>
            </a:rPr>
            <a:t>deseurilor</a:t>
          </a:r>
          <a:r>
            <a:rPr lang="en-GB" sz="1400" dirty="0" smtClean="0">
              <a:solidFill>
                <a:srgbClr val="C00000"/>
              </a:solidFill>
            </a:rPr>
            <a:t> </a:t>
          </a:r>
          <a:r>
            <a:rPr lang="en-GB" sz="1400" dirty="0" err="1" smtClean="0">
              <a:solidFill>
                <a:srgbClr val="C00000"/>
              </a:solidFill>
            </a:rPr>
            <a:t>verzi</a:t>
          </a:r>
          <a:r>
            <a:rPr lang="en-GB" sz="1400" dirty="0" smtClean="0">
              <a:solidFill>
                <a:srgbClr val="C00000"/>
              </a:solidFill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err="1" smtClean="0">
              <a:solidFill>
                <a:srgbClr val="C00000"/>
              </a:solidFill>
            </a:rPr>
            <a:t>Asigurarea</a:t>
          </a:r>
          <a:r>
            <a:rPr lang="en-GB" sz="1400" dirty="0" smtClean="0">
              <a:solidFill>
                <a:srgbClr val="C00000"/>
              </a:solidFill>
            </a:rPr>
            <a:t> de </a:t>
          </a:r>
          <a:r>
            <a:rPr lang="en-GB" sz="1400" dirty="0" err="1" smtClean="0">
              <a:solidFill>
                <a:srgbClr val="C00000"/>
              </a:solidFill>
            </a:rPr>
            <a:t>fonduri</a:t>
          </a:r>
          <a:r>
            <a:rPr lang="en-GB" sz="1400" dirty="0" smtClean="0">
              <a:solidFill>
                <a:srgbClr val="C00000"/>
              </a:solidFill>
            </a:rPr>
            <a:t> </a:t>
          </a:r>
          <a:r>
            <a:rPr lang="en-GB" sz="1400" dirty="0" err="1" smtClean="0">
              <a:solidFill>
                <a:srgbClr val="C00000"/>
              </a:solidFill>
            </a:rPr>
            <a:t>necesare</a:t>
          </a:r>
          <a:r>
            <a:rPr lang="en-GB" sz="1400" dirty="0" smtClean="0">
              <a:solidFill>
                <a:srgbClr val="C00000"/>
              </a:solidFill>
            </a:rPr>
            <a:t> </a:t>
          </a:r>
          <a:r>
            <a:rPr lang="en-GB" sz="1400" dirty="0" err="1" smtClean="0">
              <a:solidFill>
                <a:srgbClr val="C00000"/>
              </a:solidFill>
            </a:rPr>
            <a:t>imbunatatirii</a:t>
          </a:r>
          <a:r>
            <a:rPr lang="en-GB" sz="1400" dirty="0" smtClean="0">
              <a:solidFill>
                <a:srgbClr val="C00000"/>
              </a:solidFill>
            </a:rPr>
            <a:t> </a:t>
          </a:r>
          <a:r>
            <a:rPr lang="en-GB" sz="1400" dirty="0" err="1" smtClean="0">
              <a:solidFill>
                <a:srgbClr val="C00000"/>
              </a:solidFill>
            </a:rPr>
            <a:t>infrastructurii</a:t>
          </a:r>
          <a:r>
            <a:rPr lang="en-GB" sz="1400" dirty="0" smtClean="0">
              <a:solidFill>
                <a:srgbClr val="C00000"/>
              </a:solidFill>
            </a:rPr>
            <a:t> de </a:t>
          </a:r>
          <a:r>
            <a:rPr lang="en-GB" sz="1400" dirty="0" err="1" smtClean="0">
              <a:solidFill>
                <a:srgbClr val="C00000"/>
              </a:solidFill>
            </a:rPr>
            <a:t>eliminare</a:t>
          </a:r>
          <a:r>
            <a:rPr lang="en-GB" sz="1400" dirty="0" smtClean="0">
              <a:solidFill>
                <a:srgbClr val="C00000"/>
              </a:solidFill>
            </a:rPr>
            <a:t> a </a:t>
          </a:r>
          <a:r>
            <a:rPr lang="en-GB" sz="1400" dirty="0" err="1" smtClean="0">
              <a:solidFill>
                <a:srgbClr val="C00000"/>
              </a:solidFill>
            </a:rPr>
            <a:t>deseurilor</a:t>
          </a:r>
          <a:r>
            <a:rPr lang="en-GB" sz="1400" dirty="0" smtClean="0">
              <a:solidFill>
                <a:srgbClr val="C00000"/>
              </a:solidFill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dirty="0" smtClean="0"/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dirty="0">
            <a:solidFill>
              <a:srgbClr val="98002E"/>
            </a:solidFill>
          </a:endParaRPr>
        </a:p>
      </dgm:t>
    </dgm:pt>
    <dgm:pt modelId="{C044BEF8-F334-4268-8796-DBBF56F0D257}" type="parTrans" cxnId="{7C50F44E-6157-48E5-AD0D-8CF632CFF38A}">
      <dgm:prSet/>
      <dgm:spPr/>
      <dgm:t>
        <a:bodyPr/>
        <a:lstStyle/>
        <a:p>
          <a:endParaRPr lang="en-US" sz="2000"/>
        </a:p>
      </dgm:t>
    </dgm:pt>
    <dgm:pt modelId="{FA9095B3-D3AE-4155-AD05-664FE0982A7E}" type="sibTrans" cxnId="{7C50F44E-6157-48E5-AD0D-8CF632CFF38A}">
      <dgm:prSet/>
      <dgm:spPr/>
      <dgm:t>
        <a:bodyPr/>
        <a:lstStyle/>
        <a:p>
          <a:endParaRPr lang="en-US" sz="2000"/>
        </a:p>
      </dgm:t>
    </dgm:pt>
    <dgm:pt modelId="{9C55B211-E569-4167-A325-FFE3FB3922A4}" type="pres">
      <dgm:prSet presAssocID="{1E67DFAB-9829-457F-BA7B-BF946CA66BB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0FC6B88-06D6-4F19-AEA3-9FFD765AE37F}" type="pres">
      <dgm:prSet presAssocID="{07C26BCE-0DA6-4AA9-AE15-1BEF585F587C}" presName="thickLine" presStyleLbl="alignNode1" presStyleIdx="0" presStyleCnt="1" custLinFactNeighborY="1839"/>
      <dgm:spPr/>
    </dgm:pt>
    <dgm:pt modelId="{7B384087-F4D6-4F49-AC41-5E5E23D294F9}" type="pres">
      <dgm:prSet presAssocID="{07C26BCE-0DA6-4AA9-AE15-1BEF585F587C}" presName="horz1" presStyleCnt="0"/>
      <dgm:spPr/>
    </dgm:pt>
    <dgm:pt modelId="{EA9A42BB-ECC2-4450-A148-84AED31C3CE9}" type="pres">
      <dgm:prSet presAssocID="{07C26BCE-0DA6-4AA9-AE15-1BEF585F587C}" presName="tx1" presStyleLbl="revTx" presStyleIdx="0" presStyleCnt="4" custScaleX="45630" custLinFactNeighborY="49"/>
      <dgm:spPr/>
      <dgm:t>
        <a:bodyPr/>
        <a:lstStyle/>
        <a:p>
          <a:endParaRPr lang="en-US"/>
        </a:p>
      </dgm:t>
    </dgm:pt>
    <dgm:pt modelId="{8DFC2DF1-32D3-4834-82FA-92CE842F83AF}" type="pres">
      <dgm:prSet presAssocID="{07C26BCE-0DA6-4AA9-AE15-1BEF585F587C}" presName="vert1" presStyleCnt="0"/>
      <dgm:spPr/>
    </dgm:pt>
    <dgm:pt modelId="{F044E095-C399-457E-9F21-0D8C1219A180}" type="pres">
      <dgm:prSet presAssocID="{28785F53-1F5C-43F5-B7F8-6751E4877769}" presName="vertSpace2a" presStyleCnt="0"/>
      <dgm:spPr/>
    </dgm:pt>
    <dgm:pt modelId="{D3CD0B14-66DC-4C73-81E6-957CA2E6FAB8}" type="pres">
      <dgm:prSet presAssocID="{28785F53-1F5C-43F5-B7F8-6751E4877769}" presName="horz2" presStyleCnt="0"/>
      <dgm:spPr/>
    </dgm:pt>
    <dgm:pt modelId="{36FFF40F-56FF-41C6-9D9D-C36F14D5D48B}" type="pres">
      <dgm:prSet presAssocID="{28785F53-1F5C-43F5-B7F8-6751E4877769}" presName="horzSpace2" presStyleCnt="0"/>
      <dgm:spPr/>
    </dgm:pt>
    <dgm:pt modelId="{D08CAD3C-5C87-44BF-BEF6-C96688A1F088}" type="pres">
      <dgm:prSet presAssocID="{28785F53-1F5C-43F5-B7F8-6751E4877769}" presName="tx2" presStyleLbl="revTx" presStyleIdx="1" presStyleCnt="4" custScaleX="111118" custScaleY="67407" custLinFactNeighborX="501" custLinFactNeighborY="970"/>
      <dgm:spPr/>
      <dgm:t>
        <a:bodyPr/>
        <a:lstStyle/>
        <a:p>
          <a:endParaRPr lang="en-US"/>
        </a:p>
      </dgm:t>
    </dgm:pt>
    <dgm:pt modelId="{AB4E1E25-F21B-4027-A102-E0C6BD5E2E4F}" type="pres">
      <dgm:prSet presAssocID="{28785F53-1F5C-43F5-B7F8-6751E4877769}" presName="vert2" presStyleCnt="0"/>
      <dgm:spPr/>
    </dgm:pt>
    <dgm:pt modelId="{29B8EEA3-B05A-4359-861C-AD67C0DAA81C}" type="pres">
      <dgm:prSet presAssocID="{28785F53-1F5C-43F5-B7F8-6751E4877769}" presName="thinLine2b" presStyleLbl="callout" presStyleIdx="0" presStyleCnt="3" custLinFactNeighborX="3697" custLinFactNeighborY="16210"/>
      <dgm:spPr/>
    </dgm:pt>
    <dgm:pt modelId="{DE41188E-164F-4C86-99D1-D292ACA0F889}" type="pres">
      <dgm:prSet presAssocID="{28785F53-1F5C-43F5-B7F8-6751E4877769}" presName="vertSpace2b" presStyleCnt="0"/>
      <dgm:spPr/>
    </dgm:pt>
    <dgm:pt modelId="{FAAE6AD2-7DF3-485B-9DF9-417F3F34BE81}" type="pres">
      <dgm:prSet presAssocID="{FF24839F-8BC4-45BD-8135-15F81212E9C3}" presName="horz2" presStyleCnt="0"/>
      <dgm:spPr/>
    </dgm:pt>
    <dgm:pt modelId="{49836F44-E88F-48C9-B7C1-FFE3426F9F98}" type="pres">
      <dgm:prSet presAssocID="{FF24839F-8BC4-45BD-8135-15F81212E9C3}" presName="horzSpace2" presStyleCnt="0"/>
      <dgm:spPr/>
    </dgm:pt>
    <dgm:pt modelId="{8E563BAB-3D8C-4FD5-A7A4-B7C335070353}" type="pres">
      <dgm:prSet presAssocID="{FF24839F-8BC4-45BD-8135-15F81212E9C3}" presName="tx2" presStyleLbl="revTx" presStyleIdx="2" presStyleCnt="4" custScaleX="123706" custScaleY="13263" custLinFactNeighborX="69" custLinFactNeighborY="-1302"/>
      <dgm:spPr/>
      <dgm:t>
        <a:bodyPr/>
        <a:lstStyle/>
        <a:p>
          <a:endParaRPr lang="en-US"/>
        </a:p>
      </dgm:t>
    </dgm:pt>
    <dgm:pt modelId="{60EB410F-309F-4038-BE0B-EACD3F4D8F93}" type="pres">
      <dgm:prSet presAssocID="{FF24839F-8BC4-45BD-8135-15F81212E9C3}" presName="vert2" presStyleCnt="0"/>
      <dgm:spPr/>
    </dgm:pt>
    <dgm:pt modelId="{A1046EA2-0956-4CD1-B3A6-02372C405815}" type="pres">
      <dgm:prSet presAssocID="{FF24839F-8BC4-45BD-8135-15F81212E9C3}" presName="thinLine2b" presStyleLbl="callout" presStyleIdx="1" presStyleCnt="3" custLinFactNeighborX="4098" custLinFactNeighborY="-26043"/>
      <dgm:spPr/>
    </dgm:pt>
    <dgm:pt modelId="{9B360E6C-4BAF-4D26-ADC2-80E60EAC03BD}" type="pres">
      <dgm:prSet presAssocID="{FF24839F-8BC4-45BD-8135-15F81212E9C3}" presName="vertSpace2b" presStyleCnt="0"/>
      <dgm:spPr/>
    </dgm:pt>
    <dgm:pt modelId="{220B4368-412C-43C1-A872-C4287BB65DA5}" type="pres">
      <dgm:prSet presAssocID="{0B2E791B-99FC-44C6-8570-34C385E7E444}" presName="horz2" presStyleCnt="0"/>
      <dgm:spPr/>
    </dgm:pt>
    <dgm:pt modelId="{679A769B-EB95-4A36-950B-D7DE34B1C898}" type="pres">
      <dgm:prSet presAssocID="{0B2E791B-99FC-44C6-8570-34C385E7E444}" presName="horzSpace2" presStyleCnt="0"/>
      <dgm:spPr/>
    </dgm:pt>
    <dgm:pt modelId="{623B39F1-9A12-4F18-B13E-83FF278A0953}" type="pres">
      <dgm:prSet presAssocID="{0B2E791B-99FC-44C6-8570-34C385E7E444}" presName="tx2" presStyleLbl="revTx" presStyleIdx="3" presStyleCnt="4" custScaleX="116585" custScaleY="43124" custLinFactNeighborY="-2254"/>
      <dgm:spPr/>
      <dgm:t>
        <a:bodyPr/>
        <a:lstStyle/>
        <a:p>
          <a:endParaRPr lang="en-US"/>
        </a:p>
      </dgm:t>
    </dgm:pt>
    <dgm:pt modelId="{8B3CF812-B0E9-422D-BCA4-491E696B5850}" type="pres">
      <dgm:prSet presAssocID="{0B2E791B-99FC-44C6-8570-34C385E7E444}" presName="vert2" presStyleCnt="0"/>
      <dgm:spPr/>
    </dgm:pt>
    <dgm:pt modelId="{C8442DD5-9C9F-4EF0-93BD-030B907039C5}" type="pres">
      <dgm:prSet presAssocID="{0B2E791B-99FC-44C6-8570-34C385E7E444}" presName="thinLine2b" presStyleLbl="callout" presStyleIdx="2" presStyleCnt="3" custLinFactY="81240" custLinFactNeighborY="100000"/>
      <dgm:spPr/>
    </dgm:pt>
    <dgm:pt modelId="{E7E2A301-87FC-4C92-B6D8-08031D3D5CF6}" type="pres">
      <dgm:prSet presAssocID="{0B2E791B-99FC-44C6-8570-34C385E7E444}" presName="vertSpace2b" presStyleCnt="0"/>
      <dgm:spPr/>
    </dgm:pt>
  </dgm:ptLst>
  <dgm:cxnLst>
    <dgm:cxn modelId="{E52446D8-5C92-45E4-8BFB-A8B3DADD9104}" type="presOf" srcId="{1E67DFAB-9829-457F-BA7B-BF946CA66BB0}" destId="{9C55B211-E569-4167-A325-FFE3FB3922A4}" srcOrd="0" destOrd="0" presId="urn:microsoft.com/office/officeart/2008/layout/LinedList"/>
    <dgm:cxn modelId="{100CECE6-7282-4794-AB22-F724F1251116}" type="presOf" srcId="{28785F53-1F5C-43F5-B7F8-6751E4877769}" destId="{D08CAD3C-5C87-44BF-BEF6-C96688A1F088}" srcOrd="0" destOrd="0" presId="urn:microsoft.com/office/officeart/2008/layout/LinedList"/>
    <dgm:cxn modelId="{3A666C50-5ED7-4598-A778-506E04F53D72}" srcId="{1E67DFAB-9829-457F-BA7B-BF946CA66BB0}" destId="{07C26BCE-0DA6-4AA9-AE15-1BEF585F587C}" srcOrd="0" destOrd="0" parTransId="{88E55294-96ED-4739-B310-425E6D68A35B}" sibTransId="{598DC6D8-D26C-456F-A09A-6C25B404C971}"/>
    <dgm:cxn modelId="{B2705C1B-9403-4D6D-8B72-C976B11B002D}" type="presOf" srcId="{0B2E791B-99FC-44C6-8570-34C385E7E444}" destId="{623B39F1-9A12-4F18-B13E-83FF278A0953}" srcOrd="0" destOrd="0" presId="urn:microsoft.com/office/officeart/2008/layout/LinedList"/>
    <dgm:cxn modelId="{D0C841A4-DB41-400F-80C9-49D980B81D40}" srcId="{07C26BCE-0DA6-4AA9-AE15-1BEF585F587C}" destId="{FF24839F-8BC4-45BD-8135-15F81212E9C3}" srcOrd="1" destOrd="0" parTransId="{37D102F0-99CA-47B2-95CC-05E94F15F33B}" sibTransId="{74A918C2-82A1-4823-B90D-AA1DFB436BCE}"/>
    <dgm:cxn modelId="{F59342F6-2345-4F0F-9D4A-79DB914760D4}" type="presOf" srcId="{FF24839F-8BC4-45BD-8135-15F81212E9C3}" destId="{8E563BAB-3D8C-4FD5-A7A4-B7C335070353}" srcOrd="0" destOrd="0" presId="urn:microsoft.com/office/officeart/2008/layout/LinedList"/>
    <dgm:cxn modelId="{1D41F062-EDA7-4695-B3E9-A54C68A39044}" srcId="{07C26BCE-0DA6-4AA9-AE15-1BEF585F587C}" destId="{28785F53-1F5C-43F5-B7F8-6751E4877769}" srcOrd="0" destOrd="0" parTransId="{FF812135-E50A-4824-A22C-68BB6FE119CA}" sibTransId="{CABF127C-8D79-4E63-AAE4-F54C4FB80ACB}"/>
    <dgm:cxn modelId="{955195A7-7A94-4ABC-A0E0-81CA9B870483}" type="presOf" srcId="{07C26BCE-0DA6-4AA9-AE15-1BEF585F587C}" destId="{EA9A42BB-ECC2-4450-A148-84AED31C3CE9}" srcOrd="0" destOrd="0" presId="urn:microsoft.com/office/officeart/2008/layout/LinedList"/>
    <dgm:cxn modelId="{7C50F44E-6157-48E5-AD0D-8CF632CFF38A}" srcId="{07C26BCE-0DA6-4AA9-AE15-1BEF585F587C}" destId="{0B2E791B-99FC-44C6-8570-34C385E7E444}" srcOrd="2" destOrd="0" parTransId="{C044BEF8-F334-4268-8796-DBBF56F0D257}" sibTransId="{FA9095B3-D3AE-4155-AD05-664FE0982A7E}"/>
    <dgm:cxn modelId="{DBD768CD-393A-4F84-A524-1655DD7E106E}" type="presParOf" srcId="{9C55B211-E569-4167-A325-FFE3FB3922A4}" destId="{00FC6B88-06D6-4F19-AEA3-9FFD765AE37F}" srcOrd="0" destOrd="0" presId="urn:microsoft.com/office/officeart/2008/layout/LinedList"/>
    <dgm:cxn modelId="{D114D4C6-829F-4226-9A0C-A6695A748D50}" type="presParOf" srcId="{9C55B211-E569-4167-A325-FFE3FB3922A4}" destId="{7B384087-F4D6-4F49-AC41-5E5E23D294F9}" srcOrd="1" destOrd="0" presId="urn:microsoft.com/office/officeart/2008/layout/LinedList"/>
    <dgm:cxn modelId="{C2BB8479-83C9-4ACB-8964-5FD6B2EAA8FF}" type="presParOf" srcId="{7B384087-F4D6-4F49-AC41-5E5E23D294F9}" destId="{EA9A42BB-ECC2-4450-A148-84AED31C3CE9}" srcOrd="0" destOrd="0" presId="urn:microsoft.com/office/officeart/2008/layout/LinedList"/>
    <dgm:cxn modelId="{6A209E78-A233-4FB7-B97E-54541859E939}" type="presParOf" srcId="{7B384087-F4D6-4F49-AC41-5E5E23D294F9}" destId="{8DFC2DF1-32D3-4834-82FA-92CE842F83AF}" srcOrd="1" destOrd="0" presId="urn:microsoft.com/office/officeart/2008/layout/LinedList"/>
    <dgm:cxn modelId="{2F4CDAF2-D8DA-4F43-8C34-B8E1849FF510}" type="presParOf" srcId="{8DFC2DF1-32D3-4834-82FA-92CE842F83AF}" destId="{F044E095-C399-457E-9F21-0D8C1219A180}" srcOrd="0" destOrd="0" presId="urn:microsoft.com/office/officeart/2008/layout/LinedList"/>
    <dgm:cxn modelId="{4B18AF8B-807B-4FA3-9AFD-622514226CE0}" type="presParOf" srcId="{8DFC2DF1-32D3-4834-82FA-92CE842F83AF}" destId="{D3CD0B14-66DC-4C73-81E6-957CA2E6FAB8}" srcOrd="1" destOrd="0" presId="urn:microsoft.com/office/officeart/2008/layout/LinedList"/>
    <dgm:cxn modelId="{A7A054EB-1987-4035-9289-DC25A7723189}" type="presParOf" srcId="{D3CD0B14-66DC-4C73-81E6-957CA2E6FAB8}" destId="{36FFF40F-56FF-41C6-9D9D-C36F14D5D48B}" srcOrd="0" destOrd="0" presId="urn:microsoft.com/office/officeart/2008/layout/LinedList"/>
    <dgm:cxn modelId="{4428AA1A-AA59-4E26-BAA4-FD82FDA760C6}" type="presParOf" srcId="{D3CD0B14-66DC-4C73-81E6-957CA2E6FAB8}" destId="{D08CAD3C-5C87-44BF-BEF6-C96688A1F088}" srcOrd="1" destOrd="0" presId="urn:microsoft.com/office/officeart/2008/layout/LinedList"/>
    <dgm:cxn modelId="{A9D0B39B-EEB9-4BAF-9D52-2C3CC4089C5D}" type="presParOf" srcId="{D3CD0B14-66DC-4C73-81E6-957CA2E6FAB8}" destId="{AB4E1E25-F21B-4027-A102-E0C6BD5E2E4F}" srcOrd="2" destOrd="0" presId="urn:microsoft.com/office/officeart/2008/layout/LinedList"/>
    <dgm:cxn modelId="{87F05B34-BD1B-4984-86E3-478C11C1293C}" type="presParOf" srcId="{8DFC2DF1-32D3-4834-82FA-92CE842F83AF}" destId="{29B8EEA3-B05A-4359-861C-AD67C0DAA81C}" srcOrd="2" destOrd="0" presId="urn:microsoft.com/office/officeart/2008/layout/LinedList"/>
    <dgm:cxn modelId="{ED9F932E-6211-4FFC-B3A8-F3067EEBEA72}" type="presParOf" srcId="{8DFC2DF1-32D3-4834-82FA-92CE842F83AF}" destId="{DE41188E-164F-4C86-99D1-D292ACA0F889}" srcOrd="3" destOrd="0" presId="urn:microsoft.com/office/officeart/2008/layout/LinedList"/>
    <dgm:cxn modelId="{CD88BAF4-CBCE-4B70-9C53-3799596603E4}" type="presParOf" srcId="{8DFC2DF1-32D3-4834-82FA-92CE842F83AF}" destId="{FAAE6AD2-7DF3-485B-9DF9-417F3F34BE81}" srcOrd="4" destOrd="0" presId="urn:microsoft.com/office/officeart/2008/layout/LinedList"/>
    <dgm:cxn modelId="{D8B9EEAA-3769-48AF-9293-7A81801D83B0}" type="presParOf" srcId="{FAAE6AD2-7DF3-485B-9DF9-417F3F34BE81}" destId="{49836F44-E88F-48C9-B7C1-FFE3426F9F98}" srcOrd="0" destOrd="0" presId="urn:microsoft.com/office/officeart/2008/layout/LinedList"/>
    <dgm:cxn modelId="{1447DFBE-9ACE-4F54-87DA-A62B9B18AD2D}" type="presParOf" srcId="{FAAE6AD2-7DF3-485B-9DF9-417F3F34BE81}" destId="{8E563BAB-3D8C-4FD5-A7A4-B7C335070353}" srcOrd="1" destOrd="0" presId="urn:microsoft.com/office/officeart/2008/layout/LinedList"/>
    <dgm:cxn modelId="{F3F79057-96AE-4855-B9A5-191EB013CE01}" type="presParOf" srcId="{FAAE6AD2-7DF3-485B-9DF9-417F3F34BE81}" destId="{60EB410F-309F-4038-BE0B-EACD3F4D8F93}" srcOrd="2" destOrd="0" presId="urn:microsoft.com/office/officeart/2008/layout/LinedList"/>
    <dgm:cxn modelId="{95EAC1AF-B39C-42D3-A960-D6F740DEDC91}" type="presParOf" srcId="{8DFC2DF1-32D3-4834-82FA-92CE842F83AF}" destId="{A1046EA2-0956-4CD1-B3A6-02372C405815}" srcOrd="5" destOrd="0" presId="urn:microsoft.com/office/officeart/2008/layout/LinedList"/>
    <dgm:cxn modelId="{9AE99AD1-55EF-4793-ABB0-FB079ACAEE72}" type="presParOf" srcId="{8DFC2DF1-32D3-4834-82FA-92CE842F83AF}" destId="{9B360E6C-4BAF-4D26-ADC2-80E60EAC03BD}" srcOrd="6" destOrd="0" presId="urn:microsoft.com/office/officeart/2008/layout/LinedList"/>
    <dgm:cxn modelId="{0BC17CF6-C481-4B91-9E7D-65DB4F6EA0D2}" type="presParOf" srcId="{8DFC2DF1-32D3-4834-82FA-92CE842F83AF}" destId="{220B4368-412C-43C1-A872-C4287BB65DA5}" srcOrd="7" destOrd="0" presId="urn:microsoft.com/office/officeart/2008/layout/LinedList"/>
    <dgm:cxn modelId="{A7FDBDEB-A48E-4DD7-BB61-39AA7C7776B1}" type="presParOf" srcId="{220B4368-412C-43C1-A872-C4287BB65DA5}" destId="{679A769B-EB95-4A36-950B-D7DE34B1C898}" srcOrd="0" destOrd="0" presId="urn:microsoft.com/office/officeart/2008/layout/LinedList"/>
    <dgm:cxn modelId="{18F87F22-F136-44CF-A1DD-2494F62550AA}" type="presParOf" srcId="{220B4368-412C-43C1-A872-C4287BB65DA5}" destId="{623B39F1-9A12-4F18-B13E-83FF278A0953}" srcOrd="1" destOrd="0" presId="urn:microsoft.com/office/officeart/2008/layout/LinedList"/>
    <dgm:cxn modelId="{78D98773-8AEC-48DA-B7C2-C0B312C2ECB3}" type="presParOf" srcId="{220B4368-412C-43C1-A872-C4287BB65DA5}" destId="{8B3CF812-B0E9-422D-BCA4-491E696B5850}" srcOrd="2" destOrd="0" presId="urn:microsoft.com/office/officeart/2008/layout/LinedList"/>
    <dgm:cxn modelId="{DBA7C5FB-67BF-4AEC-BF5F-F9A7854D74B2}" type="presParOf" srcId="{8DFC2DF1-32D3-4834-82FA-92CE842F83AF}" destId="{C8442DD5-9C9F-4EF0-93BD-030B907039C5}" srcOrd="8" destOrd="0" presId="urn:microsoft.com/office/officeart/2008/layout/LinedList"/>
    <dgm:cxn modelId="{67EC4CD4-2767-4305-A14F-B23B05B649CE}" type="presParOf" srcId="{8DFC2DF1-32D3-4834-82FA-92CE842F83AF}" destId="{E7E2A301-87FC-4C92-B6D8-08031D3D5CF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58B2AB-EC5E-492B-B623-A5F2524932CE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C3C903-F7C4-402D-B06C-4FFD32F8E569}">
      <dgm:prSet phldrT="[Text]" custT="1"/>
      <dgm:spPr>
        <a:xfrm rot="5400000">
          <a:off x="5513374" y="107850"/>
          <a:ext cx="1629548" cy="1417707"/>
        </a:xfr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smtClean="0"/>
            <a:t>Imbunatatirea infrastructurii de colectare si transport a deseurilor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DB53DB6-AEC4-4980-87BC-9433DC9E750E}" type="parTrans" cxnId="{96236CF6-42B9-4846-A71A-4BCC8F167733}">
      <dgm:prSet/>
      <dgm:spPr/>
      <dgm:t>
        <a:bodyPr/>
        <a:lstStyle/>
        <a:p>
          <a:endParaRPr lang="en-US" sz="2000"/>
        </a:p>
      </dgm:t>
    </dgm:pt>
    <dgm:pt modelId="{458AC3C8-BB56-4F83-8806-E3AA02ED5A79}" type="sibTrans" cxnId="{96236CF6-42B9-4846-A71A-4BCC8F167733}">
      <dgm:prSet custT="1"/>
      <dgm:spPr>
        <a:xfrm rot="5400000">
          <a:off x="3982250" y="107850"/>
          <a:ext cx="1629548" cy="1417707"/>
        </a:xfrm>
        <a:solidFill>
          <a:srgbClr val="9BBB5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smtClean="0"/>
            <a:t>Extinderea sistemelor de colectare a deseurilor municipale la nivel intregii localitati 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49F7901-6A70-45D8-9A4A-0983B076D02D}">
      <dgm:prSet custT="1"/>
      <dgm:spPr>
        <a:xfrm rot="5400000">
          <a:off x="5513374" y="2874172"/>
          <a:ext cx="1629548" cy="1417707"/>
        </a:xfrm>
        <a:solidFill>
          <a:srgbClr val="F7964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GB" sz="1100" b="1" smtClean="0"/>
            <a:t>Asigurarea capacitatilor necesare pentru depunerea deseurilor C&amp;D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5F370F3-2AA7-491E-BE0E-24FE3C377456}" type="parTrans" cxnId="{283A6F12-1C6D-4683-8854-6D3EECA24A8A}">
      <dgm:prSet/>
      <dgm:spPr/>
      <dgm:t>
        <a:bodyPr/>
        <a:lstStyle/>
        <a:p>
          <a:endParaRPr lang="en-US" sz="2000"/>
        </a:p>
      </dgm:t>
    </dgm:pt>
    <dgm:pt modelId="{3E98D25A-B6F0-474F-B3EB-FD99774D7210}" type="sibTrans" cxnId="{283A6F12-1C6D-4683-8854-6D3EECA24A8A}">
      <dgm:prSet custT="1"/>
      <dgm:spPr>
        <a:xfrm rot="5400000">
          <a:off x="3982250" y="2874172"/>
          <a:ext cx="1629548" cy="1417707"/>
        </a:xfr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GB" sz="1100" b="1" dirty="0" err="1" smtClean="0"/>
            <a:t>Operarea</a:t>
          </a:r>
          <a:r>
            <a:rPr lang="en-GB" sz="1100" b="1" dirty="0" smtClean="0"/>
            <a:t> </a:t>
          </a:r>
          <a:r>
            <a:rPr lang="en-GB" sz="1100" b="1" dirty="0" err="1" smtClean="0"/>
            <a:t>corespunzatoare</a:t>
          </a:r>
          <a:r>
            <a:rPr lang="en-GB" sz="1100" b="1" dirty="0" smtClean="0"/>
            <a:t> a </a:t>
          </a:r>
          <a:r>
            <a:rPr lang="en-GB" sz="1100" b="1" dirty="0" err="1" smtClean="0"/>
            <a:t>depozitului</a:t>
          </a:r>
          <a:r>
            <a:rPr lang="en-GB" sz="1100" b="1" dirty="0" smtClean="0"/>
            <a:t> de </a:t>
          </a:r>
          <a:r>
            <a:rPr lang="en-GB" sz="1100" b="1" dirty="0" err="1" smtClean="0"/>
            <a:t>deseuri</a:t>
          </a:r>
          <a:r>
            <a:rPr lang="en-GB" sz="1100" b="1" dirty="0" smtClean="0"/>
            <a:t> </a:t>
          </a:r>
        </a:p>
        <a:p>
          <a:endParaRPr lang="en-GB" sz="1100" b="1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en-GB" sz="1100" b="1" dirty="0" err="1" smtClean="0"/>
            <a:t>Inchiderea</a:t>
          </a:r>
          <a:r>
            <a:rPr lang="en-GB" sz="1100" b="1" dirty="0" smtClean="0"/>
            <a:t> </a:t>
          </a:r>
          <a:r>
            <a:rPr lang="en-GB" sz="1100" b="1" dirty="0" err="1" smtClean="0"/>
            <a:t>gunoistei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AB07943-C321-4318-87E0-58F96789B9D7}">
      <dgm:prSet phldrT="[Text]" custT="1"/>
      <dgm:spPr>
        <a:xfrm>
          <a:off x="7080022" y="3094161"/>
          <a:ext cx="1818576" cy="977729"/>
        </a:xfrm>
        <a:noFill/>
        <a:ln>
          <a:noFill/>
        </a:ln>
        <a:effectLst/>
      </dgm:spPr>
      <dgm:t>
        <a:bodyPr/>
        <a:lstStyle/>
        <a:p>
          <a:endParaRPr lang="en-US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C43BE10-6927-43AA-95B4-71BC8E475FD7}" type="parTrans" cxnId="{863E9127-ED66-4600-9F01-7078A2BCFA20}">
      <dgm:prSet/>
      <dgm:spPr/>
      <dgm:t>
        <a:bodyPr/>
        <a:lstStyle/>
        <a:p>
          <a:endParaRPr lang="en-US" sz="2000"/>
        </a:p>
      </dgm:t>
    </dgm:pt>
    <dgm:pt modelId="{059896A7-701A-4C00-B582-09E426E5C93D}" type="sibTrans" cxnId="{863E9127-ED66-4600-9F01-7078A2BCFA20}">
      <dgm:prSet/>
      <dgm:spPr/>
      <dgm:t>
        <a:bodyPr/>
        <a:lstStyle/>
        <a:p>
          <a:endParaRPr lang="en-US" sz="2000"/>
        </a:p>
      </dgm:t>
    </dgm:pt>
    <dgm:pt modelId="{4F26F800-1012-4A5E-80AF-41FA08B15F41}">
      <dgm:prSet custT="1"/>
      <dgm:spPr>
        <a:xfrm rot="5400000">
          <a:off x="4744878" y="1491011"/>
          <a:ext cx="1629548" cy="1417707"/>
        </a:xfr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smtClean="0"/>
            <a:t>Implementarea si extinderea etapizata a colectarii selective a deseurilor biodegradabile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7A7EC63-A62F-4354-A84A-A0B8F12C9158}" type="parTrans" cxnId="{EE909A91-DB02-41A5-B3CC-96DFA05E38F9}">
      <dgm:prSet/>
      <dgm:spPr/>
      <dgm:t>
        <a:bodyPr/>
        <a:lstStyle/>
        <a:p>
          <a:endParaRPr lang="en-US" sz="2000"/>
        </a:p>
      </dgm:t>
    </dgm:pt>
    <dgm:pt modelId="{8F1D42F2-FB4D-4041-A479-1A92B6655F04}" type="sibTrans" cxnId="{EE909A91-DB02-41A5-B3CC-96DFA05E38F9}">
      <dgm:prSet custT="1"/>
      <dgm:spPr>
        <a:xfrm rot="5400000">
          <a:off x="6276003" y="1491011"/>
          <a:ext cx="1629548" cy="1417707"/>
        </a:xfr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smtClean="0"/>
            <a:t>Implementarea si extinderea etapizata a colectarii selective a deseurilor reciclabile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F0774B1-AA2B-4DCC-95A4-7325256E9FFC}">
      <dgm:prSet custT="1"/>
      <dgm:spPr>
        <a:xfrm rot="5400000">
          <a:off x="4744878" y="4257333"/>
          <a:ext cx="1629548" cy="1417707"/>
        </a:xfrm>
        <a:solidFill>
          <a:srgbClr val="9BBB5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050" b="1" smtClean="0"/>
            <a:t>Constientizarea factorilor de decizie si a populatiei</a:t>
          </a:r>
          <a:r>
            <a:rPr lang="ro-RO" sz="1050" smtClean="0"/>
            <a:t> </a:t>
          </a:r>
          <a:endParaRPr lang="en-US" sz="105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83B303F-13BD-4517-83C5-939573012D63}" type="sibTrans" cxnId="{8BC99BA6-7538-4146-B98B-85BF0D6C3DA5}">
      <dgm:prSet custT="1"/>
      <dgm:spPr>
        <a:xfrm rot="5400000">
          <a:off x="6276003" y="4257333"/>
          <a:ext cx="1629548" cy="1417707"/>
        </a:xfr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o-RO" sz="1100" dirty="0" smtClean="0"/>
            <a:t>Implementarea unui sistem de evidenta a cantitatilor de deseuri gestionare, pe tipuri de deseuri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A0ABD47-CB4B-411A-85DC-84DCA9A7127A}" type="parTrans" cxnId="{8BC99BA6-7538-4146-B98B-85BF0D6C3DA5}">
      <dgm:prSet/>
      <dgm:spPr/>
      <dgm:t>
        <a:bodyPr/>
        <a:lstStyle/>
        <a:p>
          <a:endParaRPr lang="en-US" sz="2000"/>
        </a:p>
      </dgm:t>
    </dgm:pt>
    <dgm:pt modelId="{32133920-74E1-4328-B217-0FB647F689CB}" type="pres">
      <dgm:prSet presAssocID="{7958B2AB-EC5E-492B-B623-A5F2524932C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92FB62B-F66B-4D9B-94EF-63F96C7397AB}" type="pres">
      <dgm:prSet presAssocID="{E7C3C903-F7C4-402D-B06C-4FFD32F8E569}" presName="composite" presStyleCnt="0"/>
      <dgm:spPr/>
      <dgm:t>
        <a:bodyPr/>
        <a:lstStyle/>
        <a:p>
          <a:endParaRPr lang="en-US"/>
        </a:p>
      </dgm:t>
    </dgm:pt>
    <dgm:pt modelId="{AE2A4F9A-DBF3-48D0-8C9D-29CAAE8B584B}" type="pres">
      <dgm:prSet presAssocID="{E7C3C903-F7C4-402D-B06C-4FFD32F8E569}" presName="Parent1" presStyleLbl="node1" presStyleIdx="0" presStyleCnt="8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018A58D0-EC48-44D4-936A-37D92398CC8B}" type="pres">
      <dgm:prSet presAssocID="{E7C3C903-F7C4-402D-B06C-4FFD32F8E569}" presName="Childtext1" presStyleLbl="revTx" presStyleIdx="0" presStyleCnt="4">
        <dgm:presLayoutVars>
          <dgm:chMax val="0"/>
          <dgm:chPref val="0"/>
          <dgm:bulletEnabled val="1"/>
        </dgm:presLayoutVars>
      </dgm:prSet>
      <dgm:spPr>
        <a:xfrm>
          <a:off x="7080022" y="327839"/>
          <a:ext cx="1818576" cy="9777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F7C20447-07B4-40EA-9A8E-BE7CF568FD63}" type="pres">
      <dgm:prSet presAssocID="{E7C3C903-F7C4-402D-B06C-4FFD32F8E569}" presName="BalanceSpacing" presStyleCnt="0"/>
      <dgm:spPr/>
      <dgm:t>
        <a:bodyPr/>
        <a:lstStyle/>
        <a:p>
          <a:endParaRPr lang="en-US"/>
        </a:p>
      </dgm:t>
    </dgm:pt>
    <dgm:pt modelId="{D492CA99-B951-4C4C-946B-86835A1DB1DA}" type="pres">
      <dgm:prSet presAssocID="{E7C3C903-F7C4-402D-B06C-4FFD32F8E569}" presName="BalanceSpacing1" presStyleCnt="0"/>
      <dgm:spPr/>
      <dgm:t>
        <a:bodyPr/>
        <a:lstStyle/>
        <a:p>
          <a:endParaRPr lang="en-US"/>
        </a:p>
      </dgm:t>
    </dgm:pt>
    <dgm:pt modelId="{039FAEAD-FA65-4B9C-96EF-78F355FA9BC7}" type="pres">
      <dgm:prSet presAssocID="{458AC3C8-BB56-4F83-8806-E3AA02ED5A79}" presName="Accent1Text" presStyleLbl="node1" presStyleIdx="1" presStyleCnt="8" custLinFactNeighborY="0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6A5E06A1-A21F-4668-970B-DDAF021B48DC}" type="pres">
      <dgm:prSet presAssocID="{458AC3C8-BB56-4F83-8806-E3AA02ED5A79}" presName="spaceBetweenRectangles" presStyleCnt="0"/>
      <dgm:spPr/>
      <dgm:t>
        <a:bodyPr/>
        <a:lstStyle/>
        <a:p>
          <a:endParaRPr lang="en-US"/>
        </a:p>
      </dgm:t>
    </dgm:pt>
    <dgm:pt modelId="{1ABE2AE2-AA56-4D2F-9631-38D03D94F87C}" type="pres">
      <dgm:prSet presAssocID="{4F26F800-1012-4A5E-80AF-41FA08B15F41}" presName="composite" presStyleCnt="0"/>
      <dgm:spPr/>
      <dgm:t>
        <a:bodyPr/>
        <a:lstStyle/>
        <a:p>
          <a:endParaRPr lang="en-US"/>
        </a:p>
      </dgm:t>
    </dgm:pt>
    <dgm:pt modelId="{34005B89-A174-41AE-82B4-77E89BA2B55D}" type="pres">
      <dgm:prSet presAssocID="{4F26F800-1012-4A5E-80AF-41FA08B15F41}" presName="Parent1" presStyleLbl="node1" presStyleIdx="2" presStyleCnt="8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BA85BA9B-F2C0-45C9-AEDD-D3C814D92E77}" type="pres">
      <dgm:prSet presAssocID="{4F26F800-1012-4A5E-80AF-41FA08B15F41}" presName="Childtext1" presStyleLbl="revTx" presStyleIdx="1" presStyleCnt="4">
        <dgm:presLayoutVars>
          <dgm:chMax val="0"/>
          <dgm:chPref val="0"/>
          <dgm:bulletEnabled val="1"/>
        </dgm:presLayoutVars>
      </dgm:prSet>
      <dgm:spPr>
        <a:xfrm>
          <a:off x="3032223" y="1711000"/>
          <a:ext cx="1759912" cy="9777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AD3879EA-DB41-406A-B333-926101327F57}" type="pres">
      <dgm:prSet presAssocID="{4F26F800-1012-4A5E-80AF-41FA08B15F41}" presName="BalanceSpacing" presStyleCnt="0"/>
      <dgm:spPr/>
      <dgm:t>
        <a:bodyPr/>
        <a:lstStyle/>
        <a:p>
          <a:endParaRPr lang="en-US"/>
        </a:p>
      </dgm:t>
    </dgm:pt>
    <dgm:pt modelId="{E749F32B-5D22-4AE1-8A14-714F9D1BA50A}" type="pres">
      <dgm:prSet presAssocID="{4F26F800-1012-4A5E-80AF-41FA08B15F41}" presName="BalanceSpacing1" presStyleCnt="0"/>
      <dgm:spPr/>
      <dgm:t>
        <a:bodyPr/>
        <a:lstStyle/>
        <a:p>
          <a:endParaRPr lang="en-US"/>
        </a:p>
      </dgm:t>
    </dgm:pt>
    <dgm:pt modelId="{C378C405-CB31-42CB-8EAB-E07059884491}" type="pres">
      <dgm:prSet presAssocID="{8F1D42F2-FB4D-4041-A479-1A92B6655F04}" presName="Accent1Text" presStyleLbl="node1" presStyleIdx="3" presStyleCnt="8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FCB872A0-2D07-4D77-BC9D-C9EF46152A11}" type="pres">
      <dgm:prSet presAssocID="{8F1D42F2-FB4D-4041-A479-1A92B6655F04}" presName="spaceBetweenRectangles" presStyleCnt="0"/>
      <dgm:spPr/>
      <dgm:t>
        <a:bodyPr/>
        <a:lstStyle/>
        <a:p>
          <a:endParaRPr lang="en-US"/>
        </a:p>
      </dgm:t>
    </dgm:pt>
    <dgm:pt modelId="{79FADCCF-9A2F-43C0-B2B6-AC710F69A698}" type="pres">
      <dgm:prSet presAssocID="{649F7901-6A70-45D8-9A4A-0983B076D02D}" presName="composite" presStyleCnt="0"/>
      <dgm:spPr/>
      <dgm:t>
        <a:bodyPr/>
        <a:lstStyle/>
        <a:p>
          <a:endParaRPr lang="en-US"/>
        </a:p>
      </dgm:t>
    </dgm:pt>
    <dgm:pt modelId="{AB1A1AF6-25DD-4665-8138-7B9C8C1F4D4E}" type="pres">
      <dgm:prSet presAssocID="{649F7901-6A70-45D8-9A4A-0983B076D02D}" presName="Parent1" presStyleLbl="node1" presStyleIdx="4" presStyleCnt="8" custLinFactNeighborY="0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0F4272A7-9110-445D-96F4-BBC40FE5C25C}" type="pres">
      <dgm:prSet presAssocID="{649F7901-6A70-45D8-9A4A-0983B076D02D}" presName="Childtext1" presStyleLbl="revTx" presStyleIdx="2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0B0963A-01BD-4EF1-82C5-1049DAEE01DF}" type="pres">
      <dgm:prSet presAssocID="{649F7901-6A70-45D8-9A4A-0983B076D02D}" presName="BalanceSpacing" presStyleCnt="0"/>
      <dgm:spPr/>
      <dgm:t>
        <a:bodyPr/>
        <a:lstStyle/>
        <a:p>
          <a:endParaRPr lang="en-US"/>
        </a:p>
      </dgm:t>
    </dgm:pt>
    <dgm:pt modelId="{F4BD033F-9425-4297-AAF0-E765D27AE20F}" type="pres">
      <dgm:prSet presAssocID="{649F7901-6A70-45D8-9A4A-0983B076D02D}" presName="BalanceSpacing1" presStyleCnt="0"/>
      <dgm:spPr/>
      <dgm:t>
        <a:bodyPr/>
        <a:lstStyle/>
        <a:p>
          <a:endParaRPr lang="en-US"/>
        </a:p>
      </dgm:t>
    </dgm:pt>
    <dgm:pt modelId="{1AB91D01-9C91-4575-B43A-4E7766B33AA1}" type="pres">
      <dgm:prSet presAssocID="{3E98D25A-B6F0-474F-B3EB-FD99774D7210}" presName="Accent1Text" presStyleLbl="node1" presStyleIdx="5" presStyleCnt="8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F63B7DF2-1198-4218-A3DD-8C402329CCA0}" type="pres">
      <dgm:prSet presAssocID="{3E98D25A-B6F0-474F-B3EB-FD99774D7210}" presName="spaceBetweenRectangles" presStyleCnt="0"/>
      <dgm:spPr/>
      <dgm:t>
        <a:bodyPr/>
        <a:lstStyle/>
        <a:p>
          <a:endParaRPr lang="en-US"/>
        </a:p>
      </dgm:t>
    </dgm:pt>
    <dgm:pt modelId="{93227F70-9797-4F25-AF6B-64B3ED615A0B}" type="pres">
      <dgm:prSet presAssocID="{DF0774B1-AA2B-4DCC-95A4-7325256E9FFC}" presName="composite" presStyleCnt="0"/>
      <dgm:spPr/>
      <dgm:t>
        <a:bodyPr/>
        <a:lstStyle/>
        <a:p>
          <a:endParaRPr lang="en-US"/>
        </a:p>
      </dgm:t>
    </dgm:pt>
    <dgm:pt modelId="{2F59C637-B341-4751-8095-540D80E05067}" type="pres">
      <dgm:prSet presAssocID="{DF0774B1-AA2B-4DCC-95A4-7325256E9FFC}" presName="Parent1" presStyleLbl="node1" presStyleIdx="6" presStyleCnt="8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4C7C36AD-589D-4A9E-B143-713A1F057ABA}" type="pres">
      <dgm:prSet presAssocID="{DF0774B1-AA2B-4DCC-95A4-7325256E9FFC}" presName="Childtext1" presStyleLbl="revTx" presStyleIdx="3" presStyleCnt="4">
        <dgm:presLayoutVars>
          <dgm:chMax val="0"/>
          <dgm:chPref val="0"/>
          <dgm:bulletEnabled val="1"/>
        </dgm:presLayoutVars>
      </dgm:prSet>
      <dgm:spPr>
        <a:xfrm>
          <a:off x="3032223" y="4477322"/>
          <a:ext cx="1759912" cy="9777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997AC2B4-0C20-4F40-9A11-14DC85EBF792}" type="pres">
      <dgm:prSet presAssocID="{DF0774B1-AA2B-4DCC-95A4-7325256E9FFC}" presName="BalanceSpacing" presStyleCnt="0"/>
      <dgm:spPr/>
      <dgm:t>
        <a:bodyPr/>
        <a:lstStyle/>
        <a:p>
          <a:endParaRPr lang="en-US"/>
        </a:p>
      </dgm:t>
    </dgm:pt>
    <dgm:pt modelId="{C6A5C4B2-6578-4F29-AC67-87329FDE9D8C}" type="pres">
      <dgm:prSet presAssocID="{DF0774B1-AA2B-4DCC-95A4-7325256E9FFC}" presName="BalanceSpacing1" presStyleCnt="0"/>
      <dgm:spPr/>
      <dgm:t>
        <a:bodyPr/>
        <a:lstStyle/>
        <a:p>
          <a:endParaRPr lang="en-US"/>
        </a:p>
      </dgm:t>
    </dgm:pt>
    <dgm:pt modelId="{4A8F2D55-8688-472B-BF62-4677B410459B}" type="pres">
      <dgm:prSet presAssocID="{683B303F-13BD-4517-83C5-939573012D63}" presName="Accent1Text" presStyleLbl="node1" presStyleIdx="7" presStyleCnt="8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</dgm:ptLst>
  <dgm:cxnLst>
    <dgm:cxn modelId="{863E9127-ED66-4600-9F01-7078A2BCFA20}" srcId="{649F7901-6A70-45D8-9A4A-0983B076D02D}" destId="{4AB07943-C321-4318-87E0-58F96789B9D7}" srcOrd="0" destOrd="0" parTransId="{DC43BE10-6927-43AA-95B4-71BC8E475FD7}" sibTransId="{059896A7-701A-4C00-B582-09E426E5C93D}"/>
    <dgm:cxn modelId="{96236CF6-42B9-4846-A71A-4BCC8F167733}" srcId="{7958B2AB-EC5E-492B-B623-A5F2524932CE}" destId="{E7C3C903-F7C4-402D-B06C-4FFD32F8E569}" srcOrd="0" destOrd="0" parTransId="{FDB53DB6-AEC4-4980-87BC-9433DC9E750E}" sibTransId="{458AC3C8-BB56-4F83-8806-E3AA02ED5A79}"/>
    <dgm:cxn modelId="{899CF494-E7AE-4043-9E60-647972762764}" type="presOf" srcId="{649F7901-6A70-45D8-9A4A-0983B076D02D}" destId="{AB1A1AF6-25DD-4665-8138-7B9C8C1F4D4E}" srcOrd="0" destOrd="0" presId="urn:microsoft.com/office/officeart/2008/layout/AlternatingHexagons"/>
    <dgm:cxn modelId="{283A6F12-1C6D-4683-8854-6D3EECA24A8A}" srcId="{7958B2AB-EC5E-492B-B623-A5F2524932CE}" destId="{649F7901-6A70-45D8-9A4A-0983B076D02D}" srcOrd="2" destOrd="0" parTransId="{35F370F3-2AA7-491E-BE0E-24FE3C377456}" sibTransId="{3E98D25A-B6F0-474F-B3EB-FD99774D7210}"/>
    <dgm:cxn modelId="{622EFCA7-6A8D-4252-A743-9C785A6E750E}" type="presOf" srcId="{683B303F-13BD-4517-83C5-939573012D63}" destId="{4A8F2D55-8688-472B-BF62-4677B410459B}" srcOrd="0" destOrd="0" presId="urn:microsoft.com/office/officeart/2008/layout/AlternatingHexagons"/>
    <dgm:cxn modelId="{3597B469-1DDC-47B9-9ED1-628B5DABAE18}" type="presOf" srcId="{8F1D42F2-FB4D-4041-A479-1A92B6655F04}" destId="{C378C405-CB31-42CB-8EAB-E07059884491}" srcOrd="0" destOrd="0" presId="urn:microsoft.com/office/officeart/2008/layout/AlternatingHexagons"/>
    <dgm:cxn modelId="{CD021FC9-2B19-450E-83A6-C71E99824DE8}" type="presOf" srcId="{3E98D25A-B6F0-474F-B3EB-FD99774D7210}" destId="{1AB91D01-9C91-4575-B43A-4E7766B33AA1}" srcOrd="0" destOrd="0" presId="urn:microsoft.com/office/officeart/2008/layout/AlternatingHexagons"/>
    <dgm:cxn modelId="{EE909A91-DB02-41A5-B3CC-96DFA05E38F9}" srcId="{7958B2AB-EC5E-492B-B623-A5F2524932CE}" destId="{4F26F800-1012-4A5E-80AF-41FA08B15F41}" srcOrd="1" destOrd="0" parTransId="{F7A7EC63-A62F-4354-A84A-A0B8F12C9158}" sibTransId="{8F1D42F2-FB4D-4041-A479-1A92B6655F04}"/>
    <dgm:cxn modelId="{3CC85A5F-AE80-4DFB-9552-3A662495CB65}" type="presOf" srcId="{4F26F800-1012-4A5E-80AF-41FA08B15F41}" destId="{34005B89-A174-41AE-82B4-77E89BA2B55D}" srcOrd="0" destOrd="0" presId="urn:microsoft.com/office/officeart/2008/layout/AlternatingHexagons"/>
    <dgm:cxn modelId="{8BC99BA6-7538-4146-B98B-85BF0D6C3DA5}" srcId="{7958B2AB-EC5E-492B-B623-A5F2524932CE}" destId="{DF0774B1-AA2B-4DCC-95A4-7325256E9FFC}" srcOrd="3" destOrd="0" parTransId="{AA0ABD47-CB4B-411A-85DC-84DCA9A7127A}" sibTransId="{683B303F-13BD-4517-83C5-939573012D63}"/>
    <dgm:cxn modelId="{B925A88D-8FC2-4C2E-8A83-5FD7D53730F8}" type="presOf" srcId="{DF0774B1-AA2B-4DCC-95A4-7325256E9FFC}" destId="{2F59C637-B341-4751-8095-540D80E05067}" srcOrd="0" destOrd="0" presId="urn:microsoft.com/office/officeart/2008/layout/AlternatingHexagons"/>
    <dgm:cxn modelId="{4994CE07-BF44-41D0-820E-BB150B82FEF8}" type="presOf" srcId="{458AC3C8-BB56-4F83-8806-E3AA02ED5A79}" destId="{039FAEAD-FA65-4B9C-96EF-78F355FA9BC7}" srcOrd="0" destOrd="0" presId="urn:microsoft.com/office/officeart/2008/layout/AlternatingHexagons"/>
    <dgm:cxn modelId="{36A4E738-355F-4C94-975E-F72F4FA57083}" type="presOf" srcId="{E7C3C903-F7C4-402D-B06C-4FFD32F8E569}" destId="{AE2A4F9A-DBF3-48D0-8C9D-29CAAE8B584B}" srcOrd="0" destOrd="0" presId="urn:microsoft.com/office/officeart/2008/layout/AlternatingHexagons"/>
    <dgm:cxn modelId="{AA990A48-D2B5-49F5-ADB9-735C22FBBF42}" type="presOf" srcId="{4AB07943-C321-4318-87E0-58F96789B9D7}" destId="{0F4272A7-9110-445D-96F4-BBC40FE5C25C}" srcOrd="0" destOrd="0" presId="urn:microsoft.com/office/officeart/2008/layout/AlternatingHexagons"/>
    <dgm:cxn modelId="{E81A4D37-3B5C-47DC-B8D0-6B71B995E615}" type="presOf" srcId="{7958B2AB-EC5E-492B-B623-A5F2524932CE}" destId="{32133920-74E1-4328-B217-0FB647F689CB}" srcOrd="0" destOrd="0" presId="urn:microsoft.com/office/officeart/2008/layout/AlternatingHexagons"/>
    <dgm:cxn modelId="{4449857C-ECC8-499F-9A05-29F6573E5967}" type="presParOf" srcId="{32133920-74E1-4328-B217-0FB647F689CB}" destId="{392FB62B-F66B-4D9B-94EF-63F96C7397AB}" srcOrd="0" destOrd="0" presId="urn:microsoft.com/office/officeart/2008/layout/AlternatingHexagons"/>
    <dgm:cxn modelId="{86DA8E40-47A1-4F74-B617-4C8BFAA40EFC}" type="presParOf" srcId="{392FB62B-F66B-4D9B-94EF-63F96C7397AB}" destId="{AE2A4F9A-DBF3-48D0-8C9D-29CAAE8B584B}" srcOrd="0" destOrd="0" presId="urn:microsoft.com/office/officeart/2008/layout/AlternatingHexagons"/>
    <dgm:cxn modelId="{65BB0EBB-40AA-4AC5-A63F-CD898CE12988}" type="presParOf" srcId="{392FB62B-F66B-4D9B-94EF-63F96C7397AB}" destId="{018A58D0-EC48-44D4-936A-37D92398CC8B}" srcOrd="1" destOrd="0" presId="urn:microsoft.com/office/officeart/2008/layout/AlternatingHexagons"/>
    <dgm:cxn modelId="{3E44E11D-E5CF-4C1F-97A7-1FBBF62C6B02}" type="presParOf" srcId="{392FB62B-F66B-4D9B-94EF-63F96C7397AB}" destId="{F7C20447-07B4-40EA-9A8E-BE7CF568FD63}" srcOrd="2" destOrd="0" presId="urn:microsoft.com/office/officeart/2008/layout/AlternatingHexagons"/>
    <dgm:cxn modelId="{B7B0334F-D841-4722-928F-65BAC77C1064}" type="presParOf" srcId="{392FB62B-F66B-4D9B-94EF-63F96C7397AB}" destId="{D492CA99-B951-4C4C-946B-86835A1DB1DA}" srcOrd="3" destOrd="0" presId="urn:microsoft.com/office/officeart/2008/layout/AlternatingHexagons"/>
    <dgm:cxn modelId="{F243E443-70EC-4439-A61C-6CD5F45C70E7}" type="presParOf" srcId="{392FB62B-F66B-4D9B-94EF-63F96C7397AB}" destId="{039FAEAD-FA65-4B9C-96EF-78F355FA9BC7}" srcOrd="4" destOrd="0" presId="urn:microsoft.com/office/officeart/2008/layout/AlternatingHexagons"/>
    <dgm:cxn modelId="{49BBD4EB-FFC1-4594-A2B4-1A57B6BA1C58}" type="presParOf" srcId="{32133920-74E1-4328-B217-0FB647F689CB}" destId="{6A5E06A1-A21F-4668-970B-DDAF021B48DC}" srcOrd="1" destOrd="0" presId="urn:microsoft.com/office/officeart/2008/layout/AlternatingHexagons"/>
    <dgm:cxn modelId="{24E9AD50-B1A7-48A3-89D8-9B85AA7950C4}" type="presParOf" srcId="{32133920-74E1-4328-B217-0FB647F689CB}" destId="{1ABE2AE2-AA56-4D2F-9631-38D03D94F87C}" srcOrd="2" destOrd="0" presId="urn:microsoft.com/office/officeart/2008/layout/AlternatingHexagons"/>
    <dgm:cxn modelId="{634B96D2-E41B-4C8A-AEFE-9258C6F2793E}" type="presParOf" srcId="{1ABE2AE2-AA56-4D2F-9631-38D03D94F87C}" destId="{34005B89-A174-41AE-82B4-77E89BA2B55D}" srcOrd="0" destOrd="0" presId="urn:microsoft.com/office/officeart/2008/layout/AlternatingHexagons"/>
    <dgm:cxn modelId="{A536FF55-6D7D-48CD-B613-A2E6D9AEC744}" type="presParOf" srcId="{1ABE2AE2-AA56-4D2F-9631-38D03D94F87C}" destId="{BA85BA9B-F2C0-45C9-AEDD-D3C814D92E77}" srcOrd="1" destOrd="0" presId="urn:microsoft.com/office/officeart/2008/layout/AlternatingHexagons"/>
    <dgm:cxn modelId="{3E4F7E73-29E5-4443-B63C-512147E7D372}" type="presParOf" srcId="{1ABE2AE2-AA56-4D2F-9631-38D03D94F87C}" destId="{AD3879EA-DB41-406A-B333-926101327F57}" srcOrd="2" destOrd="0" presId="urn:microsoft.com/office/officeart/2008/layout/AlternatingHexagons"/>
    <dgm:cxn modelId="{F180ABA8-3834-4F1C-B87A-D505B8348D3A}" type="presParOf" srcId="{1ABE2AE2-AA56-4D2F-9631-38D03D94F87C}" destId="{E749F32B-5D22-4AE1-8A14-714F9D1BA50A}" srcOrd="3" destOrd="0" presId="urn:microsoft.com/office/officeart/2008/layout/AlternatingHexagons"/>
    <dgm:cxn modelId="{34453ADB-D2A1-4610-BDEB-61E8F997D4B4}" type="presParOf" srcId="{1ABE2AE2-AA56-4D2F-9631-38D03D94F87C}" destId="{C378C405-CB31-42CB-8EAB-E07059884491}" srcOrd="4" destOrd="0" presId="urn:microsoft.com/office/officeart/2008/layout/AlternatingHexagons"/>
    <dgm:cxn modelId="{7A818D5C-BBD0-4C58-98AE-67BFF3979C93}" type="presParOf" srcId="{32133920-74E1-4328-B217-0FB647F689CB}" destId="{FCB872A0-2D07-4D77-BC9D-C9EF46152A11}" srcOrd="3" destOrd="0" presId="urn:microsoft.com/office/officeart/2008/layout/AlternatingHexagons"/>
    <dgm:cxn modelId="{B5DBC52E-4013-42D7-9075-D7E95273C5AE}" type="presParOf" srcId="{32133920-74E1-4328-B217-0FB647F689CB}" destId="{79FADCCF-9A2F-43C0-B2B6-AC710F69A698}" srcOrd="4" destOrd="0" presId="urn:microsoft.com/office/officeart/2008/layout/AlternatingHexagons"/>
    <dgm:cxn modelId="{84CF03E9-7690-4D40-B14B-FF4B90124328}" type="presParOf" srcId="{79FADCCF-9A2F-43C0-B2B6-AC710F69A698}" destId="{AB1A1AF6-25DD-4665-8138-7B9C8C1F4D4E}" srcOrd="0" destOrd="0" presId="urn:microsoft.com/office/officeart/2008/layout/AlternatingHexagons"/>
    <dgm:cxn modelId="{EBAAF115-6711-44E8-8EF1-725A4BC125FE}" type="presParOf" srcId="{79FADCCF-9A2F-43C0-B2B6-AC710F69A698}" destId="{0F4272A7-9110-445D-96F4-BBC40FE5C25C}" srcOrd="1" destOrd="0" presId="urn:microsoft.com/office/officeart/2008/layout/AlternatingHexagons"/>
    <dgm:cxn modelId="{C79D47D9-8B41-4041-AC52-8EE1081F9AFE}" type="presParOf" srcId="{79FADCCF-9A2F-43C0-B2B6-AC710F69A698}" destId="{A0B0963A-01BD-4EF1-82C5-1049DAEE01DF}" srcOrd="2" destOrd="0" presId="urn:microsoft.com/office/officeart/2008/layout/AlternatingHexagons"/>
    <dgm:cxn modelId="{214E7986-3094-486C-8D60-D8D7A86AB958}" type="presParOf" srcId="{79FADCCF-9A2F-43C0-B2B6-AC710F69A698}" destId="{F4BD033F-9425-4297-AAF0-E765D27AE20F}" srcOrd="3" destOrd="0" presId="urn:microsoft.com/office/officeart/2008/layout/AlternatingHexagons"/>
    <dgm:cxn modelId="{FECCA9BD-62F3-48FA-9C9D-F65FFDE9BBD7}" type="presParOf" srcId="{79FADCCF-9A2F-43C0-B2B6-AC710F69A698}" destId="{1AB91D01-9C91-4575-B43A-4E7766B33AA1}" srcOrd="4" destOrd="0" presId="urn:microsoft.com/office/officeart/2008/layout/AlternatingHexagons"/>
    <dgm:cxn modelId="{52A742AB-27C3-4EFB-9343-CE424451A7D0}" type="presParOf" srcId="{32133920-74E1-4328-B217-0FB647F689CB}" destId="{F63B7DF2-1198-4218-A3DD-8C402329CCA0}" srcOrd="5" destOrd="0" presId="urn:microsoft.com/office/officeart/2008/layout/AlternatingHexagons"/>
    <dgm:cxn modelId="{4E65E74D-30E1-4A40-9482-D6DAEBEC3499}" type="presParOf" srcId="{32133920-74E1-4328-B217-0FB647F689CB}" destId="{93227F70-9797-4F25-AF6B-64B3ED615A0B}" srcOrd="6" destOrd="0" presId="urn:microsoft.com/office/officeart/2008/layout/AlternatingHexagons"/>
    <dgm:cxn modelId="{91C8357B-ED6B-45C1-BD0B-F9C6F74B2669}" type="presParOf" srcId="{93227F70-9797-4F25-AF6B-64B3ED615A0B}" destId="{2F59C637-B341-4751-8095-540D80E05067}" srcOrd="0" destOrd="0" presId="urn:microsoft.com/office/officeart/2008/layout/AlternatingHexagons"/>
    <dgm:cxn modelId="{15FA3DD8-693D-4313-ACEF-336C330960BA}" type="presParOf" srcId="{93227F70-9797-4F25-AF6B-64B3ED615A0B}" destId="{4C7C36AD-589D-4A9E-B143-713A1F057ABA}" srcOrd="1" destOrd="0" presId="urn:microsoft.com/office/officeart/2008/layout/AlternatingHexagons"/>
    <dgm:cxn modelId="{D83B3FC1-A7FC-44D9-A3EB-F01D6B480237}" type="presParOf" srcId="{93227F70-9797-4F25-AF6B-64B3ED615A0B}" destId="{997AC2B4-0C20-4F40-9A11-14DC85EBF792}" srcOrd="2" destOrd="0" presId="urn:microsoft.com/office/officeart/2008/layout/AlternatingHexagons"/>
    <dgm:cxn modelId="{153022FC-BC35-4D53-A5EF-5FA37DAEC852}" type="presParOf" srcId="{93227F70-9797-4F25-AF6B-64B3ED615A0B}" destId="{C6A5C4B2-6578-4F29-AC67-87329FDE9D8C}" srcOrd="3" destOrd="0" presId="urn:microsoft.com/office/officeart/2008/layout/AlternatingHexagons"/>
    <dgm:cxn modelId="{4AFF8B5D-ECC4-4A08-9829-E57E6D95956A}" type="presParOf" srcId="{93227F70-9797-4F25-AF6B-64B3ED615A0B}" destId="{4A8F2D55-8688-472B-BF62-4677B410459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1759C-B26A-4CAC-BA06-F1B19B7BE7E4}">
      <dsp:nvSpPr>
        <dsp:cNvPr id="0" name=""/>
        <dsp:cNvSpPr/>
      </dsp:nvSpPr>
      <dsp:spPr>
        <a:xfrm>
          <a:off x="2336663" y="563"/>
          <a:ext cx="2668089" cy="133404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 smtClean="0">
              <a:latin typeface="+mn-lt"/>
            </a:rPr>
            <a:t>Constientizare</a:t>
          </a:r>
          <a:r>
            <a:rPr lang="en-GB" sz="1800" b="1" kern="1200" dirty="0" smtClean="0">
              <a:latin typeface="+mn-lt"/>
            </a:rPr>
            <a:t>/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 smtClean="0">
              <a:latin typeface="+mn-lt"/>
            </a:rPr>
            <a:t>Educatie</a:t>
          </a:r>
          <a:r>
            <a:rPr lang="en-GB" sz="1800" b="1" kern="1200" dirty="0" smtClean="0">
              <a:latin typeface="+mn-lt"/>
            </a:rPr>
            <a:t>/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 smtClean="0">
              <a:latin typeface="+mn-lt"/>
            </a:rPr>
            <a:t>Promovarea</a:t>
          </a:r>
          <a:r>
            <a:rPr lang="en-GB" sz="1800" b="1" kern="1200" dirty="0" smtClean="0">
              <a:latin typeface="+mn-lt"/>
            </a:rPr>
            <a:t> </a:t>
          </a:r>
          <a:r>
            <a:rPr lang="en-GB" sz="1800" b="1" kern="1200" dirty="0" err="1" smtClean="0">
              <a:latin typeface="+mn-lt"/>
            </a:rPr>
            <a:t>celor</a:t>
          </a:r>
          <a:r>
            <a:rPr lang="en-GB" sz="1800" b="1" kern="1200" dirty="0" smtClean="0">
              <a:latin typeface="+mn-lt"/>
            </a:rPr>
            <a:t> </a:t>
          </a:r>
          <a:r>
            <a:rPr lang="en-GB" sz="1800" b="1" kern="1200" dirty="0" err="1" smtClean="0">
              <a:latin typeface="+mn-lt"/>
            </a:rPr>
            <a:t>mai</a:t>
          </a:r>
          <a:r>
            <a:rPr lang="en-GB" sz="1800" b="1" kern="1200" dirty="0" smtClean="0">
              <a:latin typeface="+mn-lt"/>
            </a:rPr>
            <a:t> </a:t>
          </a:r>
          <a:r>
            <a:rPr lang="en-GB" sz="1800" b="1" kern="1200" dirty="0" err="1" smtClean="0">
              <a:latin typeface="+mn-lt"/>
            </a:rPr>
            <a:t>bune</a:t>
          </a:r>
          <a:r>
            <a:rPr lang="en-GB" sz="1800" b="1" kern="1200" dirty="0" smtClean="0">
              <a:latin typeface="+mn-lt"/>
            </a:rPr>
            <a:t> </a:t>
          </a:r>
          <a:r>
            <a:rPr lang="en-GB" sz="1800" b="1" kern="1200" dirty="0" err="1" smtClean="0">
              <a:latin typeface="+mn-lt"/>
            </a:rPr>
            <a:t>practici</a:t>
          </a:r>
          <a:endParaRPr lang="en-GB" sz="1800" b="1" kern="1200" dirty="0">
            <a:latin typeface="+mn-lt"/>
          </a:endParaRPr>
        </a:p>
      </dsp:txBody>
      <dsp:txXfrm>
        <a:off x="2375736" y="39636"/>
        <a:ext cx="2589943" cy="1255898"/>
      </dsp:txXfrm>
    </dsp:sp>
    <dsp:sp modelId="{E4AC7234-796C-4C83-AA76-9A1AEF205971}">
      <dsp:nvSpPr>
        <dsp:cNvPr id="0" name=""/>
        <dsp:cNvSpPr/>
      </dsp:nvSpPr>
      <dsp:spPr>
        <a:xfrm rot="14049239" flipV="1">
          <a:off x="4362198" y="2349863"/>
          <a:ext cx="2823796" cy="373962"/>
        </a:xfrm>
        <a:prstGeom prst="left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>
            <a:latin typeface="+mn-lt"/>
          </a:endParaRPr>
        </a:p>
      </dsp:txBody>
      <dsp:txXfrm rot="-10800000">
        <a:off x="4474387" y="2424655"/>
        <a:ext cx="2599418" cy="224378"/>
      </dsp:txXfrm>
    </dsp:sp>
    <dsp:sp modelId="{F8F78228-EF57-4811-950C-E9477D53D88B}">
      <dsp:nvSpPr>
        <dsp:cNvPr id="0" name=""/>
        <dsp:cNvSpPr/>
      </dsp:nvSpPr>
      <dsp:spPr>
        <a:xfrm>
          <a:off x="4487780" y="3817447"/>
          <a:ext cx="2668089" cy="1334044"/>
        </a:xfrm>
        <a:prstGeom prst="roundRect">
          <a:avLst>
            <a:gd name="adj" fmla="val 10000"/>
          </a:avLst>
        </a:prstGeom>
        <a:solidFill>
          <a:srgbClr val="7868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 smtClean="0">
              <a:latin typeface="+mn-lt"/>
            </a:rPr>
            <a:t>Masuri</a:t>
          </a:r>
          <a:r>
            <a:rPr lang="en-GB" sz="1800" b="1" kern="1200" dirty="0" smtClean="0">
              <a:latin typeface="+mn-lt"/>
            </a:rPr>
            <a:t> de </a:t>
          </a:r>
          <a:r>
            <a:rPr lang="en-GB" sz="1800" b="1" kern="1200" dirty="0" err="1" smtClean="0">
              <a:latin typeface="+mn-lt"/>
            </a:rPr>
            <a:t>intensificare</a:t>
          </a:r>
          <a:r>
            <a:rPr lang="en-GB" sz="1800" b="1" kern="1200" dirty="0" smtClean="0">
              <a:latin typeface="+mn-lt"/>
            </a:rPr>
            <a:t> a </a:t>
          </a:r>
          <a:r>
            <a:rPr lang="en-GB" sz="1800" b="1" kern="1200" dirty="0" err="1" smtClean="0">
              <a:latin typeface="+mn-lt"/>
            </a:rPr>
            <a:t>schimbarii</a:t>
          </a:r>
          <a:r>
            <a:rPr lang="en-GB" sz="1800" b="1" kern="1200" dirty="0" smtClean="0">
              <a:latin typeface="+mn-lt"/>
            </a:rPr>
            <a:t>  </a:t>
          </a:r>
          <a:r>
            <a:rPr lang="en-GB" sz="1800" b="1" kern="1200" dirty="0" err="1" smtClean="0">
              <a:latin typeface="+mn-lt"/>
            </a:rPr>
            <a:t>atitudinii</a:t>
          </a:r>
          <a:r>
            <a:rPr lang="en-GB" sz="1800" b="1" kern="1200" dirty="0" smtClean="0">
              <a:latin typeface="+mn-lt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+mn-lt"/>
            </a:rPr>
            <a:t>(ex. </a:t>
          </a:r>
          <a:r>
            <a:rPr lang="en-GB" sz="1600" b="1" kern="1200" dirty="0" err="1" smtClean="0">
              <a:latin typeface="+mn-lt"/>
            </a:rPr>
            <a:t>parghii</a:t>
          </a:r>
          <a:r>
            <a:rPr lang="en-GB" sz="1600" b="1" kern="1200" dirty="0" smtClean="0">
              <a:latin typeface="+mn-lt"/>
            </a:rPr>
            <a:t> </a:t>
          </a:r>
          <a:r>
            <a:rPr lang="en-GB" sz="1600" b="1" kern="1200" dirty="0" err="1" smtClean="0">
              <a:latin typeface="+mn-lt"/>
            </a:rPr>
            <a:t>economice</a:t>
          </a:r>
          <a:r>
            <a:rPr lang="en-GB" sz="1600" b="1" kern="1200" dirty="0" smtClean="0">
              <a:latin typeface="+mn-lt"/>
            </a:rPr>
            <a:t>/ legislative</a:t>
          </a:r>
          <a:r>
            <a:rPr lang="en-GB" sz="1400" b="1" kern="1200" dirty="0" smtClean="0">
              <a:latin typeface="+mn-lt"/>
            </a:rPr>
            <a:t>)</a:t>
          </a:r>
          <a:endParaRPr lang="en-GB" sz="1400" b="1" kern="1200" dirty="0">
            <a:latin typeface="+mn-lt"/>
          </a:endParaRPr>
        </a:p>
      </dsp:txBody>
      <dsp:txXfrm>
        <a:off x="4526853" y="3856520"/>
        <a:ext cx="2589943" cy="1255898"/>
      </dsp:txXfrm>
    </dsp:sp>
    <dsp:sp modelId="{1AAF4BCD-DD74-4182-941D-ACE25ECE55D2}">
      <dsp:nvSpPr>
        <dsp:cNvPr id="0" name=""/>
        <dsp:cNvSpPr/>
      </dsp:nvSpPr>
      <dsp:spPr>
        <a:xfrm rot="10800000" flipV="1">
          <a:off x="2773702" y="4248478"/>
          <a:ext cx="1734811" cy="457572"/>
        </a:xfrm>
        <a:prstGeom prst="leftRightArrow">
          <a:avLst>
            <a:gd name="adj1" fmla="val 60000"/>
            <a:gd name="adj2" fmla="val 50000"/>
          </a:avLst>
        </a:prstGeom>
        <a:solidFill>
          <a:srgbClr val="7868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>
            <a:latin typeface="+mn-lt"/>
          </a:endParaRPr>
        </a:p>
      </dsp:txBody>
      <dsp:txXfrm rot="10800000">
        <a:off x="2910974" y="4339992"/>
        <a:ext cx="1460267" cy="274544"/>
      </dsp:txXfrm>
    </dsp:sp>
    <dsp:sp modelId="{7FFFF006-1C1B-4C1D-A295-D11D091CA57B}">
      <dsp:nvSpPr>
        <dsp:cNvPr id="0" name=""/>
        <dsp:cNvSpPr/>
      </dsp:nvSpPr>
      <dsp:spPr>
        <a:xfrm>
          <a:off x="81542" y="3817447"/>
          <a:ext cx="2668089" cy="1334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0910386"/>
                <a:satOff val="-18045"/>
                <a:lumOff val="-42354"/>
                <a:alphaOff val="0"/>
                <a:shade val="51000"/>
                <a:satMod val="130000"/>
              </a:schemeClr>
            </a:gs>
            <a:gs pos="80000">
              <a:schemeClr val="accent5">
                <a:hueOff val="-10910386"/>
                <a:satOff val="-18045"/>
                <a:lumOff val="-42354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10386"/>
                <a:satOff val="-18045"/>
                <a:lumOff val="-423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err="1" smtClean="0">
              <a:latin typeface="+mn-lt"/>
            </a:rPr>
            <a:t>Asigurarea</a:t>
          </a:r>
          <a:r>
            <a:rPr lang="en-GB" sz="2400" b="1" kern="1200" dirty="0" smtClean="0">
              <a:latin typeface="+mn-lt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err="1" smtClean="0">
              <a:latin typeface="+mn-lt"/>
            </a:rPr>
            <a:t>infrastructurii</a:t>
          </a:r>
          <a:r>
            <a:rPr lang="en-GB" sz="2400" b="1" kern="1200" dirty="0" smtClean="0">
              <a:latin typeface="+mn-lt"/>
            </a:rPr>
            <a:t> </a:t>
          </a:r>
          <a:endParaRPr lang="en-GB" sz="2400" b="1" kern="1200" dirty="0">
            <a:latin typeface="+mn-lt"/>
          </a:endParaRPr>
        </a:p>
      </dsp:txBody>
      <dsp:txXfrm>
        <a:off x="120615" y="3856520"/>
        <a:ext cx="2589943" cy="1255898"/>
      </dsp:txXfrm>
    </dsp:sp>
    <dsp:sp modelId="{CDC415E1-A259-420E-89F8-70CCD32212E2}">
      <dsp:nvSpPr>
        <dsp:cNvPr id="0" name=""/>
        <dsp:cNvSpPr/>
      </dsp:nvSpPr>
      <dsp:spPr>
        <a:xfrm rot="7226712">
          <a:off x="1849" y="2341047"/>
          <a:ext cx="3040202" cy="4057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10910386"/>
            <a:satOff val="-18045"/>
            <a:lumOff val="-4235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>
            <a:latin typeface="+mn-lt"/>
          </a:endParaRPr>
        </a:p>
      </dsp:txBody>
      <dsp:txXfrm>
        <a:off x="123585" y="2422204"/>
        <a:ext cx="2796730" cy="24347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A1DBECAA-A528-4CE8-B3EA-3FF89E370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56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F010FDE-5FC2-40AD-A8A0-689EC4918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65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4A3E3C-27C7-457F-AFB5-A23D5BAD7BF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z="1000" smtClean="0"/>
          </a:p>
        </p:txBody>
      </p:sp>
    </p:spTree>
    <p:extLst>
      <p:ext uri="{BB962C8B-B14F-4D97-AF65-F5344CB8AC3E}">
        <p14:creationId xmlns:p14="http://schemas.microsoft.com/office/powerpoint/2010/main" val="183234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ChangeArrowheads="1"/>
          </p:cNvSpPr>
          <p:nvPr/>
        </p:nvSpPr>
        <p:spPr bwMode="gray">
          <a:xfrm>
            <a:off x="0" y="2074863"/>
            <a:ext cx="11906250" cy="4149725"/>
          </a:xfrm>
          <a:prstGeom prst="rect">
            <a:avLst/>
          </a:prstGeom>
          <a:solidFill>
            <a:srgbClr val="2EAFA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4" name="Freeform 32"/>
          <p:cNvSpPr>
            <a:spLocks noChangeAspect="1"/>
          </p:cNvSpPr>
          <p:nvPr userDrawn="1"/>
        </p:nvSpPr>
        <p:spPr bwMode="gray">
          <a:xfrm>
            <a:off x="382588" y="0"/>
            <a:ext cx="161925" cy="898525"/>
          </a:xfrm>
          <a:custGeom>
            <a:avLst/>
            <a:gdLst/>
            <a:ahLst/>
            <a:cxnLst>
              <a:cxn ang="0">
                <a:pos x="120" y="581"/>
              </a:cxn>
              <a:cxn ang="0">
                <a:pos x="120" y="0"/>
              </a:cxn>
              <a:cxn ang="0">
                <a:pos x="0" y="0"/>
              </a:cxn>
              <a:cxn ang="0">
                <a:pos x="0" y="666"/>
              </a:cxn>
              <a:cxn ang="0">
                <a:pos x="120" y="581"/>
              </a:cxn>
            </a:cxnLst>
            <a:rect l="0" t="0" r="r" b="b"/>
            <a:pathLst>
              <a:path w="120" h="666">
                <a:moveTo>
                  <a:pt x="120" y="581"/>
                </a:moveTo>
                <a:lnTo>
                  <a:pt x="120" y="0"/>
                </a:lnTo>
                <a:lnTo>
                  <a:pt x="0" y="0"/>
                </a:lnTo>
                <a:lnTo>
                  <a:pt x="0" y="666"/>
                </a:lnTo>
                <a:lnTo>
                  <a:pt x="120" y="581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5" name="Freeform 33"/>
          <p:cNvSpPr>
            <a:spLocks noChangeAspect="1"/>
          </p:cNvSpPr>
          <p:nvPr userDrawn="1"/>
        </p:nvSpPr>
        <p:spPr bwMode="gray">
          <a:xfrm>
            <a:off x="381000" y="5027613"/>
            <a:ext cx="161925" cy="1827212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120" y="1354"/>
              </a:cxn>
              <a:cxn ang="0">
                <a:pos x="0" y="1354"/>
              </a:cxn>
              <a:cxn ang="0">
                <a:pos x="0" y="85"/>
              </a:cxn>
              <a:cxn ang="0">
                <a:pos x="120" y="0"/>
              </a:cxn>
            </a:cxnLst>
            <a:rect l="0" t="0" r="r" b="b"/>
            <a:pathLst>
              <a:path w="120" h="1354">
                <a:moveTo>
                  <a:pt x="120" y="0"/>
                </a:moveTo>
                <a:lnTo>
                  <a:pt x="120" y="1354"/>
                </a:lnTo>
                <a:lnTo>
                  <a:pt x="0" y="1354"/>
                </a:lnTo>
                <a:lnTo>
                  <a:pt x="0" y="85"/>
                </a:lnTo>
                <a:lnTo>
                  <a:pt x="120" y="0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6" name="Picture 31" descr="BDO_Logo_RGB 100%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596563" y="6281738"/>
            <a:ext cx="11334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" y="0"/>
            <a:ext cx="1118552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42925" y="2597921"/>
            <a:ext cx="11064875" cy="278592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588" y="1820863"/>
            <a:ext cx="5635625" cy="381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820863"/>
            <a:ext cx="5637212" cy="381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685800"/>
            <a:ext cx="1076819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521" y="1905000"/>
            <a:ext cx="5282512" cy="4495800"/>
          </a:xfrm>
        </p:spPr>
        <p:txBody>
          <a:bodyPr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07" y="1905000"/>
            <a:ext cx="528251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629400"/>
            <a:ext cx="3859213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0413" y="6629400"/>
            <a:ext cx="25400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13C4FF5-9CCE-46A5-9468-3A8606A2A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673100"/>
            <a:ext cx="115236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820863"/>
            <a:ext cx="11425237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37" name="Freeform 13"/>
          <p:cNvSpPr>
            <a:spLocks noChangeAspect="1"/>
          </p:cNvSpPr>
          <p:nvPr/>
        </p:nvSpPr>
        <p:spPr bwMode="gray">
          <a:xfrm>
            <a:off x="382588" y="0"/>
            <a:ext cx="161925" cy="554038"/>
          </a:xfrm>
          <a:custGeom>
            <a:avLst/>
            <a:gdLst/>
            <a:ahLst/>
            <a:cxnLst>
              <a:cxn ang="0">
                <a:pos x="120" y="328"/>
              </a:cxn>
              <a:cxn ang="0">
                <a:pos x="120" y="0"/>
              </a:cxn>
              <a:cxn ang="0">
                <a:pos x="0" y="0"/>
              </a:cxn>
              <a:cxn ang="0">
                <a:pos x="0" y="411"/>
              </a:cxn>
              <a:cxn ang="0">
                <a:pos x="120" y="328"/>
              </a:cxn>
            </a:cxnLst>
            <a:rect l="0" t="0" r="r" b="b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ED1A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038" name="Freeform 14"/>
          <p:cNvSpPr>
            <a:spLocks noChangeAspect="1"/>
          </p:cNvSpPr>
          <p:nvPr/>
        </p:nvSpPr>
        <p:spPr bwMode="gray">
          <a:xfrm>
            <a:off x="382588" y="6238875"/>
            <a:ext cx="161925" cy="615950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0" y="456"/>
              </a:cxn>
              <a:cxn ang="0">
                <a:pos x="120" y="456"/>
              </a:cxn>
              <a:cxn ang="0">
                <a:pos x="120" y="0"/>
              </a:cxn>
              <a:cxn ang="0">
                <a:pos x="0" y="85"/>
              </a:cxn>
            </a:cxnLst>
            <a:rect l="0" t="0" r="r" b="b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ED1A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2054" name="Picture 15" descr="BDO_Logo_RGB 100%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925175" y="6238875"/>
            <a:ext cx="9747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2" r:id="rId2"/>
    <p:sldLayoutId id="2147484243" r:id="rId3"/>
    <p:sldLayoutId id="2147484244" r:id="rId4"/>
    <p:sldLayoutId id="2147484245" r:id="rId5"/>
    <p:sldLayoutId id="2147484250" r:id="rId6"/>
  </p:sldLayoutIdLst>
  <p:hf hdr="0" dt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rgbClr val="ED1A3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rgbClr val="ED1A3B"/>
          </a:solidFill>
          <a:latin typeface="Trebuchet MS" pitchFamily="34" charset="0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rgbClr val="ED1A3B"/>
          </a:solidFill>
          <a:latin typeface="Trebuchet MS" pitchFamily="34" charset="0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rgbClr val="ED1A3B"/>
          </a:solidFill>
          <a:latin typeface="Trebuchet MS" pitchFamily="34" charset="0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rgbClr val="ED1A3B"/>
          </a:solidFill>
          <a:latin typeface="Trebuchet MS" pitchFamily="34" charset="0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rgbClr val="ED1A3B"/>
          </a:solidFill>
          <a:latin typeface="Trebuchet MS" pitchFamily="34" charset="0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rgbClr val="ED1A3B"/>
          </a:solidFill>
          <a:latin typeface="Trebuchet MS" pitchFamily="34" charset="0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rgbClr val="ED1A3B"/>
          </a:solidFill>
          <a:latin typeface="Trebuchet MS" pitchFamily="34" charset="0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rgbClr val="ED1A3B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86860"/>
          </a:solidFill>
          <a:latin typeface="+mn-lt"/>
          <a:ea typeface="+mn-ea"/>
          <a:cs typeface="+mn-cs"/>
        </a:defRPr>
      </a:lvl1pPr>
      <a:lvl2pPr marL="336550" indent="-33496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86860"/>
          </a:solidFill>
          <a:latin typeface="+mn-lt"/>
        </a:defRPr>
      </a:lvl2pPr>
      <a:lvl3pPr marL="641350" indent="-303213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>
          <a:solidFill>
            <a:srgbClr val="786860"/>
          </a:solidFill>
          <a:latin typeface="+mn-lt"/>
        </a:defRPr>
      </a:lvl3pPr>
      <a:lvl4pPr marL="971550" indent="-328613" algn="l" rtl="0" eaLnBrk="0" fontAlgn="base" hangingPunct="0">
        <a:spcBef>
          <a:spcPct val="20000"/>
        </a:spcBef>
        <a:spcAft>
          <a:spcPct val="0"/>
        </a:spcAft>
        <a:buFont typeface="Univers HSBCPB Con 520"/>
        <a:buChar char="-"/>
        <a:defRPr sz="2000">
          <a:solidFill>
            <a:srgbClr val="786860"/>
          </a:solidFill>
          <a:latin typeface="+mn-lt"/>
        </a:defRPr>
      </a:lvl4pPr>
      <a:lvl5pPr marL="1301750" indent="-328613" algn="l" rtl="0" eaLnBrk="0" fontAlgn="base" hangingPunct="0">
        <a:spcBef>
          <a:spcPct val="20000"/>
        </a:spcBef>
        <a:spcAft>
          <a:spcPct val="0"/>
        </a:spcAft>
        <a:buFont typeface="Univers HSBCPB Con 520"/>
        <a:defRPr sz="1400">
          <a:solidFill>
            <a:srgbClr val="786860"/>
          </a:solidFill>
          <a:latin typeface="+mn-lt"/>
        </a:defRPr>
      </a:lvl5pPr>
      <a:lvl6pPr marL="1758950" indent="-328613" algn="l" rtl="0" eaLnBrk="1" fontAlgn="base" hangingPunct="1">
        <a:spcBef>
          <a:spcPct val="20000"/>
        </a:spcBef>
        <a:spcAft>
          <a:spcPct val="0"/>
        </a:spcAft>
        <a:buFont typeface="Univers HSBCPB Con 520" pitchFamily="34" charset="0"/>
        <a:buChar char="-"/>
        <a:defRPr sz="1400">
          <a:solidFill>
            <a:srgbClr val="786860"/>
          </a:solidFill>
          <a:latin typeface="+mn-lt"/>
        </a:defRPr>
      </a:lvl6pPr>
      <a:lvl7pPr marL="2216150" indent="-328613" algn="l" rtl="0" eaLnBrk="1" fontAlgn="base" hangingPunct="1">
        <a:spcBef>
          <a:spcPct val="20000"/>
        </a:spcBef>
        <a:spcAft>
          <a:spcPct val="0"/>
        </a:spcAft>
        <a:buFont typeface="Univers HSBCPB Con 520" pitchFamily="34" charset="0"/>
        <a:buChar char="-"/>
        <a:defRPr sz="1400">
          <a:solidFill>
            <a:srgbClr val="786860"/>
          </a:solidFill>
          <a:latin typeface="+mn-lt"/>
        </a:defRPr>
      </a:lvl7pPr>
      <a:lvl8pPr marL="2673350" indent="-328613" algn="l" rtl="0" eaLnBrk="1" fontAlgn="base" hangingPunct="1">
        <a:spcBef>
          <a:spcPct val="20000"/>
        </a:spcBef>
        <a:spcAft>
          <a:spcPct val="0"/>
        </a:spcAft>
        <a:buFont typeface="Univers HSBCPB Con 520" pitchFamily="34" charset="0"/>
        <a:buChar char="-"/>
        <a:defRPr sz="1400">
          <a:solidFill>
            <a:srgbClr val="786860"/>
          </a:solidFill>
          <a:latin typeface="+mn-lt"/>
        </a:defRPr>
      </a:lvl8pPr>
      <a:lvl9pPr marL="3130550" indent="-328613" algn="l" rtl="0" eaLnBrk="1" fontAlgn="base" hangingPunct="1">
        <a:spcBef>
          <a:spcPct val="20000"/>
        </a:spcBef>
        <a:spcAft>
          <a:spcPct val="0"/>
        </a:spcAft>
        <a:buFont typeface="Univers HSBCPB Con 520" pitchFamily="34" charset="0"/>
        <a:buChar char="-"/>
        <a:defRPr sz="1400">
          <a:solidFill>
            <a:srgbClr val="78686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../1_Anexe/A16_Costuri%20orientative%20SMID.pdf" TargetMode="External"/><Relationship Id="rId3" Type="http://schemas.openxmlformats.org/officeDocument/2006/relationships/hyperlink" Target="../1_Anexe/A7_Compostarea%20deseurilor%20biodegradabile%201.pdf" TargetMode="External"/><Relationship Id="rId7" Type="http://schemas.openxmlformats.org/officeDocument/2006/relationships/hyperlink" Target="../1_Anexe/A13_Modele%20sondaje%20opinie.pdf" TargetMode="External"/><Relationship Id="rId2" Type="http://schemas.openxmlformats.org/officeDocument/2006/relationships/hyperlink" Target="../1_Anexe/A6_Sisteme%20de%20colectare%20deseuri%20municipale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../1_Anexe/A10_Metodologie%20analiza%20deseuri.pdf" TargetMode="External"/><Relationship Id="rId5" Type="http://schemas.openxmlformats.org/officeDocument/2006/relationships/hyperlink" Target="../1_Anexe/A9_Organizare%20campanii%20constientizare.pdf" TargetMode="External"/><Relationship Id="rId10" Type="http://schemas.openxmlformats.org/officeDocument/2006/relationships/image" Target="../media/image15.jpg"/><Relationship Id="rId4" Type="http://schemas.openxmlformats.org/officeDocument/2006/relationships/hyperlink" Target="../1_Anexe/A8_Operare%20depozit%20deseuri.pdf" TargetMode="External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../1_Anexe/A12_Sisteme%20de%20management.pdf" TargetMode="External"/><Relationship Id="rId7" Type="http://schemas.openxmlformats.org/officeDocument/2006/relationships/image" Target="../media/image18.jpg"/><Relationship Id="rId2" Type="http://schemas.openxmlformats.org/officeDocument/2006/relationships/hyperlink" Target="../1_Anexe/A11_Plan%20anual%20de%20instruire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hyperlink" Target="../1_Anexe/A14_Management%20organizational.pd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Layout" Target="../diagrams/layout16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diagramData" Target="../diagrams/data16.xml"/><Relationship Id="rId2" Type="http://schemas.openxmlformats.org/officeDocument/2006/relationships/diagramData" Target="../diagrams/data14.xml"/><Relationship Id="rId16" Type="http://schemas.microsoft.com/office/2007/relationships/diagramDrawing" Target="../diagrams/drawing1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diagramColors" Target="../diagrams/colors16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1_Anexe/A16_Costuri%20orientative%20SMID.pdf" TargetMode="External"/><Relationship Id="rId2" Type="http://schemas.openxmlformats.org/officeDocument/2006/relationships/hyperlink" Target="../1_Anexe/A15_Management%20financiar.pdf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image" Target="../media/image24.jpg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23.png"/><Relationship Id="rId2" Type="http://schemas.openxmlformats.org/officeDocument/2006/relationships/diagramData" Target="../diagrams/data17.xml"/><Relationship Id="rId16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5" Type="http://schemas.openxmlformats.org/officeDocument/2006/relationships/image" Target="../media/image26.jpg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Relationship Id="rId1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image" Target="../media/image29.jpg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28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1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../1_Anexe/A2_Structura%20Regulament%20de%20salubritate.pdf" TargetMode="External"/><Relationship Id="rId7" Type="http://schemas.openxmlformats.org/officeDocument/2006/relationships/image" Target="../media/image12.jpg"/><Relationship Id="rId2" Type="http://schemas.openxmlformats.org/officeDocument/2006/relationships/hyperlink" Target="../1_Anexe/A1_Plan%20local%20de%20mediu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../1_Anexe/A5_Regionalizare_Asoc%20intercomunitara.pdf" TargetMode="External"/><Relationship Id="rId5" Type="http://schemas.openxmlformats.org/officeDocument/2006/relationships/hyperlink" Target="../1_Anexe/A4_Contract%20prestare%20servicii%20Operator%20-%20Client.pdf" TargetMode="External"/><Relationship Id="rId4" Type="http://schemas.openxmlformats.org/officeDocument/2006/relationships/hyperlink" Target="../1_Anexe/A3_Contract%20cadru%20APL-Operator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64113" y="5334000"/>
            <a:ext cx="2692400" cy="71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1600" dirty="0" smtClean="0"/>
              <a:t>5 </a:t>
            </a:r>
            <a:r>
              <a:rPr lang="en-GB" sz="1600" dirty="0" err="1" smtClean="0"/>
              <a:t>Februarie</a:t>
            </a:r>
            <a:r>
              <a:rPr lang="en-GB" sz="1600" dirty="0" smtClean="0"/>
              <a:t> </a:t>
            </a:r>
            <a:r>
              <a:rPr lang="en-GB" sz="1600" dirty="0" smtClean="0"/>
              <a:t>2015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gray">
          <a:xfrm>
            <a:off x="1271588" y="2471738"/>
            <a:ext cx="9786937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</a:pPr>
            <a:endParaRPr lang="en-GB" sz="2800" dirty="0"/>
          </a:p>
          <a:p>
            <a:pPr algn="ctr"/>
            <a:r>
              <a:rPr lang="en-US" sz="2800" dirty="0" smtClean="0"/>
              <a:t>PLAN DE IMBUNATATIRE A SERVICIILOR DE SALUBRITATE</a:t>
            </a:r>
          </a:p>
          <a:p>
            <a:pPr algn="ctr"/>
            <a:endParaRPr lang="ro-RO" sz="2800" dirty="0"/>
          </a:p>
          <a:p>
            <a:pPr algn="ctr"/>
            <a:r>
              <a:rPr lang="ro-RO" sz="2800" dirty="0"/>
              <a:t>Intreprinderea Municipala </a:t>
            </a:r>
            <a:endParaRPr lang="en-US" sz="2800" dirty="0" smtClean="0"/>
          </a:p>
          <a:p>
            <a:pPr algn="ctr"/>
            <a:r>
              <a:rPr lang="ro-RO" sz="2800" dirty="0" smtClean="0"/>
              <a:t>„</a:t>
            </a:r>
            <a:r>
              <a:rPr lang="ro-RO" sz="2800" dirty="0"/>
              <a:t>GOSPODARIE COMUNALA LOCATIVA” CANTEMIR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32558668"/>
              </p:ext>
            </p:extLst>
          </p:nvPr>
        </p:nvGraphicFramePr>
        <p:xfrm>
          <a:off x="293685" y="477838"/>
          <a:ext cx="6407153" cy="6061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159545"/>
              </p:ext>
            </p:extLst>
          </p:nvPr>
        </p:nvGraphicFramePr>
        <p:xfrm>
          <a:off x="4062237" y="254000"/>
          <a:ext cx="11930822" cy="66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666750" y="39688"/>
            <a:ext cx="11523663" cy="6667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9pPr>
          </a:lstStyle>
          <a:p>
            <a:r>
              <a:rPr lang="en-US" sz="3200" kern="0" dirty="0" err="1" smtClean="0"/>
              <a:t>Planul</a:t>
            </a:r>
            <a:r>
              <a:rPr lang="en-US" sz="3200" kern="0" dirty="0" smtClean="0"/>
              <a:t> de </a:t>
            </a:r>
            <a:r>
              <a:rPr lang="en-US" sz="3200" kern="0" dirty="0" err="1" smtClean="0"/>
              <a:t>Imbunatatire</a:t>
            </a:r>
            <a:r>
              <a:rPr lang="en-US" sz="3200" kern="0" dirty="0" smtClean="0"/>
              <a:t> a </a:t>
            </a:r>
            <a:r>
              <a:rPr lang="en-US" sz="3200" kern="0" dirty="0" err="1" smtClean="0"/>
              <a:t>Serviciului</a:t>
            </a:r>
            <a:endParaRPr lang="en-US" sz="3200" kern="0" dirty="0" smtClean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80289535"/>
              </p:ext>
            </p:extLst>
          </p:nvPr>
        </p:nvGraphicFramePr>
        <p:xfrm>
          <a:off x="5386389" y="677863"/>
          <a:ext cx="2914650" cy="315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8094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925" y="612069"/>
            <a:ext cx="108857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98002E"/>
                </a:solidFill>
                <a:latin typeface="+mn-lt"/>
              </a:rPr>
              <a:t>	</a:t>
            </a:r>
            <a:endParaRPr lang="en-US" sz="1600" dirty="0" smtClean="0">
              <a:solidFill>
                <a:srgbClr val="98002E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347663" indent="-3476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Tipuri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 de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sisteme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 de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colectare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 a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deseurilor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municipale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347663" indent="-3476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Colectarea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selectiva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 a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deseurilor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biodegradabile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.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Compostarea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000" b="0" i="1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in situ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si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 in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gospodariile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individuale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347663" indent="-3476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Eliminarea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 in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conditii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ecologice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 a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deseurilor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 municipal -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operarea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depozitului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 de </a:t>
            </a:r>
            <a:r>
              <a:rPr lang="en-US" sz="2000" b="0" dirty="0" err="1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deseuri</a:t>
            </a:r>
            <a:endParaRPr lang="en-US" sz="2000" b="0" dirty="0">
              <a:solidFill>
                <a:srgbClr val="98002E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347663" indent="-3476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Organizarea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si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sustinerea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 de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campanii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 de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informare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si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constientizare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347663" indent="-3476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sz="2000" b="0" dirty="0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Metodologia</a:t>
            </a:r>
            <a:r>
              <a:rPr lang="en-US" sz="2000" b="0" dirty="0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 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de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efectuare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 a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analizei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compoziţia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deşeurilor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menajere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	</a:t>
            </a:r>
            <a:endParaRPr lang="en-US" sz="2000" b="0" dirty="0" smtClean="0">
              <a:solidFill>
                <a:srgbClr val="98002E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7" action="ppaction://hlinkfile"/>
              </a:rPr>
              <a:t>13. </a:t>
            </a:r>
            <a:r>
              <a:rPr lang="en-US" sz="2000" b="0" dirty="0" err="1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7" action="ppaction://hlinkfile"/>
              </a:rPr>
              <a:t>Modele</a:t>
            </a:r>
            <a:r>
              <a:rPr lang="en-US" sz="2000" b="0" dirty="0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7" action="ppaction://hlinkfile"/>
              </a:rPr>
              <a:t> 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7" action="ppaction://hlinkfile"/>
              </a:rPr>
              <a:t>de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7" action="ppaction://hlinkfile"/>
              </a:rPr>
              <a:t>sondaje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7" action="ppaction://hlinkfile"/>
              </a:rPr>
              <a:t> de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7" action="ppaction://hlinkfile"/>
              </a:rPr>
              <a:t>opinie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7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7" action="ppaction://hlinkfile"/>
              </a:rPr>
              <a:t>specifice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7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7" action="ppaction://hlinkfile"/>
              </a:rPr>
              <a:t>domeniului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7" action="ppaction://hlinkfile"/>
              </a:rPr>
              <a:t> de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7" action="ppaction://hlinkfile"/>
              </a:rPr>
              <a:t>gestionare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7" action="ppaction://hlinkfile"/>
              </a:rPr>
              <a:t> a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7" action="ppaction://hlinkfile"/>
              </a:rPr>
              <a:t>deseurilor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16. </a:t>
            </a:r>
            <a:r>
              <a:rPr lang="en-US" sz="2000" b="0" dirty="0" err="1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8" action="ppaction://hlinkfile"/>
              </a:rPr>
              <a:t>Costuri</a:t>
            </a:r>
            <a:r>
              <a:rPr lang="en-US" sz="2000" b="0" dirty="0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8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8" action="ppaction://hlinkfile"/>
              </a:rPr>
              <a:t>orientative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8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8" action="ppaction://hlinkfile"/>
              </a:rPr>
              <a:t>investitioanele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8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8" action="ppaction://hlinkfile"/>
              </a:rPr>
              <a:t>si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8" action="ppaction://hlinkfile"/>
              </a:rPr>
              <a:t> de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8" action="ppaction://hlinkfile"/>
              </a:rPr>
              <a:t>operare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8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8" action="ppaction://hlinkfile"/>
              </a:rPr>
              <a:t>pentru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8" action="ppaction://hlinkfile"/>
              </a:rPr>
              <a:t> SMID</a:t>
            </a:r>
            <a:r>
              <a:rPr lang="en-US" sz="16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66750" y="-23132"/>
            <a:ext cx="11523663" cy="66675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05000"/>
              </a:lnSpc>
              <a:defRPr/>
            </a:pP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Planul</a:t>
            </a:r>
            <a:r>
              <a:rPr lang="en-US" sz="3200" kern="0" dirty="0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Imbunatatire</a:t>
            </a:r>
            <a:r>
              <a:rPr lang="en-US" sz="3200" kern="0" dirty="0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Serviciilor</a:t>
            </a:r>
            <a:r>
              <a:rPr lang="en-US" sz="3200" kern="0" dirty="0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(PIS)</a:t>
            </a:r>
            <a:endParaRPr lang="en-US" sz="3200" kern="0" dirty="0">
              <a:solidFill>
                <a:srgbClr val="ED1A3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 rot="5400000">
            <a:off x="4022165" y="-2749664"/>
            <a:ext cx="542461" cy="7500941"/>
            <a:chOff x="0" y="5919"/>
            <a:chExt cx="542461" cy="6055156"/>
          </a:xfrm>
        </p:grpSpPr>
        <p:sp>
          <p:nvSpPr>
            <p:cNvPr id="6" name="Rectangle 5"/>
            <p:cNvSpPr/>
            <p:nvPr/>
          </p:nvSpPr>
          <p:spPr>
            <a:xfrm>
              <a:off x="0" y="5919"/>
              <a:ext cx="542461" cy="60551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0" y="5919"/>
              <a:ext cx="542461" cy="605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accent2">
                      <a:lumMod val="75000"/>
                    </a:schemeClr>
                  </a:solidFill>
                  <a:effectLst/>
                </a:rPr>
                <a:t>MANAGEMENT TEHNIC SI OPERATIONAL - ANEXE</a:t>
              </a:r>
              <a:endParaRPr lang="en-US" sz="2400" b="1" kern="1200" dirty="0">
                <a:solidFill>
                  <a:schemeClr val="accent2">
                    <a:lumMod val="75000"/>
                  </a:schemeClr>
                </a:solidFill>
                <a:effectLst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013" y="310243"/>
            <a:ext cx="1971675" cy="1476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149" y="5381316"/>
            <a:ext cx="5818864" cy="12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34358545"/>
              </p:ext>
            </p:extLst>
          </p:nvPr>
        </p:nvGraphicFramePr>
        <p:xfrm>
          <a:off x="293685" y="706438"/>
          <a:ext cx="6407153" cy="6061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126238"/>
              </p:ext>
            </p:extLst>
          </p:nvPr>
        </p:nvGraphicFramePr>
        <p:xfrm>
          <a:off x="4062237" y="254000"/>
          <a:ext cx="11930822" cy="66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666750" y="39688"/>
            <a:ext cx="11523663" cy="6667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9pPr>
          </a:lstStyle>
          <a:p>
            <a:r>
              <a:rPr lang="en-US" sz="3200" kern="0" dirty="0" err="1" smtClean="0"/>
              <a:t>Planul</a:t>
            </a:r>
            <a:r>
              <a:rPr lang="en-US" sz="3200" kern="0" dirty="0" smtClean="0"/>
              <a:t> de </a:t>
            </a:r>
            <a:r>
              <a:rPr lang="en-US" sz="3200" kern="0" dirty="0" err="1" smtClean="0"/>
              <a:t>Imbunatatire</a:t>
            </a:r>
            <a:r>
              <a:rPr lang="en-US" sz="3200" kern="0" dirty="0" smtClean="0"/>
              <a:t> a </a:t>
            </a:r>
            <a:r>
              <a:rPr lang="en-US" sz="3200" kern="0" dirty="0" err="1" smtClean="0"/>
              <a:t>Serviciului</a:t>
            </a:r>
            <a:endParaRPr lang="en-US" sz="3200" kern="0" dirty="0" smtClean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4381790"/>
              </p:ext>
            </p:extLst>
          </p:nvPr>
        </p:nvGraphicFramePr>
        <p:xfrm>
          <a:off x="5929314" y="1206501"/>
          <a:ext cx="2914650" cy="315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6927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881679"/>
            <a:ext cx="1088571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	</a:t>
            </a:r>
            <a:endParaRPr lang="en-US" sz="2000" dirty="0" smtClean="0">
              <a:solidFill>
                <a:schemeClr val="accent6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11. </a:t>
            </a:r>
            <a:r>
              <a:rPr lang="en-US" sz="2000" b="0" dirty="0" err="1" smtClean="0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Planul</a:t>
            </a:r>
            <a:r>
              <a:rPr lang="en-US" sz="2000" b="0" dirty="0" smtClean="0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anual</a:t>
            </a:r>
            <a:r>
              <a:rPr lang="en-US" sz="2000" b="0" dirty="0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 de </a:t>
            </a:r>
            <a:r>
              <a:rPr lang="en-US" sz="2000" b="0" dirty="0" err="1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instruire</a:t>
            </a:r>
            <a:r>
              <a:rPr lang="en-US" sz="2000" b="0" dirty="0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și</a:t>
            </a:r>
            <a:r>
              <a:rPr lang="en-US" sz="2000" b="0" dirty="0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dezvoltare</a:t>
            </a:r>
            <a:r>
              <a:rPr lang="en-US" sz="2000" b="0" dirty="0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 a </a:t>
            </a:r>
            <a:r>
              <a:rPr lang="en-US" sz="2000" b="0" dirty="0" err="1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angajaților</a:t>
            </a:r>
            <a:r>
              <a:rPr lang="en-US" sz="2000" b="0" dirty="0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intreprinderii</a:t>
            </a:r>
            <a:r>
              <a:rPr lang="en-US" sz="2000" b="0" dirty="0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12. </a:t>
            </a:r>
            <a:r>
              <a:rPr lang="en-US" sz="2000" b="0" dirty="0" err="1" smtClean="0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Sisteme</a:t>
            </a:r>
            <a:r>
              <a:rPr lang="en-US" sz="2000" b="0" dirty="0" smtClean="0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000" b="0" dirty="0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de management certificate la </a:t>
            </a:r>
            <a:r>
              <a:rPr lang="en-US" sz="2000" b="0" dirty="0" err="1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nivelul</a:t>
            </a:r>
            <a:r>
              <a:rPr lang="en-US" sz="2000" b="0" dirty="0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intreprinderii</a:t>
            </a:r>
            <a:r>
              <a:rPr lang="en-US" sz="2000" b="0" dirty="0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14. </a:t>
            </a:r>
            <a:r>
              <a:rPr lang="en-US" sz="2000" b="0" dirty="0" err="1" smtClean="0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Managementul</a:t>
            </a:r>
            <a:r>
              <a:rPr lang="en-US" sz="2000" b="0" dirty="0" smtClean="0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000" b="0" dirty="0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organizational</a:t>
            </a:r>
            <a:r>
              <a:rPr lang="en-US" sz="2000" b="0" dirty="0">
                <a:solidFill>
                  <a:schemeClr val="accent6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66750" y="-23132"/>
            <a:ext cx="11523663" cy="66675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05000"/>
              </a:lnSpc>
              <a:defRPr/>
            </a:pP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Planul</a:t>
            </a:r>
            <a:r>
              <a:rPr lang="en-US" sz="3200" kern="0" dirty="0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Imbunatatire</a:t>
            </a:r>
            <a:r>
              <a:rPr lang="en-US" sz="3200" kern="0" dirty="0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Serviciilor</a:t>
            </a:r>
            <a:r>
              <a:rPr lang="en-US" sz="3200" kern="0" dirty="0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(PIS)</a:t>
            </a:r>
            <a:endParaRPr lang="en-US" sz="3200" kern="0" dirty="0">
              <a:solidFill>
                <a:srgbClr val="ED1A3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 rot="5400000">
            <a:off x="3607827" y="-2478434"/>
            <a:ext cx="542461" cy="7500941"/>
            <a:chOff x="0" y="5919"/>
            <a:chExt cx="542461" cy="6055156"/>
          </a:xfrm>
        </p:grpSpPr>
        <p:sp>
          <p:nvSpPr>
            <p:cNvPr id="6" name="Rectangle 5"/>
            <p:cNvSpPr/>
            <p:nvPr/>
          </p:nvSpPr>
          <p:spPr>
            <a:xfrm>
              <a:off x="0" y="5919"/>
              <a:ext cx="542461" cy="60551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0" y="5919"/>
              <a:ext cx="542461" cy="605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accent2">
                      <a:lumMod val="75000"/>
                    </a:schemeClr>
                  </a:solidFill>
                  <a:effectLst/>
                </a:rPr>
                <a:t>MANAGEMENT ORGANIZATIONAL - ANEXE</a:t>
              </a:r>
              <a:endParaRPr lang="en-US" sz="2400" b="1" kern="1200" dirty="0">
                <a:solidFill>
                  <a:schemeClr val="accent2">
                    <a:lumMod val="75000"/>
                  </a:schemeClr>
                </a:solidFill>
                <a:effectLst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294" y="234157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69" y="3867150"/>
            <a:ext cx="1971675" cy="2324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57" y="4124325"/>
            <a:ext cx="2524125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31" y="408726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5922881"/>
              </p:ext>
            </p:extLst>
          </p:nvPr>
        </p:nvGraphicFramePr>
        <p:xfrm>
          <a:off x="293685" y="706438"/>
          <a:ext cx="6407153" cy="6061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52789"/>
              </p:ext>
            </p:extLst>
          </p:nvPr>
        </p:nvGraphicFramePr>
        <p:xfrm>
          <a:off x="4062237" y="254000"/>
          <a:ext cx="11930822" cy="66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666750" y="39688"/>
            <a:ext cx="11523663" cy="6667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9pPr>
          </a:lstStyle>
          <a:p>
            <a:r>
              <a:rPr lang="en-US" sz="3200" kern="0" dirty="0" err="1" smtClean="0"/>
              <a:t>Planul</a:t>
            </a:r>
            <a:r>
              <a:rPr lang="en-US" sz="3200" kern="0" dirty="0" smtClean="0"/>
              <a:t> de </a:t>
            </a:r>
            <a:r>
              <a:rPr lang="en-US" sz="3200" kern="0" dirty="0" err="1" smtClean="0"/>
              <a:t>Imbunatatire</a:t>
            </a:r>
            <a:r>
              <a:rPr lang="en-US" sz="3200" kern="0" dirty="0" smtClean="0"/>
              <a:t> a </a:t>
            </a:r>
            <a:r>
              <a:rPr lang="en-US" sz="3200" kern="0" dirty="0" err="1" smtClean="0"/>
              <a:t>Serviciului</a:t>
            </a:r>
            <a:endParaRPr lang="en-US" sz="3200" kern="0" dirty="0" smtClean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22663861"/>
              </p:ext>
            </p:extLst>
          </p:nvPr>
        </p:nvGraphicFramePr>
        <p:xfrm>
          <a:off x="5243512" y="1235076"/>
          <a:ext cx="3457575" cy="315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8493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0100" y="1272037"/>
            <a:ext cx="108857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98002E"/>
                </a:solidFill>
                <a:latin typeface="+mn-lt"/>
              </a:rPr>
              <a:t>	</a:t>
            </a:r>
            <a:endParaRPr lang="en-US" sz="2000" dirty="0" smtClean="0">
              <a:solidFill>
                <a:srgbClr val="98002E"/>
              </a:solidFill>
              <a:latin typeface="+mn-lt"/>
            </a:endParaRPr>
          </a:p>
          <a:p>
            <a:pPr marL="347663" indent="-3476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b="0" dirty="0">
              <a:solidFill>
                <a:srgbClr val="98002E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15. </a:t>
            </a:r>
            <a:r>
              <a:rPr lang="en-US" sz="2400" b="0" dirty="0" err="1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Managementul</a:t>
            </a:r>
            <a:r>
              <a:rPr lang="en-US" sz="2400" b="0" dirty="0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sz="2400" b="0" dirty="0" err="1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finaciar</a:t>
            </a:r>
            <a:endParaRPr lang="en-US" sz="2400" b="0" dirty="0" smtClean="0">
              <a:solidFill>
                <a:srgbClr val="98002E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16. </a:t>
            </a:r>
            <a:r>
              <a:rPr lang="en-US" sz="2400" b="0" dirty="0" err="1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Costuri</a:t>
            </a:r>
            <a:r>
              <a:rPr lang="en-US" sz="2400" b="0" dirty="0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4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orientative</a:t>
            </a:r>
            <a:r>
              <a:rPr lang="en-US" sz="24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4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investitioanele</a:t>
            </a:r>
            <a:r>
              <a:rPr lang="en-US" sz="24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4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si</a:t>
            </a:r>
            <a:r>
              <a:rPr lang="en-US" sz="24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 de </a:t>
            </a:r>
            <a:r>
              <a:rPr lang="en-US" sz="24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operare</a:t>
            </a:r>
            <a:r>
              <a:rPr lang="en-US" sz="24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4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pentru</a:t>
            </a:r>
            <a:r>
              <a:rPr lang="en-US" sz="24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 SMID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66750" y="-23132"/>
            <a:ext cx="11523663" cy="66675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05000"/>
              </a:lnSpc>
              <a:defRPr/>
            </a:pP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Planul</a:t>
            </a:r>
            <a:r>
              <a:rPr lang="en-US" sz="3200" kern="0" dirty="0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Imbunatatire</a:t>
            </a:r>
            <a:r>
              <a:rPr lang="en-US" sz="3200" kern="0" dirty="0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Serviciilor</a:t>
            </a:r>
            <a:r>
              <a:rPr lang="en-US" sz="3200" kern="0" dirty="0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(PIS) - </a:t>
            </a: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Anexe</a:t>
            </a:r>
            <a:endParaRPr lang="en-US" sz="3200" kern="0" dirty="0">
              <a:solidFill>
                <a:srgbClr val="ED1A3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 rot="5400000">
            <a:off x="3257667" y="-2828594"/>
            <a:ext cx="628418" cy="8115304"/>
            <a:chOff x="-85957" y="5919"/>
            <a:chExt cx="628418" cy="6551102"/>
          </a:xfrm>
        </p:grpSpPr>
        <p:sp>
          <p:nvSpPr>
            <p:cNvPr id="6" name="Rectangle 5"/>
            <p:cNvSpPr/>
            <p:nvPr/>
          </p:nvSpPr>
          <p:spPr>
            <a:xfrm>
              <a:off x="0" y="5919"/>
              <a:ext cx="542461" cy="60551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-85957" y="501865"/>
              <a:ext cx="542461" cy="605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accent2">
                      <a:lumMod val="75000"/>
                    </a:schemeClr>
                  </a:solidFill>
                  <a:effectLst/>
                </a:rPr>
                <a:t>MANAGEMENT FINANCIAR - ANEXE</a:t>
              </a:r>
              <a:endParaRPr lang="en-US" sz="2400" b="1" kern="1200" dirty="0">
                <a:solidFill>
                  <a:schemeClr val="accent2">
                    <a:lumMod val="75000"/>
                  </a:schemeClr>
                </a:solidFill>
                <a:effectLst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56" y="4000500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463" y="1186080"/>
            <a:ext cx="31813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9640" y="779375"/>
            <a:ext cx="10971212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sz="3200" dirty="0" smtClean="0">
                <a:solidFill>
                  <a:srgbClr val="ED1A3B"/>
                </a:solidFill>
              </a:rPr>
              <a:t>BUGET ESTIMATIV PENTRU IMPLEMENTAREA </a:t>
            </a:r>
            <a:br>
              <a:rPr lang="en-GB" sz="3200" dirty="0" smtClean="0">
                <a:solidFill>
                  <a:srgbClr val="ED1A3B"/>
                </a:solidFill>
              </a:rPr>
            </a:br>
            <a:r>
              <a:rPr lang="en-GB" sz="3200" dirty="0" smtClean="0">
                <a:solidFill>
                  <a:srgbClr val="ED1A3B"/>
                </a:solidFill>
              </a:rPr>
              <a:t>PLANULUI </a:t>
            </a:r>
            <a:r>
              <a:rPr lang="en-GB" sz="3200" dirty="0">
                <a:solidFill>
                  <a:srgbClr val="ED1A3B"/>
                </a:solidFill>
              </a:rPr>
              <a:t>DE IMBUNATATIRE A </a:t>
            </a:r>
            <a:r>
              <a:rPr lang="en-GB" sz="3200" dirty="0" smtClean="0">
                <a:solidFill>
                  <a:srgbClr val="ED1A3B"/>
                </a:solidFill>
              </a:rPr>
              <a:t>SERVICIULUI</a:t>
            </a:r>
            <a:endParaRPr lang="en-US" sz="3200" dirty="0">
              <a:solidFill>
                <a:srgbClr val="ED1A3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56" y="2471737"/>
            <a:ext cx="6715126" cy="3357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37333068"/>
              </p:ext>
            </p:extLst>
          </p:nvPr>
        </p:nvGraphicFramePr>
        <p:xfrm>
          <a:off x="982612" y="413055"/>
          <a:ext cx="7975649" cy="627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0822356"/>
              </p:ext>
            </p:extLst>
          </p:nvPr>
        </p:nvGraphicFramePr>
        <p:xfrm>
          <a:off x="2237631" y="128465"/>
          <a:ext cx="4176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213" y="3443287"/>
            <a:ext cx="1801279" cy="1194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5" y="128465"/>
            <a:ext cx="3044031" cy="16467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214" y="235918"/>
            <a:ext cx="1801279" cy="1349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214" y="1945666"/>
            <a:ext cx="1801279" cy="1021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214" y="5114008"/>
            <a:ext cx="1906030" cy="885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6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66750" y="-23132"/>
            <a:ext cx="11523663" cy="66675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05000"/>
              </a:lnSpc>
              <a:defRPr/>
            </a:pP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Buget</a:t>
            </a:r>
            <a:r>
              <a:rPr lang="en-US" sz="3200" kern="0" dirty="0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estimativ</a:t>
            </a:r>
            <a:endParaRPr lang="en-US" sz="3200" kern="0" dirty="0">
              <a:solidFill>
                <a:srgbClr val="ED1A3B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922915"/>
              </p:ext>
            </p:extLst>
          </p:nvPr>
        </p:nvGraphicFramePr>
        <p:xfrm>
          <a:off x="800099" y="671513"/>
          <a:ext cx="10315575" cy="577214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19168"/>
                <a:gridCol w="3659519"/>
                <a:gridCol w="606799"/>
                <a:gridCol w="1217343"/>
                <a:gridCol w="1153667"/>
                <a:gridCol w="1621875"/>
                <a:gridCol w="1337204"/>
              </a:tblGrid>
              <a:tr h="327772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</a:rPr>
                        <a:t>Modernizarea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și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extinderea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sistemului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colectare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 transport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si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evacuare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deseuri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911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1.1.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Modernizarea/realizarea platformelor de colectare a deșeurilor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Buc.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10,000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Donatori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+mn-lt"/>
                        </a:rPr>
                        <a:t>externi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</a:tr>
              <a:tr h="42911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1.2.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Procurarea pubele de 120 l pentru case particulare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Buc.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300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6,000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Bugetul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local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</a:tr>
              <a:tr h="653590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1.3.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Procurarea de unitati de compostare individuala (homecompostere) pentru case particulare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Buc.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450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25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11,250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Î.M.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</a:tr>
              <a:tr h="204645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1.4.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Procurare eurocontainere de 1,1 mc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Buc.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220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54080" marR="54080" marT="0" marB="0" anchor="ctr"/>
                </a:tc>
              </a:tr>
              <a:tr h="42911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1.5.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Procurare autogunoiera pentru europubele si eurocontainere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Buc.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80,000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80,000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Proiecte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de AT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</a:tr>
              <a:tr h="42911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1.6.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Procurare tocator crengi pentru compostare in situ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Buc.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3000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3,000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54080" marR="54080" marT="0" marB="0" anchor="ctr"/>
                </a:tc>
              </a:tr>
              <a:tr h="42911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1.7.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Procurare minitocatoare pentru gospodariile individuale - zona pilot (10% din gospodarii)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Buc.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45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250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11,250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54080" marR="54080" marT="0" marB="0" anchor="ctr"/>
                </a:tc>
              </a:tr>
              <a:tr h="280862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1.8.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Procurare autospeciala de măturat stradal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Buc.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65,000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65,000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54080" marR="54080" marT="0" marB="0" anchor="ctr"/>
                </a:tc>
              </a:tr>
              <a:tr h="42911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1.9.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Procurare presa pentru balotarea deseurilor reciclabile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Buc.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6,000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6,000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54080" marR="54080" marT="0" marB="0" anchor="ctr"/>
                </a:tc>
              </a:tr>
              <a:tr h="653590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1.10.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Imbunatatirea conditiilor de evacuare a deseurilor in gunoista (amenajare punct de control, cantar bascula)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Buc.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17,000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17,000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54080" marR="54080" marT="0" marB="0" anchor="ctr"/>
                </a:tc>
              </a:tr>
              <a:tr h="42911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1.11.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Organizarea si sustinerea de campanii de informare si constientizare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nr. pers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5,200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5,200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54080" marR="54080" marT="0" marB="0" anchor="ctr"/>
                </a:tc>
              </a:tr>
              <a:tr h="382940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1.12.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Procurare buldozer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Buc.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50,000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50,000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/>
                </a:tc>
              </a:tr>
              <a:tr h="264931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080" marR="540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1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080" marR="540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080" marR="540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080" marR="540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275,700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0" marR="540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080" marR="54080" marT="0" marB="0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2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66750" y="-108860"/>
            <a:ext cx="11523663" cy="66675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05000"/>
              </a:lnSpc>
              <a:defRPr/>
            </a:pP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Buget</a:t>
            </a:r>
            <a:r>
              <a:rPr lang="en-US" sz="3200" kern="0" dirty="0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estimativ</a:t>
            </a:r>
            <a:endParaRPr lang="en-US" sz="3200" kern="0" dirty="0">
              <a:solidFill>
                <a:srgbClr val="ED1A3B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02606"/>
              </p:ext>
            </p:extLst>
          </p:nvPr>
        </p:nvGraphicFramePr>
        <p:xfrm>
          <a:off x="828672" y="419788"/>
          <a:ext cx="10058402" cy="633148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77730"/>
                <a:gridCol w="4019019"/>
                <a:gridCol w="558225"/>
                <a:gridCol w="1119897"/>
                <a:gridCol w="1061318"/>
                <a:gridCol w="1492048"/>
                <a:gridCol w="1230165"/>
              </a:tblGrid>
              <a:tr h="308875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</a:rPr>
                        <a:t>Dezvoltarea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unui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sistem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informaţional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complet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si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corect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privind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gestionarea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deşeurilor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municipale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1434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2.1.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Efectuarea analizelor privind compoziţia deşeurilor menajere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nr. </a:t>
                      </a:r>
                      <a:r>
                        <a:rPr lang="en-US" sz="1050" dirty="0" err="1">
                          <a:effectLst/>
                          <a:latin typeface="+mn-lt"/>
                        </a:rPr>
                        <a:t>analize</a:t>
                      </a:r>
                      <a:endParaRPr lang="en-US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10,000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+mn-lt"/>
                        </a:rPr>
                        <a:t>Donatori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+mn-lt"/>
                        </a:rPr>
                        <a:t>externi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/>
                      </a:r>
                      <a:br>
                        <a:rPr lang="en-US" sz="1100" dirty="0">
                          <a:effectLst/>
                          <a:latin typeface="+mn-lt"/>
                        </a:rPr>
                      </a:br>
                      <a:r>
                        <a:rPr lang="en-US" sz="1100" dirty="0">
                          <a:effectLst/>
                          <a:latin typeface="+mn-lt"/>
                        </a:rPr>
                        <a:t>I.M.</a:t>
                      </a:r>
                      <a:br>
                        <a:rPr lang="en-US" sz="1100" dirty="0">
                          <a:effectLst/>
                          <a:latin typeface="+mn-lt"/>
                        </a:rPr>
                      </a:br>
                      <a:r>
                        <a:rPr lang="en-US" sz="1100" dirty="0" err="1">
                          <a:effectLst/>
                          <a:latin typeface="+mn-lt"/>
                        </a:rPr>
                        <a:t>Proiecte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 de AT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</a:tr>
              <a:tr h="180844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2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10,000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</a:tr>
              <a:tr h="258128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Dezvoltarea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sistemelor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 management certificate la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nivelul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intreprinderii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206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3.1.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Implemenetare ISO 9001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Buc.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+mn-lt"/>
                        </a:rPr>
                        <a:t>Donatori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+mn-lt"/>
                        </a:rPr>
                        <a:t>externi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</a:tr>
              <a:tr h="298784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3.2.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Implemenetare ISO 14001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Buc.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1,500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1,500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+mn-lt"/>
                        </a:rPr>
                        <a:t>Bugetul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 local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</a:tr>
              <a:tr h="180844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3.3.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Implemenetare OHS 18001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Buc.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1,500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1,500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Î.M.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</a:tr>
              <a:tr h="180844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3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4,000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Perfecționarea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procesului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 management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operațional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556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4.1.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Instruiri pentru conducerea IM si a personalului din sectorul salubritate (inclusiv cel comercial)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Buc.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300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1,500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Donatori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+mn-lt"/>
                        </a:rPr>
                        <a:t>externi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</a:tr>
              <a:tr h="180844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4.2.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Crearea unui centru de asistență clienți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Buc.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Î.M.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</a:tr>
              <a:tr h="383206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4.3.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Implementarea unui sistem informatic de evidență a clienților - soft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Buc.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1500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1,500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Proiecte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de AT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</a:tr>
              <a:tr h="383206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4.4.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Înnoirea echipamentelor de protecție pentru lucratorii din salubritate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Buc.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13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2,600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206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4.5.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Desfășurarea periodică a unor sondaje de satisfacție a clienților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Buc.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3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3,000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844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4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13,600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</a:tr>
              <a:tr h="312758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Perfecționarea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procesului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 management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financiar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928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5.1.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Instalarea unui soft special pentru efectuarea automată a calculelor, integrat cu softul de evidență contabilă instalat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Buc.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1,000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Donatori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+mn-lt"/>
                        </a:rPr>
                        <a:t>externi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/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 err="1">
                          <a:effectLst/>
                          <a:latin typeface="+mn-lt"/>
                        </a:rPr>
                        <a:t>Proiecte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de AT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Î.M.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/>
                </a:tc>
              </a:tr>
              <a:tr h="180844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391" marR="493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5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1,000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391" marR="49391" marT="0" marB="0" anchor="ctr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1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7" descr="D:\00_1 Moldova\Harta Moldova_v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15225" y="312738"/>
            <a:ext cx="4675188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el 1"/>
          <p:cNvSpPr>
            <a:spLocks noGrp="1"/>
          </p:cNvSpPr>
          <p:nvPr>
            <p:ph type="title"/>
          </p:nvPr>
        </p:nvSpPr>
        <p:spPr>
          <a:xfrm>
            <a:off x="666750" y="339725"/>
            <a:ext cx="11523663" cy="666750"/>
          </a:xfrm>
        </p:spPr>
        <p:txBody>
          <a:bodyPr/>
          <a:lstStyle/>
          <a:p>
            <a:r>
              <a:rPr lang="en-US" sz="3200" smtClean="0"/>
              <a:t>Etape in cadrul asistentei tehnice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2588" y="1133475"/>
            <a:ext cx="7766050" cy="1554163"/>
          </a:xfrm>
        </p:spPr>
        <p:txBody>
          <a:bodyPr/>
          <a:lstStyle/>
          <a:p>
            <a:pPr marL="342900" lvl="1" indent="-342900">
              <a:defRPr/>
            </a:pPr>
            <a:r>
              <a:rPr lang="en-US" sz="2400" b="1" dirty="0" err="1" smtClean="0">
                <a:ea typeface="+mn-ea"/>
                <a:cs typeface="+mn-cs"/>
              </a:rPr>
              <a:t>Etapa</a:t>
            </a:r>
            <a:r>
              <a:rPr lang="en-US" sz="2400" b="1" dirty="0" smtClean="0">
                <a:ea typeface="+mn-ea"/>
                <a:cs typeface="+mn-cs"/>
              </a:rPr>
              <a:t> 1: </a:t>
            </a:r>
            <a:r>
              <a:rPr lang="en-US" sz="2400" b="1" dirty="0" smtClean="0">
                <a:solidFill>
                  <a:srgbClr val="2EAFA4"/>
                </a:solidFill>
              </a:rPr>
              <a:t>A</a:t>
            </a:r>
            <a:r>
              <a:rPr lang="ro-RO" sz="2400" b="1" dirty="0" smtClean="0">
                <a:solidFill>
                  <a:srgbClr val="2EAFA4"/>
                </a:solidFill>
              </a:rPr>
              <a:t>naliza diagnostic a prestatorilor de servicii de salubritate din 8 localitati din Republica Moldova</a:t>
            </a:r>
            <a:endParaRPr lang="nl-NL" sz="2400" b="1" dirty="0" smtClean="0">
              <a:solidFill>
                <a:srgbClr val="2EAFA4"/>
              </a:solidFill>
            </a:endParaRPr>
          </a:p>
        </p:txBody>
      </p:sp>
      <p:sp>
        <p:nvSpPr>
          <p:cNvPr id="7" name="Curved Left Arrow 6"/>
          <p:cNvSpPr/>
          <p:nvPr/>
        </p:nvSpPr>
        <p:spPr bwMode="auto">
          <a:xfrm rot="20728270">
            <a:off x="7497880" y="1852408"/>
            <a:ext cx="571500" cy="1005492"/>
          </a:xfrm>
          <a:prstGeom prst="curvedLeftArrow">
            <a:avLst/>
          </a:prstGeom>
          <a:ln>
            <a:headEnd type="none" w="med" len="med"/>
            <a:tailEnd type="triangle" w="lg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o-RO">
              <a:solidFill>
                <a:schemeClr val="bg1"/>
              </a:solidFill>
            </a:endParaRPr>
          </a:p>
        </p:txBody>
      </p:sp>
      <p:pic>
        <p:nvPicPr>
          <p:cNvPr id="10249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0621" y="4979987"/>
            <a:ext cx="5155638" cy="147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519065" y="3113087"/>
            <a:ext cx="8351979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86860"/>
                </a:solidFill>
                <a:latin typeface="+mn-lt"/>
                <a:ea typeface="+mn-ea"/>
                <a:cs typeface="+mn-cs"/>
              </a:defRPr>
            </a:lvl1pPr>
            <a:lvl2pPr marL="336550" indent="-3349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786860"/>
                </a:solidFill>
                <a:latin typeface="+mn-lt"/>
              </a:defRPr>
            </a:lvl2pPr>
            <a:lvl3pPr marL="641350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>
                <a:solidFill>
                  <a:srgbClr val="786860"/>
                </a:solidFill>
                <a:latin typeface="+mn-lt"/>
              </a:defRPr>
            </a:lvl3pPr>
            <a:lvl4pPr marL="971550" indent="-328613" algn="l" rtl="0" eaLnBrk="0" fontAlgn="base" hangingPunct="0">
              <a:spcBef>
                <a:spcPct val="20000"/>
              </a:spcBef>
              <a:spcAft>
                <a:spcPct val="0"/>
              </a:spcAft>
              <a:buFont typeface="Univers HSBCPB Con 520"/>
              <a:buChar char="-"/>
              <a:defRPr sz="2000">
                <a:solidFill>
                  <a:srgbClr val="786860"/>
                </a:solidFill>
                <a:latin typeface="+mn-lt"/>
              </a:defRPr>
            </a:lvl4pPr>
            <a:lvl5pPr marL="1301750" indent="-328613" algn="l" rtl="0" eaLnBrk="0" fontAlgn="base" hangingPunct="0">
              <a:spcBef>
                <a:spcPct val="20000"/>
              </a:spcBef>
              <a:spcAft>
                <a:spcPct val="0"/>
              </a:spcAft>
              <a:buFont typeface="Univers HSBCPB Con 520"/>
              <a:defRPr sz="1400">
                <a:solidFill>
                  <a:srgbClr val="786860"/>
                </a:solidFill>
                <a:latin typeface="+mn-lt"/>
              </a:defRPr>
            </a:lvl5pPr>
            <a:lvl6pPr marL="17589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6pPr>
            <a:lvl7pPr marL="22161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7pPr>
            <a:lvl8pPr marL="26733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8pPr>
            <a:lvl9pPr marL="31305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9pPr>
          </a:lstStyle>
          <a:p>
            <a:pPr marL="342900" lvl="1" indent="-342900">
              <a:defRPr/>
            </a:pPr>
            <a:r>
              <a:rPr lang="en-US" sz="2400" b="1" kern="0" dirty="0" err="1" smtClean="0">
                <a:ea typeface="+mn-ea"/>
                <a:cs typeface="+mn-cs"/>
              </a:rPr>
              <a:t>Etapa</a:t>
            </a:r>
            <a:r>
              <a:rPr lang="en-US" sz="2400" b="1" kern="0" dirty="0" smtClean="0">
                <a:ea typeface="+mn-ea"/>
                <a:cs typeface="+mn-cs"/>
              </a:rPr>
              <a:t> 2: </a:t>
            </a:r>
            <a:r>
              <a:rPr lang="en-US" sz="2400" b="1" kern="0" dirty="0" smtClean="0">
                <a:solidFill>
                  <a:srgbClr val="2EAFA4"/>
                </a:solidFill>
              </a:rPr>
              <a:t>P</a:t>
            </a:r>
            <a:r>
              <a:rPr lang="ro-RO" sz="2400" b="1" kern="0" dirty="0" smtClean="0">
                <a:solidFill>
                  <a:srgbClr val="2EAFA4"/>
                </a:solidFill>
              </a:rPr>
              <a:t>lan de îmbunătățire serviciului</a:t>
            </a:r>
            <a:r>
              <a:rPr lang="en-US" sz="2400" b="1" kern="0" dirty="0" smtClean="0">
                <a:solidFill>
                  <a:srgbClr val="2EAFA4"/>
                </a:solidFill>
              </a:rPr>
              <a:t> de </a:t>
            </a:r>
            <a:r>
              <a:rPr lang="en-US" sz="2400" b="1" kern="0" dirty="0" err="1" smtClean="0">
                <a:solidFill>
                  <a:srgbClr val="2EAFA4"/>
                </a:solidFill>
              </a:rPr>
              <a:t>salubritate</a:t>
            </a:r>
            <a:r>
              <a:rPr lang="ro-RO" sz="2400" b="1" kern="0" dirty="0" smtClean="0">
                <a:solidFill>
                  <a:srgbClr val="2EAFA4"/>
                </a:solidFill>
              </a:rPr>
              <a:t> </a:t>
            </a:r>
            <a:r>
              <a:rPr lang="ro-RO" sz="2400" b="0" u="sng" kern="0" dirty="0" smtClean="0">
                <a:solidFill>
                  <a:srgbClr val="2EAFA4"/>
                </a:solidFill>
              </a:rPr>
              <a:t>bazat</a:t>
            </a:r>
            <a:r>
              <a:rPr lang="ro-RO" sz="2400" b="0" kern="0" dirty="0" smtClean="0">
                <a:solidFill>
                  <a:srgbClr val="2EAFA4"/>
                </a:solidFill>
              </a:rPr>
              <a:t> </a:t>
            </a:r>
            <a:r>
              <a:rPr lang="ro-RO" sz="2400" b="0" u="sng" kern="0" dirty="0" smtClean="0">
                <a:solidFill>
                  <a:srgbClr val="2EAFA4"/>
                </a:solidFill>
              </a:rPr>
              <a:t>pe principiile unui managem</a:t>
            </a:r>
            <a:r>
              <a:rPr lang="en-US" sz="2400" b="0" u="sng" kern="0" dirty="0" smtClean="0">
                <a:solidFill>
                  <a:srgbClr val="2EAFA4"/>
                </a:solidFill>
              </a:rPr>
              <a:t>e</a:t>
            </a:r>
            <a:r>
              <a:rPr lang="ro-RO" sz="2400" b="0" u="sng" kern="0" dirty="0" smtClean="0">
                <a:solidFill>
                  <a:srgbClr val="2EAFA4"/>
                </a:solidFill>
              </a:rPr>
              <a:t>nt de viabil</a:t>
            </a:r>
            <a:r>
              <a:rPr lang="en-US" sz="2400" b="0" u="sng" kern="0" dirty="0" smtClean="0">
                <a:solidFill>
                  <a:srgbClr val="2EAFA4"/>
                </a:solidFill>
              </a:rPr>
              <a:t> de </a:t>
            </a:r>
            <a:r>
              <a:rPr lang="ro-RO" sz="2400" b="0" u="sng" kern="0" dirty="0" smtClean="0">
                <a:solidFill>
                  <a:srgbClr val="2EAFA4"/>
                </a:solidFill>
              </a:rPr>
              <a:t>gestionare a deseurilor</a:t>
            </a:r>
            <a:r>
              <a:rPr lang="en-US" sz="2400" b="0" u="sng" kern="0" dirty="0" smtClean="0">
                <a:solidFill>
                  <a:srgbClr val="2EAFA4"/>
                </a:solidFill>
              </a:rPr>
              <a:t> </a:t>
            </a:r>
            <a:r>
              <a:rPr lang="en-US" sz="2400" b="0" u="sng" kern="0" dirty="0" err="1" smtClean="0">
                <a:solidFill>
                  <a:srgbClr val="2EAFA4"/>
                </a:solidFill>
              </a:rPr>
              <a:t>menajere</a:t>
            </a:r>
            <a:endParaRPr lang="en-US" sz="2400" b="0" kern="0" dirty="0" smtClean="0">
              <a:solidFill>
                <a:srgbClr val="2EAFA4"/>
              </a:solidFill>
            </a:endParaRPr>
          </a:p>
          <a:p>
            <a:pPr>
              <a:defRPr/>
            </a:pPr>
            <a:endParaRPr lang="nl-NL" sz="3600" b="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66750" y="-23132"/>
            <a:ext cx="11523663" cy="66675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05000"/>
              </a:lnSpc>
              <a:defRPr/>
            </a:pP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Buget</a:t>
            </a:r>
            <a:r>
              <a:rPr lang="en-US" sz="3200" kern="0" dirty="0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estimativ</a:t>
            </a:r>
            <a:endParaRPr lang="en-US" sz="3200" kern="0" dirty="0">
              <a:solidFill>
                <a:srgbClr val="ED1A3B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01509"/>
              </p:ext>
            </p:extLst>
          </p:nvPr>
        </p:nvGraphicFramePr>
        <p:xfrm>
          <a:off x="685797" y="571500"/>
          <a:ext cx="10186987" cy="593802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10204"/>
                <a:gridCol w="3613903"/>
                <a:gridCol w="599234"/>
                <a:gridCol w="1202167"/>
                <a:gridCol w="1139285"/>
                <a:gridCol w="1601659"/>
                <a:gridCol w="1320535"/>
              </a:tblGrid>
              <a:tr h="288819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Asistenta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tehnica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consultativa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pentru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intarirea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capacitatii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institutionale</a:t>
                      </a:r>
                      <a:r>
                        <a:rPr lang="en-US" sz="1400" dirty="0">
                          <a:effectLst/>
                        </a:rPr>
                        <a:t> a I.M </a:t>
                      </a:r>
                      <a:r>
                        <a:rPr lang="en-US" sz="1400" dirty="0" err="1">
                          <a:effectLst/>
                        </a:rPr>
                        <a:t>si</a:t>
                      </a:r>
                      <a:r>
                        <a:rPr lang="en-US" sz="1400" dirty="0">
                          <a:effectLst/>
                        </a:rPr>
                        <a:t> a APL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4398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6.1.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AT </a:t>
                      </a:r>
                      <a:r>
                        <a:rPr lang="en-US" sz="1400" dirty="0" err="1">
                          <a:effectLst/>
                        </a:rPr>
                        <a:t>pentru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pregatirea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Planului</a:t>
                      </a:r>
                      <a:r>
                        <a:rPr lang="en-US" sz="1400" dirty="0">
                          <a:effectLst/>
                        </a:rPr>
                        <a:t> de </a:t>
                      </a:r>
                      <a:r>
                        <a:rPr lang="en-US" sz="1400" dirty="0" err="1">
                          <a:effectLst/>
                        </a:rPr>
                        <a:t>mediu</a:t>
                      </a:r>
                      <a:r>
                        <a:rPr lang="en-US" sz="1400" dirty="0">
                          <a:effectLst/>
                        </a:rPr>
                        <a:t> local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10,000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10,000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Donatori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externi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</a:tr>
              <a:tr h="692095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6.2.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 pentru pregatirea Strategiei de dezvoltare și funcționare pe termen mediu și lung al serviciului de salubrizare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7,500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7,500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Bugetul</a:t>
                      </a:r>
                      <a:r>
                        <a:rPr lang="en-US" sz="1200" dirty="0">
                          <a:effectLst/>
                        </a:rPr>
                        <a:t> local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</a:tr>
              <a:tr h="929791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6.3.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 in revizuirea/ completarea documentelor institutionale privind serviciul de salubritate (Norme locale/ Regulament de salubritate/ Modele de contracte, etc)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10,000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10,000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Proiecte</a:t>
                      </a:r>
                      <a:r>
                        <a:rPr lang="en-US" sz="1200" dirty="0">
                          <a:effectLst/>
                        </a:rPr>
                        <a:t> de </a:t>
                      </a:r>
                      <a:r>
                        <a:rPr lang="en-US" sz="1200" dirty="0" err="1">
                          <a:effectLst/>
                        </a:rPr>
                        <a:t>asistenţă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tehnică</a:t>
                      </a:r>
                      <a:r>
                        <a:rPr lang="en-US" sz="1200" dirty="0">
                          <a:effectLst/>
                        </a:rPr>
                        <a:t> (AT)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</a:tr>
              <a:tr h="262912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6.4.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 privind politica financiara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7,500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7,500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I.M.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</a:tr>
              <a:tr h="280101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6.5.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 privind managementul resurselor umane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5,000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5,000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55101" marR="55101" marT="0" marB="0" anchor="ctr"/>
                </a:tc>
              </a:tr>
              <a:tr h="216701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TOTAL 6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5101" marR="5510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5101" marR="5510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5101" marR="5510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40,000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5101" marR="55101" marT="0" marB="0" anchor="ctr">
                    <a:solidFill>
                      <a:schemeClr val="accent6"/>
                    </a:solidFill>
                  </a:tcPr>
                </a:tc>
              </a:tr>
              <a:tr h="267370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Alte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investitii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strategice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936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7.1.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Inchidere gunoista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mp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15000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37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555,000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Donatori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externi</a:t>
                      </a: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 err="1">
                          <a:effectLst/>
                        </a:rPr>
                        <a:t>Proiecte</a:t>
                      </a:r>
                      <a:r>
                        <a:rPr lang="en-US" sz="1200" dirty="0">
                          <a:effectLst/>
                        </a:rPr>
                        <a:t> AT </a:t>
                      </a:r>
                      <a:r>
                        <a:rPr lang="en-US" sz="1200" dirty="0" err="1">
                          <a:effectLst/>
                        </a:rPr>
                        <a:t>Bugetul</a:t>
                      </a:r>
                      <a:r>
                        <a:rPr lang="en-US" sz="1200" dirty="0">
                          <a:effectLst/>
                        </a:rPr>
                        <a:t> local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</a:tr>
              <a:tr h="1559831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7.2.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Investitii aferente sistemului integrat de gestionare a deseurilor municipale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 a fost luata in considerare cota parte de contributie a APL pentru implementarea sistemului regional de gestionare a deseurilor municipale (studii si investitii aferente sistemelor de colectare selectiva, transport, statii de trasfer si/sau statii de tratare, constuctie depozit conform deseuri (a se vedea Anexa 16 "Costuri investitioanele si de operare orientative")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612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5101" marR="551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TOTAL 7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5101" marR="5510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5101" marR="5510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5101" marR="5510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555,000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5101" marR="55101" marT="0" marB="0" anchor="ctr">
                    <a:solidFill>
                      <a:schemeClr val="accent6"/>
                    </a:solidFill>
                  </a:tcPr>
                </a:tc>
              </a:tr>
              <a:tr h="308747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5101" marR="55101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5101" marR="55101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5101" marR="55101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5101" marR="55101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899,300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1" marR="55101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5101" marR="55101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82863" y="1520825"/>
            <a:ext cx="1219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28" name="Text Box 20"/>
          <p:cNvSpPr txBox="1">
            <a:spLocks noChangeArrowheads="1"/>
          </p:cNvSpPr>
          <p:nvPr/>
        </p:nvSpPr>
        <p:spPr bwMode="auto">
          <a:xfrm>
            <a:off x="10095256" y="2686948"/>
            <a:ext cx="2095157" cy="17543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 sz="1800" dirty="0">
                <a:solidFill>
                  <a:schemeClr val="bg1"/>
                </a:solidFill>
                <a:latin typeface="+mj-lt"/>
              </a:rPr>
              <a:t>Mobilizarea si utilizarea eficienta a </a:t>
            </a:r>
            <a:r>
              <a:rPr lang="de-DE" sz="1800" u="sng" dirty="0">
                <a:solidFill>
                  <a:schemeClr val="bg1"/>
                </a:solidFill>
                <a:latin typeface="+mj-lt"/>
              </a:rPr>
              <a:t>tuturor resurselor existente</a:t>
            </a:r>
          </a:p>
        </p:txBody>
      </p:sp>
      <p:graphicFrame>
        <p:nvGraphicFramePr>
          <p:cNvPr id="27" name="Diagram 26"/>
          <p:cNvGraphicFramePr/>
          <p:nvPr/>
        </p:nvGraphicFramePr>
        <p:xfrm>
          <a:off x="285673" y="584775"/>
          <a:ext cx="6022138" cy="627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Diagram 27"/>
          <p:cNvGraphicFramePr/>
          <p:nvPr/>
        </p:nvGraphicFramePr>
        <p:xfrm>
          <a:off x="4293031" y="2508272"/>
          <a:ext cx="5763782" cy="384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5479" name="Rectangle 6"/>
          <p:cNvSpPr>
            <a:spLocks noChangeArrowheads="1"/>
          </p:cNvSpPr>
          <p:nvPr/>
        </p:nvSpPr>
        <p:spPr bwMode="auto">
          <a:xfrm>
            <a:off x="682625" y="0"/>
            <a:ext cx="9374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ED1A3B"/>
                </a:solidFill>
                <a:latin typeface="+mj-lt"/>
              </a:rPr>
              <a:t>Provocari</a:t>
            </a:r>
            <a:r>
              <a:rPr lang="en-US" sz="3200" dirty="0">
                <a:solidFill>
                  <a:srgbClr val="ED1A3B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ED1A3B"/>
                </a:solidFill>
                <a:latin typeface="+mj-lt"/>
              </a:rPr>
              <a:t>pentru</a:t>
            </a:r>
            <a:r>
              <a:rPr lang="en-US" sz="3200" dirty="0">
                <a:solidFill>
                  <a:srgbClr val="ED1A3B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ED1A3B"/>
                </a:solidFill>
                <a:latin typeface="+mj-lt"/>
              </a:rPr>
              <a:t>viitor</a:t>
            </a:r>
            <a:r>
              <a:rPr lang="en-US" sz="3200" dirty="0">
                <a:solidFill>
                  <a:srgbClr val="ED1A3B"/>
                </a:solidFill>
                <a:latin typeface="+mj-lt"/>
              </a:rPr>
              <a:t>….</a:t>
            </a:r>
            <a:endParaRPr lang="ro-RO" sz="3200" dirty="0">
              <a:solidFill>
                <a:srgbClr val="ED1A3B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292100"/>
            <a:ext cx="46513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907" y="4714875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Graphic spid="2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0"/>
            <a:ext cx="10869613" cy="5715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loc de Concluzie....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6499" name="Rectangle 4"/>
          <p:cNvSpPr>
            <a:spLocks noChangeArrowheads="1"/>
          </p:cNvSpPr>
          <p:nvPr/>
        </p:nvSpPr>
        <p:spPr bwMode="auto">
          <a:xfrm>
            <a:off x="1320800" y="4572000"/>
            <a:ext cx="104632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30000"/>
              </a:spcBef>
              <a:spcAft>
                <a:spcPct val="50000"/>
              </a:spcAft>
              <a:defRPr/>
            </a:pPr>
            <a:r>
              <a:rPr lang="en-US" sz="2800" dirty="0">
                <a:solidFill>
                  <a:srgbClr val="C00000"/>
                </a:solidFill>
                <a:latin typeface="+mj-lt"/>
              </a:rPr>
              <a:t>Este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nevoie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de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angajarea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tuturor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actorilor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cheie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in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implementarea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cu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succes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a 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sistemelor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integrate de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gestionare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a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deseurilor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!</a:t>
            </a:r>
          </a:p>
        </p:txBody>
      </p:sp>
      <p:pic>
        <p:nvPicPr>
          <p:cNvPr id="9216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15418" y="698500"/>
            <a:ext cx="6736595" cy="387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277938" y="609600"/>
            <a:ext cx="885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accent6"/>
                </a:solidFill>
                <a:latin typeface="+mj-lt"/>
                <a:ea typeface="MS PGothic" pitchFamily="34" charset="-128"/>
              </a:rPr>
              <a:t>Intrebari</a:t>
            </a:r>
            <a:r>
              <a:rPr lang="en-US" sz="2800" dirty="0">
                <a:solidFill>
                  <a:schemeClr val="accent6"/>
                </a:solidFill>
                <a:latin typeface="+mj-lt"/>
                <a:ea typeface="MS PGothic" pitchFamily="34" charset="-128"/>
              </a:rPr>
              <a:t>, </a:t>
            </a:r>
            <a:r>
              <a:rPr lang="en-US" sz="2800" dirty="0" err="1">
                <a:solidFill>
                  <a:schemeClr val="accent6"/>
                </a:solidFill>
                <a:latin typeface="+mj-lt"/>
                <a:ea typeface="MS PGothic" pitchFamily="34" charset="-128"/>
              </a:rPr>
              <a:t>Discutii</a:t>
            </a:r>
            <a:r>
              <a:rPr lang="en-US" sz="2800" dirty="0">
                <a:solidFill>
                  <a:schemeClr val="accent6"/>
                </a:solidFill>
                <a:latin typeface="+mj-lt"/>
                <a:ea typeface="MS PGothic" pitchFamily="34" charset="-128"/>
              </a:rPr>
              <a:t>, </a:t>
            </a:r>
            <a:r>
              <a:rPr lang="en-US" sz="2800" dirty="0" err="1">
                <a:solidFill>
                  <a:schemeClr val="accent6"/>
                </a:solidFill>
                <a:latin typeface="+mj-lt"/>
                <a:ea typeface="MS PGothic" pitchFamily="34" charset="-128"/>
              </a:rPr>
              <a:t>Comentarii</a:t>
            </a:r>
            <a:endParaRPr lang="de-DE" sz="3200" dirty="0">
              <a:solidFill>
                <a:schemeClr val="accent6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277938" y="1336675"/>
            <a:ext cx="10672762" cy="481965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</a:pPr>
            <a:endParaRPr lang="de-DE" sz="160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>
              <a:lnSpc>
                <a:spcPct val="120000"/>
              </a:lnSpc>
            </a:pPr>
            <a:endParaRPr lang="de-DE" sz="160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>
              <a:lnSpc>
                <a:spcPct val="120000"/>
              </a:lnSpc>
            </a:pPr>
            <a:endParaRPr lang="de-DE" sz="160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>
              <a:lnSpc>
                <a:spcPct val="120000"/>
              </a:lnSpc>
            </a:pPr>
            <a:endParaRPr lang="de-DE" sz="160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>
              <a:lnSpc>
                <a:spcPct val="120000"/>
              </a:lnSpc>
            </a:pPr>
            <a:endParaRPr lang="de-DE" sz="160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>
              <a:lnSpc>
                <a:spcPct val="120000"/>
              </a:lnSpc>
            </a:pPr>
            <a:endParaRPr lang="de-DE" sz="160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>
              <a:lnSpc>
                <a:spcPct val="120000"/>
              </a:lnSpc>
            </a:pPr>
            <a:endParaRPr lang="de-DE" sz="160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>
              <a:lnSpc>
                <a:spcPct val="120000"/>
              </a:lnSpc>
            </a:pPr>
            <a:endParaRPr lang="de-DE" sz="160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>
              <a:lnSpc>
                <a:spcPct val="120000"/>
              </a:lnSpc>
            </a:pPr>
            <a:endParaRPr lang="de-DE" sz="160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>
              <a:lnSpc>
                <a:spcPct val="120000"/>
              </a:lnSpc>
            </a:pPr>
            <a:endParaRPr lang="de-DE" sz="160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>
              <a:lnSpc>
                <a:spcPct val="120000"/>
              </a:lnSpc>
            </a:pPr>
            <a:endParaRPr lang="de-DE" sz="160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>
              <a:lnSpc>
                <a:spcPct val="120000"/>
              </a:lnSpc>
            </a:pPr>
            <a:endParaRPr lang="de-DE" sz="160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>
              <a:lnSpc>
                <a:spcPct val="120000"/>
              </a:lnSpc>
            </a:pPr>
            <a:endParaRPr lang="de-DE" sz="160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>
              <a:lnSpc>
                <a:spcPct val="120000"/>
              </a:lnSpc>
            </a:pPr>
            <a:endParaRPr lang="de-DE" sz="160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>
              <a:lnSpc>
                <a:spcPct val="120000"/>
              </a:lnSpc>
            </a:pPr>
            <a:endParaRPr lang="de-DE" sz="160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>
              <a:lnSpc>
                <a:spcPct val="120000"/>
              </a:lnSpc>
            </a:pPr>
            <a:r>
              <a:rPr lang="de-DE" sz="160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 </a:t>
            </a:r>
          </a:p>
        </p:txBody>
      </p:sp>
      <p:pic>
        <p:nvPicPr>
          <p:cNvPr id="62468" name="Picture 4" descr="unbenann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9763" y="2806700"/>
            <a:ext cx="1289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55213" y="0"/>
            <a:ext cx="2235200" cy="1812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799" y="5075520"/>
            <a:ext cx="2376329" cy="17824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5525" y="4953000"/>
            <a:ext cx="6127750" cy="1066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Mult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succes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in </a:t>
            </a:r>
            <a:r>
              <a:rPr lang="en-US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imbunatatirea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serviciului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de </a:t>
            </a:r>
            <a:r>
              <a:rPr lang="en-US" sz="28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salubritate</a:t>
            </a:r>
            <a:r>
              <a:rPr lang="ro-RO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!</a:t>
            </a:r>
          </a:p>
        </p:txBody>
      </p:sp>
      <p:pic>
        <p:nvPicPr>
          <p:cNvPr id="5" name="Picture 4" descr="D:\05 ISPA Arges\ISPA_Arges\pubeluta_haioas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9339" y="1371600"/>
            <a:ext cx="3003526" cy="3011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378051" y="1976160"/>
            <a:ext cx="8148984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7663" indent="-347663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0" dirty="0" smtClean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1 </a:t>
            </a:r>
            <a:r>
              <a:rPr lang="ro-RO" sz="2800" b="0" dirty="0" smtClean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Introducere</a:t>
            </a:r>
            <a:endParaRPr lang="ro-RO" sz="2800" b="0" dirty="0">
              <a:solidFill>
                <a:schemeClr val="accent6"/>
              </a:solidFill>
              <a:latin typeface="+mj-lt"/>
            </a:endParaRP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0" dirty="0" smtClean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2 </a:t>
            </a:r>
            <a:r>
              <a:rPr lang="en-US" sz="2800" b="0" dirty="0" err="1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Directii</a:t>
            </a:r>
            <a:r>
              <a:rPr lang="en-US" sz="2800" b="0" dirty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de </a:t>
            </a:r>
            <a:r>
              <a:rPr lang="en-US" sz="2800" b="0" dirty="0" err="1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dezvoltare</a:t>
            </a:r>
            <a:r>
              <a:rPr lang="en-US" sz="2800" b="0" dirty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0" dirty="0" smtClean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3 </a:t>
            </a:r>
            <a:r>
              <a:rPr lang="en-US" sz="2800" b="0" dirty="0" err="1" smtClean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Obiective</a:t>
            </a:r>
            <a:r>
              <a:rPr lang="en-US" sz="2800" b="0" dirty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err="1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masuri</a:t>
            </a:r>
            <a:r>
              <a:rPr lang="en-US" sz="2800" b="0" dirty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si</a:t>
            </a:r>
            <a:r>
              <a:rPr lang="en-US" sz="2800" b="0" dirty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actiuni</a:t>
            </a:r>
            <a:r>
              <a:rPr lang="en-US" sz="2800" b="0" dirty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de </a:t>
            </a:r>
            <a:r>
              <a:rPr lang="en-US" sz="2800" b="0" dirty="0" err="1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imbunatatire</a:t>
            </a:r>
            <a:r>
              <a:rPr lang="en-US" sz="2800" b="0" dirty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a </a:t>
            </a:r>
            <a:r>
              <a:rPr lang="en-US" sz="2800" b="0" dirty="0" err="1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activitatii</a:t>
            </a:r>
            <a:r>
              <a:rPr lang="en-US" sz="2800" b="0" dirty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0" dirty="0" smtClean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4 </a:t>
            </a:r>
            <a:r>
              <a:rPr lang="en-US" sz="2800" b="0" dirty="0" err="1" smtClean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Resurse</a:t>
            </a:r>
            <a:r>
              <a:rPr lang="en-US" sz="2800" b="0" dirty="0" smtClean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financiare</a:t>
            </a:r>
            <a:r>
              <a:rPr lang="en-US" sz="2800" b="0" dirty="0" smtClean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pentru</a:t>
            </a:r>
            <a:r>
              <a:rPr lang="en-US" sz="2800" b="0" dirty="0" smtClean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implementarea</a:t>
            </a:r>
            <a:r>
              <a:rPr lang="en-US" sz="2800" b="0" dirty="0" smtClean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PIS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0" dirty="0" smtClean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5 </a:t>
            </a:r>
            <a:r>
              <a:rPr lang="en-US" sz="2800" b="0" dirty="0">
                <a:solidFill>
                  <a:schemeClr val="accent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ANEXE	</a:t>
            </a:r>
          </a:p>
          <a:p>
            <a:pPr marL="182563" indent="-182563" eaLnBrk="0" hangingPunct="0">
              <a:spcBef>
                <a:spcPts val="600"/>
              </a:spcBef>
              <a:spcAft>
                <a:spcPts val="600"/>
              </a:spcAft>
              <a:defRPr/>
            </a:pPr>
            <a:endParaRPr lang="ro-RO" sz="2800" b="0" dirty="0">
              <a:solidFill>
                <a:schemeClr val="accent6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66750" y="339725"/>
            <a:ext cx="11523663" cy="66675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05000"/>
              </a:lnSpc>
              <a:defRPr/>
            </a:pP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Planul</a:t>
            </a:r>
            <a:r>
              <a:rPr lang="en-US" sz="3200" kern="0" dirty="0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Imbunatatire</a:t>
            </a:r>
            <a:r>
              <a:rPr lang="en-US" sz="3200" kern="0" dirty="0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Serviciilor</a:t>
            </a:r>
            <a:r>
              <a:rPr lang="en-US" sz="3200" kern="0" dirty="0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(PIS)</a:t>
            </a:r>
            <a:br>
              <a:rPr lang="en-US" sz="3200" kern="0" dirty="0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</a:b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Structura</a:t>
            </a:r>
            <a:r>
              <a:rPr lang="en-US" sz="3200" kern="0" dirty="0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err="1">
                <a:solidFill>
                  <a:srgbClr val="ED1A3B"/>
                </a:solidFill>
                <a:latin typeface="+mj-lt"/>
                <a:ea typeface="+mj-ea"/>
                <a:cs typeface="+mj-cs"/>
              </a:rPr>
              <a:t>Raportului</a:t>
            </a:r>
            <a:endParaRPr lang="en-US" sz="3200" kern="0" dirty="0">
              <a:solidFill>
                <a:srgbClr val="ED1A3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485" t="22438" r="38549" b="20469"/>
          <a:stretch/>
        </p:blipFill>
        <p:spPr>
          <a:xfrm>
            <a:off x="8527035" y="922683"/>
            <a:ext cx="3374679" cy="493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43923953"/>
              </p:ext>
            </p:extLst>
          </p:nvPr>
        </p:nvGraphicFramePr>
        <p:xfrm>
          <a:off x="670150" y="-33487"/>
          <a:ext cx="10334172" cy="6891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7736" y="623083"/>
            <a:ext cx="6196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0" dirty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es-ES_tradnl" sz="1800" b="0" dirty="0" err="1">
                <a:solidFill>
                  <a:schemeClr val="accent2">
                    <a:lumMod val="75000"/>
                  </a:schemeClr>
                </a:solidFill>
              </a:rPr>
              <a:t>identificarea</a:t>
            </a:r>
            <a:r>
              <a:rPr lang="es-ES_tradnl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1800" b="0" dirty="0" err="1">
                <a:solidFill>
                  <a:schemeClr val="accent2">
                    <a:lumMod val="75000"/>
                  </a:schemeClr>
                </a:solidFill>
              </a:rPr>
              <a:t>masurilor</a:t>
            </a:r>
            <a:r>
              <a:rPr lang="es-ES_tradnl" sz="1800" b="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s-ES_tradnl" sz="1800" b="0" dirty="0" err="1">
                <a:solidFill>
                  <a:schemeClr val="accent2">
                    <a:lumMod val="75000"/>
                  </a:schemeClr>
                </a:solidFill>
              </a:rPr>
              <a:t>imbunatatire</a:t>
            </a:r>
            <a:r>
              <a:rPr lang="es-ES_tradnl" sz="1800" b="0" dirty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es-ES_tradnl" sz="1800" b="0" dirty="0" err="1">
                <a:solidFill>
                  <a:schemeClr val="accent2">
                    <a:lumMod val="75000"/>
                  </a:schemeClr>
                </a:solidFill>
              </a:rPr>
              <a:t>sistemului</a:t>
            </a:r>
            <a:r>
              <a:rPr lang="es-ES_tradnl" sz="1800" b="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s-ES_tradnl" sz="1800" b="0" dirty="0" err="1">
                <a:solidFill>
                  <a:schemeClr val="accent2">
                    <a:lumMod val="75000"/>
                  </a:schemeClr>
                </a:solidFill>
              </a:rPr>
              <a:t>salubrizare</a:t>
            </a:r>
            <a:r>
              <a:rPr lang="es-ES_tradnl" sz="1800" b="0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es-ES_tradnl" sz="1800" b="0" dirty="0" err="1">
                <a:solidFill>
                  <a:schemeClr val="accent2">
                    <a:lumMod val="75000"/>
                  </a:schemeClr>
                </a:solidFill>
              </a:rPr>
              <a:t>localitate</a:t>
            </a:r>
            <a:r>
              <a:rPr lang="es-ES_tradnl" sz="1800" b="0" dirty="0">
                <a:solidFill>
                  <a:schemeClr val="accent2">
                    <a:lumMod val="75000"/>
                  </a:schemeClr>
                </a:solidFill>
              </a:rPr>
              <a:t> s-a </a:t>
            </a:r>
            <a:r>
              <a:rPr lang="es-ES_tradnl" sz="1800" b="0" dirty="0" err="1">
                <a:solidFill>
                  <a:schemeClr val="accent2">
                    <a:lumMod val="75000"/>
                  </a:schemeClr>
                </a:solidFill>
              </a:rPr>
              <a:t>avut</a:t>
            </a:r>
            <a:r>
              <a:rPr lang="es-ES_tradnl" sz="1800" b="0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es-ES_tradnl" sz="1800" b="0" dirty="0" err="1">
                <a:solidFill>
                  <a:schemeClr val="accent2">
                    <a:lumMod val="75000"/>
                  </a:schemeClr>
                </a:solidFill>
              </a:rPr>
              <a:t>vedere</a:t>
            </a:r>
            <a:r>
              <a:rPr lang="es-ES_tradnl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1800" b="0" dirty="0" err="1" smtClean="0">
                <a:solidFill>
                  <a:schemeClr val="accent2">
                    <a:lumMod val="75000"/>
                  </a:schemeClr>
                </a:solidFill>
              </a:rPr>
              <a:t>faptul</a:t>
            </a:r>
            <a:r>
              <a:rPr lang="es-ES_tradnl" sz="18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1800" b="0" dirty="0" err="1">
                <a:solidFill>
                  <a:schemeClr val="accent2">
                    <a:lumMod val="75000"/>
                  </a:schemeClr>
                </a:solidFill>
              </a:rPr>
              <a:t>ca</a:t>
            </a:r>
            <a:r>
              <a:rPr lang="es-ES_tradnl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1800" b="0" dirty="0" err="1">
                <a:solidFill>
                  <a:schemeClr val="accent2">
                    <a:lumMod val="75000"/>
                  </a:schemeClr>
                </a:solidFill>
              </a:rPr>
              <a:t>fiecare</a:t>
            </a:r>
            <a:r>
              <a:rPr lang="es-ES_tradnl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1800" b="0" dirty="0" err="1">
                <a:solidFill>
                  <a:schemeClr val="accent2">
                    <a:lumMod val="75000"/>
                  </a:schemeClr>
                </a:solidFill>
              </a:rPr>
              <a:t>grup</a:t>
            </a:r>
            <a:r>
              <a:rPr lang="es-ES_tradnl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1800" b="0" dirty="0" err="1">
                <a:solidFill>
                  <a:schemeClr val="accent2">
                    <a:lumMod val="75000"/>
                  </a:schemeClr>
                </a:solidFill>
              </a:rPr>
              <a:t>interesat</a:t>
            </a:r>
            <a:r>
              <a:rPr lang="es-ES_tradnl" sz="1800" b="0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es-ES_tradnl" sz="1800" b="0" dirty="0" err="1">
                <a:solidFill>
                  <a:schemeClr val="accent2">
                    <a:lumMod val="75000"/>
                  </a:schemeClr>
                </a:solidFill>
              </a:rPr>
              <a:t>realizarea</a:t>
            </a:r>
            <a:r>
              <a:rPr lang="es-ES_tradnl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1800" b="0" dirty="0" err="1">
                <a:solidFill>
                  <a:schemeClr val="accent2">
                    <a:lumMod val="75000"/>
                  </a:schemeClr>
                </a:solidFill>
              </a:rPr>
              <a:t>activitatii</a:t>
            </a:r>
            <a:r>
              <a:rPr lang="es-ES_tradnl" sz="1800" b="0" dirty="0">
                <a:solidFill>
                  <a:schemeClr val="accent2">
                    <a:lumMod val="75000"/>
                  </a:schemeClr>
                </a:solidFill>
              </a:rPr>
              <a:t> are </a:t>
            </a:r>
            <a:r>
              <a:rPr lang="es-ES_tradnl" sz="1800" b="0" dirty="0" err="1">
                <a:solidFill>
                  <a:srgbClr val="ED1A3B"/>
                </a:solidFill>
              </a:rPr>
              <a:t>diverse</a:t>
            </a:r>
            <a:r>
              <a:rPr lang="es-ES_tradnl" sz="1800" b="0" dirty="0">
                <a:solidFill>
                  <a:srgbClr val="ED1A3B"/>
                </a:solidFill>
              </a:rPr>
              <a:t> </a:t>
            </a:r>
            <a:r>
              <a:rPr lang="es-ES_tradnl" sz="1800" b="0" dirty="0" err="1" smtClean="0">
                <a:solidFill>
                  <a:srgbClr val="ED1A3B"/>
                </a:solidFill>
              </a:rPr>
              <a:t>nevoi</a:t>
            </a:r>
            <a:r>
              <a:rPr lang="es-ES_tradnl" sz="1800" b="0" dirty="0" smtClean="0">
                <a:solidFill>
                  <a:srgbClr val="ED1A3B"/>
                </a:solidFill>
              </a:rPr>
              <a:t>!</a:t>
            </a:r>
            <a:endParaRPr lang="en-US" sz="1800" b="0" dirty="0">
              <a:solidFill>
                <a:srgbClr val="ED1A3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623" y="-33487"/>
            <a:ext cx="1145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0" dirty="0" err="1">
                <a:solidFill>
                  <a:srgbClr val="ED1A3B"/>
                </a:solidFill>
              </a:rPr>
              <a:t>Planul</a:t>
            </a:r>
            <a:r>
              <a:rPr lang="en-US" sz="2800" kern="0" dirty="0">
                <a:solidFill>
                  <a:srgbClr val="ED1A3B"/>
                </a:solidFill>
              </a:rPr>
              <a:t> de </a:t>
            </a:r>
            <a:r>
              <a:rPr lang="en-US" sz="2800" kern="0" dirty="0" err="1">
                <a:solidFill>
                  <a:srgbClr val="ED1A3B"/>
                </a:solidFill>
              </a:rPr>
              <a:t>Imbunatatire</a:t>
            </a:r>
            <a:r>
              <a:rPr lang="en-US" sz="2800" kern="0" dirty="0">
                <a:solidFill>
                  <a:srgbClr val="ED1A3B"/>
                </a:solidFill>
              </a:rPr>
              <a:t> a </a:t>
            </a:r>
            <a:r>
              <a:rPr lang="en-US" sz="2800" kern="0" dirty="0" err="1">
                <a:solidFill>
                  <a:srgbClr val="ED1A3B"/>
                </a:solidFill>
              </a:rPr>
              <a:t>Serviciilor</a:t>
            </a:r>
            <a:r>
              <a:rPr lang="en-US" sz="2800" kern="0" dirty="0">
                <a:solidFill>
                  <a:srgbClr val="ED1A3B"/>
                </a:solidFill>
              </a:rPr>
              <a:t> (PIS</a:t>
            </a:r>
            <a:r>
              <a:rPr lang="en-US" sz="2800" kern="0" dirty="0" smtClean="0">
                <a:solidFill>
                  <a:srgbClr val="ED1A3B"/>
                </a:solidFill>
              </a:rPr>
              <a:t>) </a:t>
            </a:r>
            <a:r>
              <a:rPr lang="en-US" sz="2800" kern="0" dirty="0" smtClean="0">
                <a:solidFill>
                  <a:srgbClr val="ED1A3B"/>
                </a:solidFill>
                <a:sym typeface="Wingdings" panose="05000000000000000000" pitchFamily="2" charset="2"/>
              </a:rPr>
              <a:t> </a:t>
            </a:r>
            <a:r>
              <a:rPr lang="en-US" sz="2800" kern="0" dirty="0" err="1" smtClean="0">
                <a:solidFill>
                  <a:srgbClr val="ED1A3B"/>
                </a:solidFill>
                <a:sym typeface="Wingdings" panose="05000000000000000000" pitchFamily="2" charset="2"/>
              </a:rPr>
              <a:t>Nevoile</a:t>
            </a:r>
            <a:r>
              <a:rPr lang="en-US" sz="2800" kern="0" dirty="0" smtClean="0">
                <a:solidFill>
                  <a:srgbClr val="ED1A3B"/>
                </a:solidFill>
                <a:sym typeface="Wingdings" panose="05000000000000000000" pitchFamily="2" charset="2"/>
              </a:rPr>
              <a:t> </a:t>
            </a:r>
            <a:r>
              <a:rPr lang="en-US" sz="2800" kern="0" dirty="0" err="1" smtClean="0">
                <a:solidFill>
                  <a:srgbClr val="ED1A3B"/>
                </a:solidFill>
                <a:sym typeface="Wingdings" panose="05000000000000000000" pitchFamily="2" charset="2"/>
              </a:rPr>
              <a:t>factorilor</a:t>
            </a:r>
            <a:r>
              <a:rPr lang="en-US" sz="2800" kern="0" dirty="0" smtClean="0">
                <a:solidFill>
                  <a:srgbClr val="ED1A3B"/>
                </a:solidFill>
                <a:sym typeface="Wingdings" panose="05000000000000000000" pitchFamily="2" charset="2"/>
              </a:rPr>
              <a:t> </a:t>
            </a:r>
            <a:r>
              <a:rPr lang="en-US" sz="2800" kern="0" dirty="0" err="1" smtClean="0">
                <a:solidFill>
                  <a:srgbClr val="ED1A3B"/>
                </a:solidFill>
                <a:sym typeface="Wingdings" panose="05000000000000000000" pitchFamily="2" charset="2"/>
              </a:rPr>
              <a:t>cheie</a:t>
            </a:r>
            <a:r>
              <a:rPr lang="en-US" sz="2800" kern="0" dirty="0">
                <a:solidFill>
                  <a:srgbClr val="ED1A3B"/>
                </a:solidFill>
              </a:rPr>
              <a:t/>
            </a:r>
            <a:br>
              <a:rPr lang="en-US" sz="2800" kern="0" dirty="0">
                <a:solidFill>
                  <a:srgbClr val="ED1A3B"/>
                </a:solidFill>
              </a:rPr>
            </a:br>
            <a:endParaRPr lang="en-US" sz="2800" dirty="0"/>
          </a:p>
        </p:txBody>
      </p:sp>
      <p:pic>
        <p:nvPicPr>
          <p:cNvPr id="5" name="Picture 2" descr="C:\Users\DIANA\Pictures\focus-grou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000500"/>
            <a:ext cx="35433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0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5"/>
          <p:cNvGrpSpPr>
            <a:grpSpLocks/>
          </p:cNvGrpSpPr>
          <p:nvPr/>
        </p:nvGrpSpPr>
        <p:grpSpPr bwMode="auto">
          <a:xfrm>
            <a:off x="250825" y="817563"/>
            <a:ext cx="7237413" cy="5153025"/>
            <a:chOff x="666625" y="642938"/>
            <a:chExt cx="7238108" cy="5153428"/>
          </a:xfrm>
        </p:grpSpPr>
        <p:graphicFrame>
          <p:nvGraphicFramePr>
            <p:cNvPr id="3" name="Diagram 2"/>
            <p:cNvGraphicFramePr/>
            <p:nvPr/>
          </p:nvGraphicFramePr>
          <p:xfrm>
            <a:off x="666625" y="642938"/>
            <a:ext cx="7238108" cy="51534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3142820" y="2786058"/>
              <a:ext cx="2571433" cy="856044"/>
            </a:xfrm>
            <a:prstGeom prst="rect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800" dirty="0" err="1"/>
                <a:t>Schimbarea</a:t>
              </a:r>
              <a:r>
                <a:rPr lang="en-GB" sz="1800" dirty="0"/>
                <a:t> </a:t>
              </a:r>
              <a:r>
                <a:rPr lang="en-GB" sz="1800" dirty="0" err="1"/>
                <a:t>comportamanetului</a:t>
              </a:r>
              <a:endParaRPr lang="en-GB" sz="18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5400000">
              <a:off x="3988794" y="2393294"/>
              <a:ext cx="785874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030419" y="3641960"/>
              <a:ext cx="1112944" cy="790637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5713773" y="3641960"/>
              <a:ext cx="625535" cy="790637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39763" y="31750"/>
            <a:ext cx="70945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ED1A3B"/>
                </a:solidFill>
                <a:latin typeface="+mj-lt"/>
                <a:cs typeface="+mn-cs"/>
              </a:rPr>
              <a:t>PROMOVAREA UNUI STIL DE VIATA DURABIL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639763" y="-49212"/>
            <a:ext cx="62499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5000"/>
              </a:lnSpc>
              <a:buClr>
                <a:schemeClr val="bg2"/>
              </a:buClr>
              <a:defRPr/>
            </a:pPr>
            <a:endParaRPr lang="en-GB" sz="2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69175" y="2174875"/>
            <a:ext cx="482123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Cerintele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tehnice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pentru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amplasamentele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si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exploatarea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instalatiilor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din 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domeniul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gestionarii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deseurilor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devin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din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ce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in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ce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mai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stricte</a:t>
            </a:r>
            <a:endParaRPr lang="en-US" sz="1800" b="0" dirty="0">
              <a:solidFill>
                <a:srgbClr val="786860"/>
              </a:solidFill>
              <a:latin typeface="+mn-lt"/>
            </a:endParaRPr>
          </a:p>
          <a:p>
            <a:pPr marL="263525" indent="-26352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Educarea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si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implicarea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publicului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sunt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cruciale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intr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-un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sistem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integrat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de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gestiune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a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deseurilor</a:t>
            </a:r>
            <a:endParaRPr lang="en-US" sz="1800" b="0" dirty="0">
              <a:solidFill>
                <a:srgbClr val="786860"/>
              </a:solidFill>
              <a:latin typeface="+mn-lt"/>
            </a:endParaRPr>
          </a:p>
          <a:p>
            <a:pPr marL="263525" lvl="1" indent="-263525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Reducerea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eliminarii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deseurilor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in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depozite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presupune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intensificarea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programelor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de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colectare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selectiva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a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fractiunilor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reciclabile</a:t>
            </a:r>
            <a:r>
              <a:rPr lang="en-US" sz="1800" b="0" dirty="0">
                <a:solidFill>
                  <a:srgbClr val="786860"/>
                </a:solidFill>
                <a:latin typeface="+mn-lt"/>
              </a:rPr>
              <a:t>/ </a:t>
            </a:r>
            <a:r>
              <a:rPr lang="en-US" sz="1800" b="0" dirty="0" err="1">
                <a:solidFill>
                  <a:srgbClr val="786860"/>
                </a:solidFill>
                <a:latin typeface="+mn-lt"/>
              </a:rPr>
              <a:t>valorificabile</a:t>
            </a:r>
            <a:endParaRPr lang="en-US" sz="1800" b="0" dirty="0">
              <a:solidFill>
                <a:srgbClr val="786860"/>
              </a:solidFill>
              <a:latin typeface="+mn-lt"/>
            </a:endParaRPr>
          </a:p>
          <a:p>
            <a:pPr marL="263525" indent="-26352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endParaRPr lang="en-US" sz="2000" b="0" dirty="0">
              <a:solidFill>
                <a:srgbClr val="78686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669" y="40480"/>
            <a:ext cx="1648284" cy="192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04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8076" y="70547"/>
            <a:ext cx="8597225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05000"/>
              </a:lnSpc>
              <a:defRPr/>
            </a:pPr>
            <a:r>
              <a:rPr lang="en-GB" sz="3200" kern="0" dirty="0" err="1">
                <a:solidFill>
                  <a:srgbClr val="ED1A3B"/>
                </a:solidFill>
                <a:latin typeface="+mj-lt"/>
                <a:ea typeface="+mj-ea"/>
                <a:cs typeface="+mj-cs"/>
              </a:rPr>
              <a:t>Directii</a:t>
            </a:r>
            <a:r>
              <a:rPr lang="en-GB" sz="3200" kern="0" dirty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GB" sz="3200" kern="0" dirty="0" err="1">
                <a:solidFill>
                  <a:srgbClr val="ED1A3B"/>
                </a:solidFill>
                <a:latin typeface="+mj-lt"/>
                <a:ea typeface="+mj-ea"/>
                <a:cs typeface="+mj-cs"/>
              </a:rPr>
              <a:t>dezvoltare</a:t>
            </a:r>
            <a:r>
              <a:rPr lang="en-GB" sz="3200" kern="0" dirty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kern="0" dirty="0" err="1">
                <a:solidFill>
                  <a:srgbClr val="ED1A3B"/>
                </a:solidFill>
                <a:latin typeface="+mj-lt"/>
                <a:ea typeface="+mj-ea"/>
                <a:cs typeface="+mj-cs"/>
              </a:rPr>
              <a:t>si</a:t>
            </a:r>
            <a:r>
              <a:rPr lang="en-GB" sz="3200" kern="0" dirty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kern="0" dirty="0" err="1">
                <a:solidFill>
                  <a:srgbClr val="ED1A3B"/>
                </a:solidFill>
                <a:latin typeface="+mj-lt"/>
                <a:ea typeface="+mj-ea"/>
                <a:cs typeface="+mj-cs"/>
              </a:rPr>
              <a:t>imbunatatire</a:t>
            </a:r>
            <a:r>
              <a:rPr lang="en-GB" sz="3200" kern="0" dirty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GB" sz="3200" kern="0" dirty="0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I.M.</a:t>
            </a:r>
            <a:endParaRPr lang="en-US" sz="3200" kern="0" dirty="0">
              <a:solidFill>
                <a:srgbClr val="ED1A3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4733" y="785208"/>
            <a:ext cx="6991440" cy="5601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755" y="1000125"/>
            <a:ext cx="5395428" cy="5086350"/>
          </a:xfrm>
          <a:prstGeom prst="rect">
            <a:avLst/>
          </a:prstGeom>
        </p:spPr>
      </p:pic>
      <p:pic>
        <p:nvPicPr>
          <p:cNvPr id="11" name="Picture 2" descr="C:\Users\DIANA\Pictures\market-research-firm-in-syracuse-ny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9750" y="2782305"/>
            <a:ext cx="3401977" cy="176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16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06846053"/>
              </p:ext>
            </p:extLst>
          </p:nvPr>
        </p:nvGraphicFramePr>
        <p:xfrm>
          <a:off x="5690344" y="2362622"/>
          <a:ext cx="6500069" cy="4495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7971442"/>
              </p:ext>
            </p:extLst>
          </p:nvPr>
        </p:nvGraphicFramePr>
        <p:xfrm>
          <a:off x="3128963" y="3525093"/>
          <a:ext cx="4585295" cy="3823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666750" y="39688"/>
            <a:ext cx="11523663" cy="6667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9pPr>
          </a:lstStyle>
          <a:p>
            <a:r>
              <a:rPr lang="en-US" sz="3600" kern="0" dirty="0" err="1" smtClean="0"/>
              <a:t>Structura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Planului</a:t>
            </a:r>
            <a:r>
              <a:rPr lang="en-US" sz="3200" kern="0" dirty="0" smtClean="0"/>
              <a:t> de </a:t>
            </a:r>
            <a:r>
              <a:rPr lang="en-US" sz="3200" kern="0" dirty="0" err="1" smtClean="0"/>
              <a:t>Imbunatatire</a:t>
            </a:r>
            <a:r>
              <a:rPr lang="en-US" sz="3200" kern="0" dirty="0" smtClean="0"/>
              <a:t> a </a:t>
            </a:r>
            <a:r>
              <a:rPr lang="en-US" sz="3200" kern="0" dirty="0" err="1" smtClean="0"/>
              <a:t>Serviciului</a:t>
            </a:r>
            <a:endParaRPr lang="en-US" sz="3200" kern="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47019" y="955580"/>
            <a:ext cx="5596606" cy="3654708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96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30929302"/>
              </p:ext>
            </p:extLst>
          </p:nvPr>
        </p:nvGraphicFramePr>
        <p:xfrm>
          <a:off x="293685" y="706438"/>
          <a:ext cx="6407153" cy="6061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985218"/>
              </p:ext>
            </p:extLst>
          </p:nvPr>
        </p:nvGraphicFramePr>
        <p:xfrm>
          <a:off x="4151007" y="355374"/>
          <a:ext cx="11930822" cy="5782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666750" y="39688"/>
            <a:ext cx="11523663" cy="6667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D1A3B"/>
                </a:solidFill>
                <a:latin typeface="Trebuchet MS" pitchFamily="34" charset="0"/>
              </a:defRPr>
            </a:lvl9pPr>
          </a:lstStyle>
          <a:p>
            <a:r>
              <a:rPr lang="en-US" sz="3200" kern="0" dirty="0" err="1" smtClean="0"/>
              <a:t>Planul</a:t>
            </a:r>
            <a:r>
              <a:rPr lang="en-US" sz="3200" kern="0" dirty="0" smtClean="0"/>
              <a:t> de </a:t>
            </a:r>
            <a:r>
              <a:rPr lang="en-US" sz="3200" kern="0" dirty="0" err="1" smtClean="0"/>
              <a:t>Imbunatatire</a:t>
            </a:r>
            <a:r>
              <a:rPr lang="en-US" sz="3200" kern="0" dirty="0" smtClean="0"/>
              <a:t> a </a:t>
            </a:r>
            <a:r>
              <a:rPr lang="en-US" sz="3200" kern="0" dirty="0" err="1" smtClean="0"/>
              <a:t>Serviciului</a:t>
            </a:r>
            <a:endParaRPr lang="en-US" sz="3200" kern="0" dirty="0" smtClean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02691556"/>
              </p:ext>
            </p:extLst>
          </p:nvPr>
        </p:nvGraphicFramePr>
        <p:xfrm>
          <a:off x="6072189" y="1314450"/>
          <a:ext cx="2914650" cy="315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4669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538" y="1038798"/>
            <a:ext cx="104441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98002E"/>
                </a:solidFill>
                <a:latin typeface="+mn-lt"/>
              </a:rPr>
              <a:t>	</a:t>
            </a:r>
            <a:endParaRPr lang="en-US" sz="2000" dirty="0" smtClean="0">
              <a:solidFill>
                <a:srgbClr val="98002E"/>
              </a:solidFill>
              <a:latin typeface="+mn-lt"/>
            </a:endParaRPr>
          </a:p>
          <a:p>
            <a:pPr marL="347663" indent="-3476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0" dirty="0" err="1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Continut</a:t>
            </a:r>
            <a:r>
              <a:rPr lang="en-US" sz="2000" b="0" dirty="0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en-US" sz="2000" b="0" dirty="0" err="1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cadru_Plan</a:t>
            </a:r>
            <a:r>
              <a:rPr lang="en-US" sz="2000" b="0" dirty="0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 Local de </a:t>
            </a:r>
            <a:r>
              <a:rPr lang="en-US" sz="2000" b="0" dirty="0" err="1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Mediu</a:t>
            </a:r>
            <a:r>
              <a:rPr lang="en-US" sz="2000" b="0" dirty="0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 (PLM)</a:t>
            </a:r>
            <a:r>
              <a:rPr lang="en-US" sz="2000" b="0" dirty="0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347663" indent="-3476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0" dirty="0" err="1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Continut</a:t>
            </a:r>
            <a:r>
              <a:rPr lang="en-US" sz="2000" b="0" dirty="0" smtClean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cadru_Norme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/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Regulament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 de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salubritate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pentru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localitate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347663" indent="-3476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Continut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cadru_Contract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 de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gestiune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între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 APL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și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Întreprindere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privind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serviciile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 de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utilitate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publică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prestate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347663" indent="-3476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Continut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cadru_Contract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 de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prestare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 a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serviciilor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incheiate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intre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 operator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si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5" action="ppaction://hlinkfile"/>
              </a:rPr>
              <a:t> client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347663" indent="-3476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Aspecte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privind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constituirea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unei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asociatii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intercomunitare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 la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nivelul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mai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multor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localitati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pentru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managementul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integrat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 al </a:t>
            </a:r>
            <a:r>
              <a:rPr lang="en-US" sz="2000" b="0" dirty="0" err="1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deseurilor</a:t>
            </a:r>
            <a:r>
              <a:rPr lang="en-US" sz="2000" b="0" dirty="0">
                <a:solidFill>
                  <a:srgbClr val="98002E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66750" y="-23132"/>
            <a:ext cx="11523663" cy="66675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05000"/>
              </a:lnSpc>
              <a:defRPr/>
            </a:pP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Planul</a:t>
            </a:r>
            <a:r>
              <a:rPr lang="en-US" sz="3200" kern="0" dirty="0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Imbunatatire</a:t>
            </a:r>
            <a:r>
              <a:rPr lang="en-US" sz="3200" kern="0" dirty="0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200" kern="0" dirty="0" err="1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Serviciilor</a:t>
            </a:r>
            <a:r>
              <a:rPr lang="en-US" sz="3200" kern="0" dirty="0" smtClean="0">
                <a:solidFill>
                  <a:srgbClr val="ED1A3B"/>
                </a:solidFill>
                <a:latin typeface="+mj-lt"/>
                <a:ea typeface="+mj-ea"/>
                <a:cs typeface="+mj-cs"/>
              </a:rPr>
              <a:t> (PIS)</a:t>
            </a:r>
            <a:endParaRPr lang="en-US" sz="3200" kern="0" dirty="0">
              <a:solidFill>
                <a:srgbClr val="ED1A3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 rot="5400000">
            <a:off x="3423099" y="-1988780"/>
            <a:ext cx="542461" cy="6055156"/>
            <a:chOff x="0" y="5919"/>
            <a:chExt cx="542461" cy="6055156"/>
          </a:xfrm>
        </p:grpSpPr>
        <p:sp>
          <p:nvSpPr>
            <p:cNvPr id="6" name="Rectangle 5"/>
            <p:cNvSpPr/>
            <p:nvPr/>
          </p:nvSpPr>
          <p:spPr>
            <a:xfrm>
              <a:off x="0" y="5919"/>
              <a:ext cx="542461" cy="60551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0" y="5919"/>
              <a:ext cx="542461" cy="605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accent2">
                      <a:lumMod val="75000"/>
                    </a:schemeClr>
                  </a:solidFill>
                  <a:effectLst/>
                </a:rPr>
                <a:t>MANAGEMENT STRATEGIC  - ANEXE</a:t>
              </a:r>
              <a:endParaRPr lang="en-US" sz="2800" b="1" kern="1200" dirty="0">
                <a:solidFill>
                  <a:schemeClr val="accent2">
                    <a:lumMod val="75000"/>
                  </a:schemeClr>
                </a:solidFill>
                <a:effectLst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26" y="5031742"/>
            <a:ext cx="2912273" cy="1930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830" y="0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DO_PowePoint_2003_ws_310709">
  <a:themeElements>
    <a:clrScheme name="Default Design 1">
      <a:dk1>
        <a:srgbClr val="000000"/>
      </a:dk1>
      <a:lt1>
        <a:srgbClr val="FFFFFF"/>
      </a:lt1>
      <a:dk2>
        <a:srgbClr val="786860"/>
      </a:dk2>
      <a:lt2>
        <a:srgbClr val="D1108C"/>
      </a:lt2>
      <a:accent1>
        <a:srgbClr val="ED1A3B"/>
      </a:accent1>
      <a:accent2>
        <a:srgbClr val="2EAFA4"/>
      </a:accent2>
      <a:accent3>
        <a:srgbClr val="FFFFFF"/>
      </a:accent3>
      <a:accent4>
        <a:srgbClr val="000000"/>
      </a:accent4>
      <a:accent5>
        <a:srgbClr val="F4ABAF"/>
      </a:accent5>
      <a:accent6>
        <a:srgbClr val="299E94"/>
      </a:accent6>
      <a:hlink>
        <a:srgbClr val="98002E"/>
      </a:hlink>
      <a:folHlink>
        <a:srgbClr val="62CAE3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9D8D85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9D8D85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786860"/>
        </a:dk2>
        <a:lt2>
          <a:srgbClr val="D1108C"/>
        </a:lt2>
        <a:accent1>
          <a:srgbClr val="ED1A3B"/>
        </a:accent1>
        <a:accent2>
          <a:srgbClr val="2EAFA4"/>
        </a:accent2>
        <a:accent3>
          <a:srgbClr val="FFFFFF"/>
        </a:accent3>
        <a:accent4>
          <a:srgbClr val="000000"/>
        </a:accent4>
        <a:accent5>
          <a:srgbClr val="F4ABAF"/>
        </a:accent5>
        <a:accent6>
          <a:srgbClr val="299E94"/>
        </a:accent6>
        <a:hlink>
          <a:srgbClr val="98002E"/>
        </a:hlink>
        <a:folHlink>
          <a:srgbClr val="62CA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BDO_PowePoint_2003_ws_310709</Template>
  <TotalTime>6880</TotalTime>
  <Words>1773</Words>
  <Application>Microsoft Office PowerPoint</Application>
  <PresentationFormat>Custom</PresentationFormat>
  <Paragraphs>414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  <vt:variant>
        <vt:lpstr>Custom Shows</vt:lpstr>
      </vt:variant>
      <vt:variant>
        <vt:i4>1</vt:i4>
      </vt:variant>
    </vt:vector>
  </HeadingPairs>
  <TitlesOfParts>
    <vt:vector size="35" baseType="lpstr">
      <vt:lpstr>MS PGothic</vt:lpstr>
      <vt:lpstr>Arial</vt:lpstr>
      <vt:lpstr>Calibri</vt:lpstr>
      <vt:lpstr>Comic Sans MS</vt:lpstr>
      <vt:lpstr>Courier New</vt:lpstr>
      <vt:lpstr>Times New Roman</vt:lpstr>
      <vt:lpstr>Trebuchet MS</vt:lpstr>
      <vt:lpstr>Univers HSBCPB Con 520</vt:lpstr>
      <vt:lpstr>Wingdings</vt:lpstr>
      <vt:lpstr>BDO_PowePoint_2003_ws_310709</vt:lpstr>
      <vt:lpstr>PowerPoint Presentation</vt:lpstr>
      <vt:lpstr>Etape in cadrul asistentei tehnice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loc de Concluzie....</vt:lpstr>
      <vt:lpstr>PowerPoint Presentation</vt:lpstr>
      <vt:lpstr>PowerPoint Presentation</vt:lpstr>
      <vt:lpstr>Custom Show 1</vt:lpstr>
    </vt:vector>
  </TitlesOfParts>
  <Company>bdo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HEADING</dc:title>
  <dc:creator>user</dc:creator>
  <cp:lastModifiedBy>Diana Dumitru</cp:lastModifiedBy>
  <cp:revision>612</cp:revision>
  <dcterms:created xsi:type="dcterms:W3CDTF">2010-12-01T13:40:24Z</dcterms:created>
  <dcterms:modified xsi:type="dcterms:W3CDTF">2015-01-29T21:23:59Z</dcterms:modified>
</cp:coreProperties>
</file>