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1" r:id="rId1"/>
    <p:sldMasterId id="2147483701" r:id="rId2"/>
  </p:sldMasterIdLst>
  <p:notesMasterIdLst>
    <p:notesMasterId r:id="rId94"/>
  </p:notesMasterIdLst>
  <p:handoutMasterIdLst>
    <p:handoutMasterId r:id="rId95"/>
  </p:handoutMasterIdLst>
  <p:sldIdLst>
    <p:sldId id="408" r:id="rId3"/>
    <p:sldId id="437" r:id="rId4"/>
    <p:sldId id="409" r:id="rId5"/>
    <p:sldId id="438" r:id="rId6"/>
    <p:sldId id="439" r:id="rId7"/>
    <p:sldId id="442" r:id="rId8"/>
    <p:sldId id="440" r:id="rId9"/>
    <p:sldId id="441" r:id="rId10"/>
    <p:sldId id="413" r:id="rId11"/>
    <p:sldId id="443" r:id="rId12"/>
    <p:sldId id="444" r:id="rId13"/>
    <p:sldId id="445" r:id="rId14"/>
    <p:sldId id="446" r:id="rId15"/>
    <p:sldId id="447" r:id="rId16"/>
    <p:sldId id="448" r:id="rId17"/>
    <p:sldId id="449" r:id="rId18"/>
    <p:sldId id="450" r:id="rId19"/>
    <p:sldId id="451" r:id="rId20"/>
    <p:sldId id="452" r:id="rId21"/>
    <p:sldId id="453" r:id="rId22"/>
    <p:sldId id="454" r:id="rId23"/>
    <p:sldId id="455" r:id="rId24"/>
    <p:sldId id="456" r:id="rId25"/>
    <p:sldId id="457" r:id="rId26"/>
    <p:sldId id="458" r:id="rId27"/>
    <p:sldId id="459" r:id="rId28"/>
    <p:sldId id="460" r:id="rId29"/>
    <p:sldId id="461" r:id="rId30"/>
    <p:sldId id="462" r:id="rId31"/>
    <p:sldId id="463" r:id="rId32"/>
    <p:sldId id="464" r:id="rId33"/>
    <p:sldId id="465" r:id="rId34"/>
    <p:sldId id="466" r:id="rId35"/>
    <p:sldId id="467" r:id="rId36"/>
    <p:sldId id="468" r:id="rId37"/>
    <p:sldId id="469" r:id="rId38"/>
    <p:sldId id="470" r:id="rId39"/>
    <p:sldId id="471" r:id="rId40"/>
    <p:sldId id="472" r:id="rId41"/>
    <p:sldId id="473" r:id="rId42"/>
    <p:sldId id="474" r:id="rId43"/>
    <p:sldId id="475" r:id="rId44"/>
    <p:sldId id="476" r:id="rId45"/>
    <p:sldId id="477" r:id="rId46"/>
    <p:sldId id="478" r:id="rId47"/>
    <p:sldId id="479" r:id="rId48"/>
    <p:sldId id="480" r:id="rId49"/>
    <p:sldId id="481" r:id="rId50"/>
    <p:sldId id="482" r:id="rId51"/>
    <p:sldId id="483" r:id="rId52"/>
    <p:sldId id="484" r:id="rId53"/>
    <p:sldId id="485" r:id="rId54"/>
    <p:sldId id="486" r:id="rId55"/>
    <p:sldId id="487" r:id="rId56"/>
    <p:sldId id="488" r:id="rId57"/>
    <p:sldId id="489" r:id="rId58"/>
    <p:sldId id="490" r:id="rId59"/>
    <p:sldId id="491" r:id="rId60"/>
    <p:sldId id="492" r:id="rId61"/>
    <p:sldId id="493" r:id="rId62"/>
    <p:sldId id="494" r:id="rId63"/>
    <p:sldId id="495" r:id="rId64"/>
    <p:sldId id="496" r:id="rId65"/>
    <p:sldId id="497" r:id="rId66"/>
    <p:sldId id="498" r:id="rId67"/>
    <p:sldId id="499" r:id="rId68"/>
    <p:sldId id="500" r:id="rId69"/>
    <p:sldId id="501" r:id="rId70"/>
    <p:sldId id="502" r:id="rId71"/>
    <p:sldId id="503" r:id="rId72"/>
    <p:sldId id="504" r:id="rId73"/>
    <p:sldId id="505" r:id="rId74"/>
    <p:sldId id="506" r:id="rId75"/>
    <p:sldId id="507" r:id="rId76"/>
    <p:sldId id="508" r:id="rId77"/>
    <p:sldId id="509" r:id="rId78"/>
    <p:sldId id="510" r:id="rId79"/>
    <p:sldId id="511" r:id="rId80"/>
    <p:sldId id="512" r:id="rId81"/>
    <p:sldId id="513" r:id="rId82"/>
    <p:sldId id="514" r:id="rId83"/>
    <p:sldId id="515" r:id="rId84"/>
    <p:sldId id="516" r:id="rId85"/>
    <p:sldId id="517" r:id="rId86"/>
    <p:sldId id="518" r:id="rId87"/>
    <p:sldId id="519" r:id="rId88"/>
    <p:sldId id="520" r:id="rId89"/>
    <p:sldId id="521" r:id="rId90"/>
    <p:sldId id="522" r:id="rId91"/>
    <p:sldId id="523" r:id="rId92"/>
    <p:sldId id="524" r:id="rId93"/>
  </p:sldIdLst>
  <p:sldSz cx="9144000" cy="6858000" type="screen4x3"/>
  <p:notesSz cx="6761163" cy="9942513"/>
  <p:defaultTextStyle>
    <a:defPPr>
      <a:defRPr lang="de-DE"/>
    </a:defPPr>
    <a:lvl1pPr algn="l" rtl="0" fontAlgn="base">
      <a:spcBef>
        <a:spcPct val="0"/>
      </a:spcBef>
      <a:spcAft>
        <a:spcPct val="0"/>
      </a:spcAft>
      <a:defRPr sz="2200" b="1" kern="1200">
        <a:solidFill>
          <a:srgbClr val="999999"/>
        </a:solidFill>
        <a:latin typeface="Arial" charset="0"/>
        <a:ea typeface="+mn-ea"/>
        <a:cs typeface="Arial" charset="0"/>
      </a:defRPr>
    </a:lvl1pPr>
    <a:lvl2pPr marL="457200" algn="l" rtl="0" fontAlgn="base">
      <a:spcBef>
        <a:spcPct val="0"/>
      </a:spcBef>
      <a:spcAft>
        <a:spcPct val="0"/>
      </a:spcAft>
      <a:defRPr sz="2200" b="1" kern="1200">
        <a:solidFill>
          <a:srgbClr val="999999"/>
        </a:solidFill>
        <a:latin typeface="Arial" charset="0"/>
        <a:ea typeface="+mn-ea"/>
        <a:cs typeface="Arial" charset="0"/>
      </a:defRPr>
    </a:lvl2pPr>
    <a:lvl3pPr marL="914400" algn="l" rtl="0" fontAlgn="base">
      <a:spcBef>
        <a:spcPct val="0"/>
      </a:spcBef>
      <a:spcAft>
        <a:spcPct val="0"/>
      </a:spcAft>
      <a:defRPr sz="2200" b="1" kern="1200">
        <a:solidFill>
          <a:srgbClr val="999999"/>
        </a:solidFill>
        <a:latin typeface="Arial" charset="0"/>
        <a:ea typeface="+mn-ea"/>
        <a:cs typeface="Arial" charset="0"/>
      </a:defRPr>
    </a:lvl3pPr>
    <a:lvl4pPr marL="1371600" algn="l" rtl="0" fontAlgn="base">
      <a:spcBef>
        <a:spcPct val="0"/>
      </a:spcBef>
      <a:spcAft>
        <a:spcPct val="0"/>
      </a:spcAft>
      <a:defRPr sz="2200" b="1" kern="1200">
        <a:solidFill>
          <a:srgbClr val="999999"/>
        </a:solidFill>
        <a:latin typeface="Arial" charset="0"/>
        <a:ea typeface="+mn-ea"/>
        <a:cs typeface="Arial" charset="0"/>
      </a:defRPr>
    </a:lvl4pPr>
    <a:lvl5pPr marL="1828800" algn="l" rtl="0" fontAlgn="base">
      <a:spcBef>
        <a:spcPct val="0"/>
      </a:spcBef>
      <a:spcAft>
        <a:spcPct val="0"/>
      </a:spcAft>
      <a:defRPr sz="2200" b="1" kern="1200">
        <a:solidFill>
          <a:srgbClr val="999999"/>
        </a:solidFill>
        <a:latin typeface="Arial" charset="0"/>
        <a:ea typeface="+mn-ea"/>
        <a:cs typeface="Arial" charset="0"/>
      </a:defRPr>
    </a:lvl5pPr>
    <a:lvl6pPr marL="2286000" algn="l" defTabSz="914400" rtl="0" eaLnBrk="1" latinLnBrk="0" hangingPunct="1">
      <a:defRPr sz="2200" b="1" kern="1200">
        <a:solidFill>
          <a:srgbClr val="999999"/>
        </a:solidFill>
        <a:latin typeface="Arial" charset="0"/>
        <a:ea typeface="+mn-ea"/>
        <a:cs typeface="Arial" charset="0"/>
      </a:defRPr>
    </a:lvl6pPr>
    <a:lvl7pPr marL="2743200" algn="l" defTabSz="914400" rtl="0" eaLnBrk="1" latinLnBrk="0" hangingPunct="1">
      <a:defRPr sz="2200" b="1" kern="1200">
        <a:solidFill>
          <a:srgbClr val="999999"/>
        </a:solidFill>
        <a:latin typeface="Arial" charset="0"/>
        <a:ea typeface="+mn-ea"/>
        <a:cs typeface="Arial" charset="0"/>
      </a:defRPr>
    </a:lvl7pPr>
    <a:lvl8pPr marL="3200400" algn="l" defTabSz="914400" rtl="0" eaLnBrk="1" latinLnBrk="0" hangingPunct="1">
      <a:defRPr sz="2200" b="1" kern="1200">
        <a:solidFill>
          <a:srgbClr val="999999"/>
        </a:solidFill>
        <a:latin typeface="Arial" charset="0"/>
        <a:ea typeface="+mn-ea"/>
        <a:cs typeface="Arial" charset="0"/>
      </a:defRPr>
    </a:lvl8pPr>
    <a:lvl9pPr marL="3657600" algn="l" defTabSz="914400" rtl="0" eaLnBrk="1" latinLnBrk="0" hangingPunct="1">
      <a:defRPr sz="2200" b="1" kern="1200">
        <a:solidFill>
          <a:srgbClr val="999999"/>
        </a:solidFill>
        <a:latin typeface="Arial" charset="0"/>
        <a:ea typeface="+mn-ea"/>
        <a:cs typeface="Arial" charset="0"/>
      </a:defRPr>
    </a:lvl9pPr>
  </p:defaultTextStyle>
  <p:extLst>
    <p:ext uri="{EFAFB233-063F-42B5-8137-9DF3F51BA10A}">
      <p15:sldGuideLst xmlns="" xmlns:p15="http://schemas.microsoft.com/office/powerpoint/2012/main">
        <p15:guide id="1" orient="horz" pos="658">
          <p15:clr>
            <a:srgbClr val="A4A3A4"/>
          </p15:clr>
        </p15:guide>
        <p15:guide id="2" orient="horz" pos="388">
          <p15:clr>
            <a:srgbClr val="A4A3A4"/>
          </p15:clr>
        </p15:guide>
        <p15:guide id="3" pos="288">
          <p15:clr>
            <a:srgbClr val="A4A3A4"/>
          </p15:clr>
        </p15:guide>
        <p15:guide id="4" pos="1022">
          <p15:clr>
            <a:srgbClr val="A4A3A4"/>
          </p15:clr>
        </p15:guide>
      </p15:sldGuideLst>
    </p:ext>
    <p:ext uri="{2D200454-40CA-4A62-9FC3-DE9A4176ACB9}">
      <p15:notesGuideLst xmlns="" xmlns:p15="http://schemas.microsoft.com/office/powerpoint/2012/main">
        <p15:guide id="1" orient="horz" pos="3132" userDrawn="1">
          <p15:clr>
            <a:srgbClr val="A4A3A4"/>
          </p15:clr>
        </p15:guide>
        <p15:guide id="2" pos="213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a Bohantova"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11144F"/>
    <a:srgbClr val="6E6452"/>
    <a:srgbClr val="E5DBA1"/>
    <a:srgbClr val="BABA93"/>
    <a:srgbClr val="BABB93"/>
    <a:srgbClr val="DEDEAF"/>
    <a:srgbClr val="999999"/>
    <a:srgbClr val="D9D9D9"/>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03" autoAdjust="0"/>
    <p:restoredTop sz="92385" autoAdjust="0"/>
  </p:normalViewPr>
  <p:slideViewPr>
    <p:cSldViewPr snapToGrid="0">
      <p:cViewPr>
        <p:scale>
          <a:sx n="108" d="100"/>
          <a:sy n="108" d="100"/>
        </p:scale>
        <p:origin x="-132" y="150"/>
      </p:cViewPr>
      <p:guideLst>
        <p:guide orient="horz" pos="658"/>
        <p:guide orient="horz" pos="388"/>
        <p:guide pos="288"/>
        <p:guide pos="102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108" d="100"/>
          <a:sy n="108" d="100"/>
        </p:scale>
        <p:origin x="-4140" y="-102"/>
      </p:cViewPr>
      <p:guideLst>
        <p:guide orient="horz" pos="3132"/>
        <p:guide pos="213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handoutMaster" Target="handoutMasters/handout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notesMaster" Target="notesMasters/notesMaster1.xml"/><Relationship Id="rId9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1" y="1"/>
            <a:ext cx="2930574" cy="496092"/>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eaLnBrk="0" hangingPunct="0">
              <a:defRPr sz="1200" b="0" dirty="0">
                <a:solidFill>
                  <a:schemeClr val="tx1"/>
                </a:solidFill>
                <a:latin typeface="Arial Narrow" pitchFamily="34" charset="0"/>
                <a:cs typeface="+mn-cs"/>
              </a:defRPr>
            </a:lvl1pPr>
          </a:lstStyle>
          <a:p>
            <a:pPr>
              <a:defRPr/>
            </a:pPr>
            <a:endParaRPr lang="de-DE"/>
          </a:p>
        </p:txBody>
      </p:sp>
      <p:sp>
        <p:nvSpPr>
          <p:cNvPr id="66563" name="Rectangle 3"/>
          <p:cNvSpPr>
            <a:spLocks noGrp="1" noChangeArrowheads="1"/>
          </p:cNvSpPr>
          <p:nvPr>
            <p:ph type="dt" sz="quarter" idx="1"/>
          </p:nvPr>
        </p:nvSpPr>
        <p:spPr bwMode="auto">
          <a:xfrm>
            <a:off x="3830591" y="1"/>
            <a:ext cx="2930574" cy="496092"/>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algn="r" eaLnBrk="0" hangingPunct="0">
              <a:defRPr sz="1200" b="0" dirty="0">
                <a:solidFill>
                  <a:schemeClr val="tx1"/>
                </a:solidFill>
                <a:latin typeface="Arial Narrow" pitchFamily="34" charset="0"/>
                <a:cs typeface="+mn-cs"/>
              </a:defRPr>
            </a:lvl1pPr>
          </a:lstStyle>
          <a:p>
            <a:pPr>
              <a:defRPr/>
            </a:pPr>
            <a:endParaRPr lang="de-DE"/>
          </a:p>
        </p:txBody>
      </p:sp>
      <p:sp>
        <p:nvSpPr>
          <p:cNvPr id="66564" name="Rectangle 4"/>
          <p:cNvSpPr>
            <a:spLocks noGrp="1" noChangeArrowheads="1"/>
          </p:cNvSpPr>
          <p:nvPr>
            <p:ph type="ftr" sz="quarter" idx="2"/>
          </p:nvPr>
        </p:nvSpPr>
        <p:spPr bwMode="auto">
          <a:xfrm>
            <a:off x="1" y="9446422"/>
            <a:ext cx="2930574" cy="496092"/>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eaLnBrk="0" hangingPunct="0">
              <a:defRPr sz="1200" b="0" dirty="0">
                <a:solidFill>
                  <a:schemeClr val="tx1"/>
                </a:solidFill>
                <a:latin typeface="Arial Narrow" pitchFamily="34" charset="0"/>
                <a:cs typeface="+mn-cs"/>
              </a:defRPr>
            </a:lvl1pPr>
          </a:lstStyle>
          <a:p>
            <a:pPr>
              <a:defRPr/>
            </a:pPr>
            <a:endParaRPr lang="de-DE"/>
          </a:p>
        </p:txBody>
      </p:sp>
      <p:sp>
        <p:nvSpPr>
          <p:cNvPr id="66565" name="Rectangle 5"/>
          <p:cNvSpPr>
            <a:spLocks noGrp="1" noChangeArrowheads="1"/>
          </p:cNvSpPr>
          <p:nvPr>
            <p:ph type="sldNum" sz="quarter" idx="3"/>
          </p:nvPr>
        </p:nvSpPr>
        <p:spPr bwMode="auto">
          <a:xfrm>
            <a:off x="3830591" y="9446422"/>
            <a:ext cx="2930574" cy="496092"/>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algn="r" eaLnBrk="0" hangingPunct="0">
              <a:defRPr sz="1200" b="0">
                <a:solidFill>
                  <a:schemeClr val="tx1"/>
                </a:solidFill>
                <a:latin typeface="Arial Narrow" pitchFamily="34" charset="0"/>
                <a:cs typeface="+mn-cs"/>
              </a:defRPr>
            </a:lvl1pPr>
          </a:lstStyle>
          <a:p>
            <a:pPr>
              <a:defRPr/>
            </a:pPr>
            <a:fld id="{4BBF79D3-D540-4A1F-9847-1559C7AB9D71}" type="slidenum">
              <a:rPr lang="de-DE"/>
              <a:pPr>
                <a:defRPr/>
              </a:pPr>
              <a:t>‹#›</a:t>
            </a:fld>
            <a:endParaRPr lang="de-DE" dirty="0"/>
          </a:p>
        </p:txBody>
      </p:sp>
    </p:spTree>
    <p:extLst>
      <p:ext uri="{BB962C8B-B14F-4D97-AF65-F5344CB8AC3E}">
        <p14:creationId xmlns:p14="http://schemas.microsoft.com/office/powerpoint/2010/main" val="35499185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1"/>
            <a:ext cx="2930574" cy="496092"/>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eaLnBrk="0" hangingPunct="0">
              <a:defRPr sz="1200" b="0" dirty="0">
                <a:solidFill>
                  <a:schemeClr val="tx1"/>
                </a:solidFill>
                <a:latin typeface="Arial Narrow" pitchFamily="34" charset="0"/>
                <a:cs typeface="+mn-cs"/>
              </a:defRPr>
            </a:lvl1pPr>
          </a:lstStyle>
          <a:p>
            <a:pPr>
              <a:defRPr/>
            </a:pPr>
            <a:endParaRPr lang="de-DE"/>
          </a:p>
        </p:txBody>
      </p:sp>
      <p:sp>
        <p:nvSpPr>
          <p:cNvPr id="8195" name="Rectangle 3"/>
          <p:cNvSpPr>
            <a:spLocks noGrp="1" noChangeArrowheads="1"/>
          </p:cNvSpPr>
          <p:nvPr>
            <p:ph type="dt" idx="1"/>
          </p:nvPr>
        </p:nvSpPr>
        <p:spPr bwMode="auto">
          <a:xfrm>
            <a:off x="3830591" y="1"/>
            <a:ext cx="2930574" cy="496092"/>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algn="r" eaLnBrk="0" hangingPunct="0">
              <a:defRPr sz="1200" b="0" dirty="0">
                <a:solidFill>
                  <a:schemeClr val="tx1"/>
                </a:solidFill>
                <a:latin typeface="Arial Narrow" pitchFamily="34" charset="0"/>
                <a:cs typeface="+mn-cs"/>
              </a:defRPr>
            </a:lvl1pPr>
          </a:lstStyle>
          <a:p>
            <a:pPr>
              <a:defRPr/>
            </a:pPr>
            <a:endParaRPr lang="de-DE"/>
          </a:p>
        </p:txBody>
      </p:sp>
      <p:sp>
        <p:nvSpPr>
          <p:cNvPr id="11268" name="Rectangle 4"/>
          <p:cNvSpPr>
            <a:spLocks noGrp="1" noRot="1" noChangeAspect="1" noChangeArrowheads="1" noTextEdit="1"/>
          </p:cNvSpPr>
          <p:nvPr>
            <p:ph type="sldImg" idx="2"/>
          </p:nvPr>
        </p:nvSpPr>
        <p:spPr bwMode="auto">
          <a:xfrm>
            <a:off x="895350" y="746125"/>
            <a:ext cx="4970463" cy="3729038"/>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01595" y="4722417"/>
            <a:ext cx="4957975" cy="4474368"/>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p>
            <a:pPr lvl="0"/>
            <a:r>
              <a:rPr lang="de-DE" noProof="0" dirty="0"/>
              <a:t>Klicken Sie, um die Formate des Vorlagentextes zu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8198" name="Rectangle 6"/>
          <p:cNvSpPr>
            <a:spLocks noGrp="1" noChangeArrowheads="1"/>
          </p:cNvSpPr>
          <p:nvPr>
            <p:ph type="ftr" sz="quarter" idx="4"/>
          </p:nvPr>
        </p:nvSpPr>
        <p:spPr bwMode="auto">
          <a:xfrm>
            <a:off x="1" y="9446422"/>
            <a:ext cx="2930574" cy="496092"/>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eaLnBrk="0" hangingPunct="0">
              <a:defRPr sz="1200" b="0" dirty="0">
                <a:solidFill>
                  <a:schemeClr val="tx1"/>
                </a:solidFill>
                <a:latin typeface="Arial Narrow" pitchFamily="34" charset="0"/>
                <a:cs typeface="+mn-cs"/>
              </a:defRPr>
            </a:lvl1pPr>
          </a:lstStyle>
          <a:p>
            <a:pPr>
              <a:defRPr/>
            </a:pPr>
            <a:endParaRPr lang="de-DE"/>
          </a:p>
        </p:txBody>
      </p:sp>
      <p:sp>
        <p:nvSpPr>
          <p:cNvPr id="8199" name="Rectangle 7"/>
          <p:cNvSpPr>
            <a:spLocks noGrp="1" noChangeArrowheads="1"/>
          </p:cNvSpPr>
          <p:nvPr>
            <p:ph type="sldNum" sz="quarter" idx="5"/>
          </p:nvPr>
        </p:nvSpPr>
        <p:spPr bwMode="auto">
          <a:xfrm>
            <a:off x="3830591" y="9446422"/>
            <a:ext cx="2930574" cy="496092"/>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algn="r" eaLnBrk="0" hangingPunct="0">
              <a:defRPr sz="1200" b="0" smtClean="0">
                <a:solidFill>
                  <a:schemeClr val="tx1"/>
                </a:solidFill>
                <a:latin typeface="Arial Narrow" pitchFamily="34" charset="0"/>
                <a:cs typeface="+mn-cs"/>
              </a:defRPr>
            </a:lvl1pPr>
          </a:lstStyle>
          <a:p>
            <a:pPr>
              <a:defRPr/>
            </a:pPr>
            <a:fld id="{FCC8D018-2849-4367-944E-648FA90DDE54}" type="slidenum">
              <a:rPr lang="de-DE"/>
              <a:pPr>
                <a:defRPr/>
              </a:pPr>
              <a:t>‹#›</a:t>
            </a:fld>
            <a:endParaRPr lang="de-DE" dirty="0"/>
          </a:p>
        </p:txBody>
      </p:sp>
    </p:spTree>
    <p:extLst>
      <p:ext uri="{BB962C8B-B14F-4D97-AF65-F5344CB8AC3E}">
        <p14:creationId xmlns:p14="http://schemas.microsoft.com/office/powerpoint/2010/main" val="25801759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Narrow"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Narrow"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Narrow"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Narrow"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Headline, Bulletpoi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noProof="0" dirty="0"/>
              <a:t>Образец заголовка</a:t>
            </a:r>
            <a:endParaRPr lang="de-DE" noProof="0" dirty="0"/>
          </a:p>
        </p:txBody>
      </p:sp>
      <p:sp>
        <p:nvSpPr>
          <p:cNvPr id="5" name="Inhaltsplatzhalter 2"/>
          <p:cNvSpPr>
            <a:spLocks noGrp="1"/>
          </p:cNvSpPr>
          <p:nvPr>
            <p:ph idx="1"/>
          </p:nvPr>
        </p:nvSpPr>
        <p:spPr>
          <a:xfrm>
            <a:off x="684000" y="2448000"/>
            <a:ext cx="7776000" cy="3816000"/>
          </a:xfrm>
        </p:spPr>
        <p:txBody>
          <a:bodyPr/>
          <a:lstStyle>
            <a:lvl1pPr>
              <a:defRPr sz="1800"/>
            </a:lvl1pPr>
            <a:lvl2pPr>
              <a:defRPr sz="1800"/>
            </a:lvl2pPr>
            <a:lvl3pPr>
              <a:defRPr sz="1800"/>
            </a:lvl3pPr>
            <a:lvl4pPr>
              <a:defRPr sz="1800"/>
            </a:lvl4pPr>
            <a:lvl5pPr>
              <a:defRPr sz="1800"/>
            </a:lvl5pPr>
          </a:lstStyle>
          <a:p>
            <a:pPr lvl="0"/>
            <a:r>
              <a:rPr lang="ru-RU" noProof="0" dirty="0"/>
              <a:t>Образец текста</a:t>
            </a:r>
          </a:p>
          <a:p>
            <a:pPr lvl="1"/>
            <a:r>
              <a:rPr lang="ru-RU" noProof="0" dirty="0"/>
              <a:t>Второй уровень</a:t>
            </a:r>
          </a:p>
          <a:p>
            <a:pPr lvl="2"/>
            <a:r>
              <a:rPr lang="ru-RU" noProof="0" dirty="0"/>
              <a:t>Третий уровень</a:t>
            </a:r>
          </a:p>
          <a:p>
            <a:pPr lvl="3"/>
            <a:r>
              <a:rPr lang="ru-RU" noProof="0" dirty="0"/>
              <a:t>Четвертый уровень</a:t>
            </a:r>
          </a:p>
        </p:txBody>
      </p:sp>
      <p:sp>
        <p:nvSpPr>
          <p:cNvPr id="4" name="Rectangle 25"/>
          <p:cNvSpPr>
            <a:spLocks noGrp="1" noChangeArrowheads="1"/>
          </p:cNvSpPr>
          <p:nvPr>
            <p:ph type="ftr" sz="quarter" idx="10"/>
          </p:nvPr>
        </p:nvSpPr>
        <p:spPr>
          <a:ln/>
        </p:spPr>
        <p:txBody>
          <a:bodyPr/>
          <a:lstStyle>
            <a:lvl1pPr>
              <a:defRPr/>
            </a:lvl1pPr>
          </a:lstStyle>
          <a:p>
            <a:pPr>
              <a:defRPr/>
            </a:pPr>
            <a:endParaRPr lang="de-DE"/>
          </a:p>
        </p:txBody>
      </p:sp>
      <p:sp>
        <p:nvSpPr>
          <p:cNvPr id="6" name="Rectangle 17"/>
          <p:cNvSpPr>
            <a:spLocks noGrp="1" noChangeArrowheads="1"/>
          </p:cNvSpPr>
          <p:nvPr>
            <p:ph type="dt" sz="half" idx="11"/>
          </p:nvPr>
        </p:nvSpPr>
        <p:spPr>
          <a:ln/>
        </p:spPr>
        <p:txBody>
          <a:bodyPr/>
          <a:lstStyle>
            <a:lvl1pPr>
              <a:defRPr/>
            </a:lvl1pPr>
          </a:lstStyle>
          <a:p>
            <a:pPr>
              <a:defRPr/>
            </a:pPr>
            <a:fld id="{2651A308-48BF-4C60-A788-CEA3497A0B38}" type="datetime1">
              <a:rPr lang="en-GB" smtClean="0"/>
              <a:t>24/10/2018</a:t>
            </a:fld>
            <a:endParaRPr lang="en-GB"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eadline, Subhead, Bulletpoints, großes Bild ">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noProof="0" dirty="0"/>
              <a:t>Образец заголовка</a:t>
            </a:r>
            <a:endParaRPr lang="de-DE" noProof="0" dirty="0"/>
          </a:p>
        </p:txBody>
      </p:sp>
      <p:sp>
        <p:nvSpPr>
          <p:cNvPr id="7" name="Inhaltsplatzhalter 2"/>
          <p:cNvSpPr>
            <a:spLocks noGrp="1"/>
          </p:cNvSpPr>
          <p:nvPr>
            <p:ph idx="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45" indent="-360045">
              <a:buClr>
                <a:srgbClr val="C80F0F"/>
              </a:buClr>
              <a:buFont typeface="Arial" panose="020B0604020202020204" pitchFamily="34" charset="0"/>
              <a:buChar char="•"/>
              <a:defRPr sz="1800"/>
            </a:lvl2pPr>
            <a:lvl3pPr marL="720090">
              <a:defRPr sz="1800"/>
            </a:lvl3pPr>
            <a:lvl4pPr marL="1080135">
              <a:defRPr sz="1800" baseline="0"/>
            </a:lvl4pPr>
            <a:lvl5pPr marL="1440180">
              <a:defRPr sz="1800" baseline="0"/>
            </a:lvl5pPr>
            <a:lvl6pPr marL="1800225">
              <a:defRPr baseline="0"/>
            </a:lvl6pPr>
            <a:lvl7pPr marL="2160270">
              <a:defRPr baseline="0"/>
            </a:lvl7pPr>
            <a:lvl8pPr marL="2520315">
              <a:defRPr baseline="0"/>
            </a:lvl8pPr>
            <a:lvl9pPr marL="2879725">
              <a:defRPr/>
            </a:lvl9pPr>
          </a:lstStyle>
          <a:p>
            <a:pPr lvl="0"/>
            <a:r>
              <a:rPr lang="ru-RU" noProof="0" dirty="0"/>
              <a:t>Образец текста</a:t>
            </a:r>
          </a:p>
          <a:p>
            <a:pPr lvl="1"/>
            <a:r>
              <a:rPr lang="ru-RU" noProof="0" dirty="0"/>
              <a:t>Второй уровень</a:t>
            </a:r>
          </a:p>
          <a:p>
            <a:pPr lvl="2"/>
            <a:r>
              <a:rPr lang="ru-RU" noProof="0" dirty="0"/>
              <a:t>Третий уровень</a:t>
            </a:r>
          </a:p>
          <a:p>
            <a:pPr lvl="3"/>
            <a:r>
              <a:rPr lang="ru-RU" noProof="0" dirty="0"/>
              <a:t>Четвертый уровень</a:t>
            </a:r>
          </a:p>
        </p:txBody>
      </p:sp>
      <p:sp>
        <p:nvSpPr>
          <p:cNvPr id="8" name="Bildplatzhalter 2"/>
          <p:cNvSpPr>
            <a:spLocks noGrp="1"/>
          </p:cNvSpPr>
          <p:nvPr>
            <p:ph type="pic" idx="12"/>
          </p:nvPr>
        </p:nvSpPr>
        <p:spPr>
          <a:xfrm>
            <a:off x="6786000" y="2448001"/>
            <a:ext cx="2358000" cy="3348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a:t>Вставка рисунка</a:t>
            </a:r>
            <a:endParaRPr lang="en-GB" noProof="0" dirty="0"/>
          </a:p>
        </p:txBody>
      </p:sp>
      <p:sp>
        <p:nvSpPr>
          <p:cNvPr id="5" name="Rectangle 25"/>
          <p:cNvSpPr>
            <a:spLocks noGrp="1" noChangeArrowheads="1"/>
          </p:cNvSpPr>
          <p:nvPr>
            <p:ph type="ftr" sz="quarter" idx="13"/>
          </p:nvPr>
        </p:nvSpPr>
        <p:spPr/>
        <p:txBody>
          <a:bodyPr/>
          <a:lstStyle>
            <a:lvl1pPr>
              <a:defRPr/>
            </a:lvl1pPr>
          </a:lstStyle>
          <a:p>
            <a:pPr>
              <a:defRPr/>
            </a:pPr>
            <a:endParaRPr lang="de-DE"/>
          </a:p>
        </p:txBody>
      </p:sp>
      <p:sp>
        <p:nvSpPr>
          <p:cNvPr id="6" name="Rectangle 17"/>
          <p:cNvSpPr>
            <a:spLocks noGrp="1" noChangeArrowheads="1"/>
          </p:cNvSpPr>
          <p:nvPr>
            <p:ph type="dt" sz="half" idx="14"/>
          </p:nvPr>
        </p:nvSpPr>
        <p:spPr/>
        <p:txBody>
          <a:bodyPr/>
          <a:lstStyle>
            <a:lvl1pPr>
              <a:defRPr/>
            </a:lvl1pPr>
          </a:lstStyle>
          <a:p>
            <a:pPr>
              <a:defRPr/>
            </a:pPr>
            <a:fld id="{0C79F5C9-0008-4011-8A18-008BE20D296E}" type="datetime1">
              <a:rPr lang="en-GB" smtClean="0"/>
              <a:pPr>
                <a:defRPr/>
              </a:pPr>
              <a:t>24/10/2018</a:t>
            </a:fld>
            <a:endParaRPr lang="en-GB" dirty="0"/>
          </a:p>
        </p:txBody>
      </p:sp>
    </p:spTree>
    <p:extLst>
      <p:ext uri="{BB962C8B-B14F-4D97-AF65-F5344CB8AC3E}">
        <p14:creationId xmlns:p14="http://schemas.microsoft.com/office/powerpoint/2010/main" val="385020870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Headline, 2 Spalten, Subheadline, Bulletpoints">
    <p:spTree>
      <p:nvGrpSpPr>
        <p:cNvPr id="1" name=""/>
        <p:cNvGrpSpPr/>
        <p:nvPr/>
      </p:nvGrpSpPr>
      <p:grpSpPr>
        <a:xfrm>
          <a:off x="0" y="0"/>
          <a:ext cx="0" cy="0"/>
          <a:chOff x="0" y="0"/>
          <a:chExt cx="0" cy="0"/>
        </a:xfrm>
      </p:grpSpPr>
      <p:sp>
        <p:nvSpPr>
          <p:cNvPr id="2" name="Titel 1"/>
          <p:cNvSpPr>
            <a:spLocks noGrp="1"/>
          </p:cNvSpPr>
          <p:nvPr>
            <p:ph type="title"/>
          </p:nvPr>
        </p:nvSpPr>
        <p:spPr>
          <a:xfrm>
            <a:off x="684000" y="1483200"/>
            <a:ext cx="7776000" cy="617928"/>
          </a:xfrm>
        </p:spPr>
        <p:txBody>
          <a:bodyPr/>
          <a:lstStyle/>
          <a:p>
            <a:r>
              <a:rPr lang="ru-RU" noProof="0" dirty="0"/>
              <a:t>Образец заголовка</a:t>
            </a:r>
            <a:endParaRPr lang="de-DE" noProof="0" dirty="0"/>
          </a:p>
        </p:txBody>
      </p:sp>
      <p:sp>
        <p:nvSpPr>
          <p:cNvPr id="7" name="Inhaltsplatzhalter 2"/>
          <p:cNvSpPr>
            <a:spLocks noGrp="1"/>
          </p:cNvSpPr>
          <p:nvPr>
            <p:ph idx="1"/>
          </p:nvPr>
        </p:nvSpPr>
        <p:spPr>
          <a:xfrm>
            <a:off x="684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45" indent="-360045">
              <a:buClr>
                <a:srgbClr val="C80F0F"/>
              </a:buClr>
              <a:buFont typeface="Arial" panose="020B0604020202020204" pitchFamily="34" charset="0"/>
              <a:buChar char="•"/>
              <a:defRPr sz="1800"/>
            </a:lvl2pPr>
            <a:lvl3pPr marL="720090">
              <a:defRPr sz="1800"/>
            </a:lvl3pPr>
            <a:lvl4pPr marL="1080135">
              <a:defRPr sz="1800" baseline="0"/>
            </a:lvl4pPr>
            <a:lvl5pPr marL="1440180">
              <a:defRPr sz="1800" baseline="0"/>
            </a:lvl5pPr>
            <a:lvl6pPr marL="1800225">
              <a:defRPr baseline="0"/>
            </a:lvl6pPr>
            <a:lvl7pPr marL="2160270">
              <a:defRPr baseline="0"/>
            </a:lvl7pPr>
            <a:lvl8pPr marL="2520315">
              <a:defRPr baseline="0"/>
            </a:lvl8pPr>
            <a:lvl9pPr marL="2879725">
              <a:defRPr/>
            </a:lvl9pPr>
          </a:lstStyle>
          <a:p>
            <a:pPr lvl="0"/>
            <a:r>
              <a:rPr lang="ru-RU" noProof="0" dirty="0"/>
              <a:t>Образец текста</a:t>
            </a:r>
          </a:p>
          <a:p>
            <a:pPr lvl="1"/>
            <a:r>
              <a:rPr lang="ru-RU" noProof="0" dirty="0"/>
              <a:t>Второй уровень</a:t>
            </a:r>
          </a:p>
          <a:p>
            <a:pPr lvl="2"/>
            <a:r>
              <a:rPr lang="ru-RU" noProof="0" dirty="0"/>
              <a:t>Третий уровень</a:t>
            </a:r>
          </a:p>
          <a:p>
            <a:pPr lvl="3"/>
            <a:r>
              <a:rPr lang="ru-RU" noProof="0" dirty="0"/>
              <a:t>Четвертый уровень</a:t>
            </a:r>
          </a:p>
        </p:txBody>
      </p:sp>
      <p:sp>
        <p:nvSpPr>
          <p:cNvPr id="8" name="Inhaltsplatzhalter 2"/>
          <p:cNvSpPr>
            <a:spLocks noGrp="1"/>
          </p:cNvSpPr>
          <p:nvPr>
            <p:ph idx="12"/>
          </p:nvPr>
        </p:nvSpPr>
        <p:spPr>
          <a:xfrm>
            <a:off x="4680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45" indent="-360045">
              <a:buClr>
                <a:srgbClr val="C80F0F"/>
              </a:buClr>
              <a:buFont typeface="Arial" panose="020B0604020202020204" pitchFamily="34" charset="0"/>
              <a:buChar char="•"/>
              <a:defRPr sz="1800"/>
            </a:lvl2pPr>
            <a:lvl3pPr marL="720090">
              <a:defRPr sz="1800"/>
            </a:lvl3pPr>
            <a:lvl4pPr marL="1080135">
              <a:defRPr sz="1800" baseline="0"/>
            </a:lvl4pPr>
            <a:lvl5pPr marL="1440180">
              <a:defRPr sz="1800" baseline="0"/>
            </a:lvl5pPr>
            <a:lvl6pPr marL="1800225">
              <a:defRPr baseline="0"/>
            </a:lvl6pPr>
            <a:lvl7pPr marL="2160270">
              <a:defRPr baseline="0"/>
            </a:lvl7pPr>
            <a:lvl8pPr marL="2520315">
              <a:defRPr baseline="0"/>
            </a:lvl8pPr>
            <a:lvl9pPr marL="2879725">
              <a:defRPr/>
            </a:lvl9pPr>
          </a:lstStyle>
          <a:p>
            <a:pPr lvl="0"/>
            <a:r>
              <a:rPr lang="ru-RU" noProof="0" dirty="0"/>
              <a:t>Образец текста</a:t>
            </a:r>
          </a:p>
          <a:p>
            <a:pPr lvl="1"/>
            <a:r>
              <a:rPr lang="ru-RU" noProof="0" dirty="0"/>
              <a:t>Второй уровень</a:t>
            </a:r>
          </a:p>
          <a:p>
            <a:pPr lvl="2"/>
            <a:r>
              <a:rPr lang="ru-RU" noProof="0" dirty="0"/>
              <a:t>Третий уровень</a:t>
            </a:r>
          </a:p>
          <a:p>
            <a:pPr lvl="3"/>
            <a:r>
              <a:rPr lang="ru-RU" noProof="0" dirty="0"/>
              <a:t>Четвертый уровень</a:t>
            </a:r>
          </a:p>
        </p:txBody>
      </p:sp>
      <p:sp>
        <p:nvSpPr>
          <p:cNvPr id="5" name="Rectangle 25"/>
          <p:cNvSpPr>
            <a:spLocks noGrp="1" noChangeArrowheads="1"/>
          </p:cNvSpPr>
          <p:nvPr>
            <p:ph type="ftr" sz="quarter" idx="13"/>
          </p:nvPr>
        </p:nvSpPr>
        <p:spPr/>
        <p:txBody>
          <a:bodyPr/>
          <a:lstStyle>
            <a:lvl1pPr>
              <a:defRPr/>
            </a:lvl1pPr>
          </a:lstStyle>
          <a:p>
            <a:pPr>
              <a:defRPr/>
            </a:pPr>
            <a:endParaRPr lang="de-DE"/>
          </a:p>
        </p:txBody>
      </p:sp>
      <p:sp>
        <p:nvSpPr>
          <p:cNvPr id="6" name="Rectangle 17"/>
          <p:cNvSpPr>
            <a:spLocks noGrp="1" noChangeArrowheads="1"/>
          </p:cNvSpPr>
          <p:nvPr>
            <p:ph type="dt" sz="half" idx="14"/>
          </p:nvPr>
        </p:nvSpPr>
        <p:spPr/>
        <p:txBody>
          <a:bodyPr/>
          <a:lstStyle>
            <a:lvl1pPr>
              <a:defRPr/>
            </a:lvl1pPr>
          </a:lstStyle>
          <a:p>
            <a:pPr>
              <a:defRPr/>
            </a:pPr>
            <a:fld id="{75BCF4C7-9B30-4015-A9A4-B292C6F74447}" type="datetime1">
              <a:rPr lang="en-GB" smtClean="0"/>
              <a:pPr>
                <a:defRPr/>
              </a:pPr>
              <a:t>24/10/2018</a:t>
            </a:fld>
            <a:endParaRPr lang="en-GB" dirty="0"/>
          </a:p>
        </p:txBody>
      </p:sp>
    </p:spTree>
    <p:extLst>
      <p:ext uri="{BB962C8B-B14F-4D97-AF65-F5344CB8AC3E}">
        <p14:creationId xmlns:p14="http://schemas.microsoft.com/office/powerpoint/2010/main" val="124936158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Headline, 2 Spalten, Bulletpoints">
    <p:spTree>
      <p:nvGrpSpPr>
        <p:cNvPr id="1" name=""/>
        <p:cNvGrpSpPr/>
        <p:nvPr/>
      </p:nvGrpSpPr>
      <p:grpSpPr>
        <a:xfrm>
          <a:off x="0" y="0"/>
          <a:ext cx="0" cy="0"/>
          <a:chOff x="0" y="0"/>
          <a:chExt cx="0" cy="0"/>
        </a:xfrm>
      </p:grpSpPr>
      <p:sp>
        <p:nvSpPr>
          <p:cNvPr id="2" name="Titel 1"/>
          <p:cNvSpPr>
            <a:spLocks noGrp="1"/>
          </p:cNvSpPr>
          <p:nvPr>
            <p:ph type="title"/>
          </p:nvPr>
        </p:nvSpPr>
        <p:spPr>
          <a:xfrm>
            <a:off x="684000" y="1483200"/>
            <a:ext cx="7776000" cy="617928"/>
          </a:xfrm>
        </p:spPr>
        <p:txBody>
          <a:bodyPr/>
          <a:lstStyle/>
          <a:p>
            <a:r>
              <a:rPr lang="ru-RU" noProof="0" dirty="0"/>
              <a:t>Образец заголовка</a:t>
            </a:r>
            <a:endParaRPr lang="de-DE" noProof="0" dirty="0"/>
          </a:p>
        </p:txBody>
      </p:sp>
      <p:sp>
        <p:nvSpPr>
          <p:cNvPr id="9" name="Inhaltsplatzhalter 2"/>
          <p:cNvSpPr>
            <a:spLocks noGrp="1"/>
          </p:cNvSpPr>
          <p:nvPr>
            <p:ph idx="1"/>
          </p:nvPr>
        </p:nvSpPr>
        <p:spPr>
          <a:xfrm>
            <a:off x="683999" y="2448000"/>
            <a:ext cx="3780000" cy="3816000"/>
          </a:xfrm>
        </p:spPr>
        <p:txBody>
          <a:bodyPr/>
          <a:lstStyle>
            <a:lvl1pPr>
              <a:defRPr sz="1800"/>
            </a:lvl1pPr>
            <a:lvl2pPr>
              <a:defRPr sz="1800"/>
            </a:lvl2pPr>
            <a:lvl3pPr>
              <a:defRPr sz="1800"/>
            </a:lvl3pPr>
            <a:lvl4pPr>
              <a:defRPr sz="1800"/>
            </a:lvl4pPr>
            <a:lvl5pPr>
              <a:defRPr sz="1800"/>
            </a:lvl5pPr>
          </a:lstStyle>
          <a:p>
            <a:pPr lvl="0"/>
            <a:r>
              <a:rPr lang="ru-RU" noProof="0" dirty="0"/>
              <a:t>Образец текста</a:t>
            </a:r>
          </a:p>
          <a:p>
            <a:pPr lvl="1"/>
            <a:r>
              <a:rPr lang="ru-RU" noProof="0" dirty="0"/>
              <a:t>Второй уровень</a:t>
            </a:r>
          </a:p>
          <a:p>
            <a:pPr lvl="2"/>
            <a:r>
              <a:rPr lang="ru-RU" noProof="0" dirty="0"/>
              <a:t>Третий уровень</a:t>
            </a:r>
          </a:p>
        </p:txBody>
      </p:sp>
      <p:sp>
        <p:nvSpPr>
          <p:cNvPr id="10" name="Inhaltsplatzhalter 2"/>
          <p:cNvSpPr>
            <a:spLocks noGrp="1"/>
          </p:cNvSpPr>
          <p:nvPr>
            <p:ph idx="12"/>
          </p:nvPr>
        </p:nvSpPr>
        <p:spPr>
          <a:xfrm>
            <a:off x="4680000" y="2448000"/>
            <a:ext cx="3780000" cy="3816000"/>
          </a:xfrm>
        </p:spPr>
        <p:txBody>
          <a:bodyPr/>
          <a:lstStyle>
            <a:lvl1pPr>
              <a:defRPr sz="1800"/>
            </a:lvl1pPr>
            <a:lvl2pPr>
              <a:defRPr sz="1800"/>
            </a:lvl2pPr>
            <a:lvl3pPr>
              <a:defRPr sz="1800"/>
            </a:lvl3pPr>
            <a:lvl4pPr>
              <a:defRPr sz="1800"/>
            </a:lvl4pPr>
            <a:lvl5pPr>
              <a:defRPr sz="1800"/>
            </a:lvl5pPr>
          </a:lstStyle>
          <a:p>
            <a:pPr lvl="0"/>
            <a:r>
              <a:rPr lang="ru-RU" noProof="0" dirty="0"/>
              <a:t>Образец текста</a:t>
            </a:r>
          </a:p>
          <a:p>
            <a:pPr lvl="1"/>
            <a:r>
              <a:rPr lang="ru-RU" noProof="0" dirty="0"/>
              <a:t>Второй уровень</a:t>
            </a:r>
          </a:p>
          <a:p>
            <a:pPr lvl="2"/>
            <a:r>
              <a:rPr lang="ru-RU" noProof="0" dirty="0"/>
              <a:t>Третий уровень</a:t>
            </a:r>
          </a:p>
        </p:txBody>
      </p:sp>
      <p:sp>
        <p:nvSpPr>
          <p:cNvPr id="5" name="Rectangle 25"/>
          <p:cNvSpPr>
            <a:spLocks noGrp="1" noChangeArrowheads="1"/>
          </p:cNvSpPr>
          <p:nvPr>
            <p:ph type="ftr" sz="quarter" idx="13"/>
          </p:nvPr>
        </p:nvSpPr>
        <p:spPr/>
        <p:txBody>
          <a:bodyPr/>
          <a:lstStyle>
            <a:lvl1pPr>
              <a:defRPr/>
            </a:lvl1pPr>
          </a:lstStyle>
          <a:p>
            <a:pPr>
              <a:defRPr/>
            </a:pPr>
            <a:endParaRPr lang="de-DE"/>
          </a:p>
        </p:txBody>
      </p:sp>
      <p:sp>
        <p:nvSpPr>
          <p:cNvPr id="6" name="Rectangle 17"/>
          <p:cNvSpPr>
            <a:spLocks noGrp="1" noChangeArrowheads="1"/>
          </p:cNvSpPr>
          <p:nvPr>
            <p:ph type="dt" sz="half" idx="14"/>
          </p:nvPr>
        </p:nvSpPr>
        <p:spPr/>
        <p:txBody>
          <a:bodyPr/>
          <a:lstStyle>
            <a:lvl1pPr>
              <a:defRPr/>
            </a:lvl1pPr>
          </a:lstStyle>
          <a:p>
            <a:pPr>
              <a:defRPr/>
            </a:pPr>
            <a:fld id="{F1FB1DD7-5FC8-472E-A4B7-96119CF63BEE}" type="datetime1">
              <a:rPr lang="en-GB" smtClean="0"/>
              <a:pPr>
                <a:defRPr/>
              </a:pPr>
              <a:t>24/10/2018</a:t>
            </a:fld>
            <a:endParaRPr lang="en-GB" dirty="0"/>
          </a:p>
        </p:txBody>
      </p:sp>
    </p:spTree>
    <p:extLst>
      <p:ext uri="{BB962C8B-B14F-4D97-AF65-F5344CB8AC3E}">
        <p14:creationId xmlns:p14="http://schemas.microsoft.com/office/powerpoint/2010/main" val="191172259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Headline, Subhead, Bulletpoi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noProof="0" dirty="0"/>
              <a:t>Образец заголовка</a:t>
            </a:r>
            <a:endParaRPr lang="de-DE" noProof="0" dirty="0"/>
          </a:p>
        </p:txBody>
      </p:sp>
      <p:sp>
        <p:nvSpPr>
          <p:cNvPr id="7" name="Inhaltsplatzhalter 2"/>
          <p:cNvSpPr>
            <a:spLocks noGrp="1"/>
          </p:cNvSpPr>
          <p:nvPr>
            <p:ph idx="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a:t>Образец текста</a:t>
            </a:r>
          </a:p>
          <a:p>
            <a:pPr lvl="1"/>
            <a:r>
              <a:rPr lang="ru-RU" noProof="0" dirty="0"/>
              <a:t>Второй уровень</a:t>
            </a:r>
          </a:p>
          <a:p>
            <a:pPr lvl="2"/>
            <a:r>
              <a:rPr lang="ru-RU" noProof="0" dirty="0"/>
              <a:t>Третий уровень</a:t>
            </a:r>
          </a:p>
          <a:p>
            <a:pPr lvl="3"/>
            <a:r>
              <a:rPr lang="ru-RU" noProof="0" dirty="0"/>
              <a:t>Четвертый уровень</a:t>
            </a:r>
          </a:p>
        </p:txBody>
      </p:sp>
      <p:sp>
        <p:nvSpPr>
          <p:cNvPr id="4" name="Rectangle 25"/>
          <p:cNvSpPr>
            <a:spLocks noGrp="1" noChangeArrowheads="1"/>
          </p:cNvSpPr>
          <p:nvPr>
            <p:ph type="ftr" sz="quarter" idx="10"/>
          </p:nvPr>
        </p:nvSpPr>
        <p:spPr>
          <a:ln/>
        </p:spPr>
        <p:txBody>
          <a:bodyPr/>
          <a:lstStyle>
            <a:lvl1pPr>
              <a:defRPr/>
            </a:lvl1pPr>
          </a:lstStyle>
          <a:p>
            <a:pPr>
              <a:defRPr/>
            </a:pPr>
            <a:endParaRPr lang="de-DE"/>
          </a:p>
        </p:txBody>
      </p:sp>
      <p:sp>
        <p:nvSpPr>
          <p:cNvPr id="5" name="Rectangle 17"/>
          <p:cNvSpPr>
            <a:spLocks noGrp="1" noChangeArrowheads="1"/>
          </p:cNvSpPr>
          <p:nvPr>
            <p:ph type="dt" sz="half" idx="11"/>
          </p:nvPr>
        </p:nvSpPr>
        <p:spPr>
          <a:ln/>
        </p:spPr>
        <p:txBody>
          <a:bodyPr/>
          <a:lstStyle>
            <a:lvl1pPr>
              <a:defRPr/>
            </a:lvl1pPr>
          </a:lstStyle>
          <a:p>
            <a:pPr>
              <a:defRPr/>
            </a:pPr>
            <a:fld id="{6F957E87-9AEA-4D4F-967B-5FD7D46FDE70}" type="datetime1">
              <a:rPr lang="en-GB" smtClean="0"/>
              <a:t>24/10/2018</a:t>
            </a:fld>
            <a:endParaRPr lang="en-GB"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Headline, Subhead, Bulletpoints,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noProof="0" dirty="0"/>
              <a:t>Образец заголовка</a:t>
            </a:r>
            <a:endParaRPr lang="de-DE" noProof="0" dirty="0"/>
          </a:p>
        </p:txBody>
      </p:sp>
      <p:sp>
        <p:nvSpPr>
          <p:cNvPr id="7" name="Inhaltsplatzhalter 2"/>
          <p:cNvSpPr>
            <a:spLocks noGrp="1"/>
          </p:cNvSpPr>
          <p:nvPr>
            <p:ph idx="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a:t>Образец текста</a:t>
            </a:r>
          </a:p>
          <a:p>
            <a:pPr lvl="1"/>
            <a:r>
              <a:rPr lang="ru-RU" noProof="0" dirty="0"/>
              <a:t>Второй уровень</a:t>
            </a:r>
          </a:p>
          <a:p>
            <a:pPr lvl="2"/>
            <a:r>
              <a:rPr lang="ru-RU" noProof="0" dirty="0"/>
              <a:t>Третий уровень</a:t>
            </a:r>
          </a:p>
          <a:p>
            <a:pPr lvl="3"/>
            <a:r>
              <a:rPr lang="ru-RU" noProof="0" dirty="0"/>
              <a:t>Четвертый уровень</a:t>
            </a:r>
          </a:p>
        </p:txBody>
      </p:sp>
      <p:sp>
        <p:nvSpPr>
          <p:cNvPr id="6" name="Bildplatzhalter 2"/>
          <p:cNvSpPr>
            <a:spLocks noGrp="1"/>
          </p:cNvSpPr>
          <p:nvPr>
            <p:ph type="pic" idx="12"/>
          </p:nvPr>
        </p:nvSpPr>
        <p:spPr>
          <a:xfrm>
            <a:off x="6786000" y="2448001"/>
            <a:ext cx="2358000" cy="2052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a:t>Вставка рисунка</a:t>
            </a:r>
            <a:endParaRPr lang="en-GB" noProof="0" dirty="0"/>
          </a:p>
        </p:txBody>
      </p:sp>
      <p:sp>
        <p:nvSpPr>
          <p:cNvPr id="5" name="Rectangle 25"/>
          <p:cNvSpPr>
            <a:spLocks noGrp="1" noChangeArrowheads="1"/>
          </p:cNvSpPr>
          <p:nvPr>
            <p:ph type="ftr" sz="quarter" idx="13"/>
          </p:nvPr>
        </p:nvSpPr>
        <p:spPr>
          <a:ln/>
        </p:spPr>
        <p:txBody>
          <a:bodyPr/>
          <a:lstStyle>
            <a:lvl1pPr>
              <a:defRPr/>
            </a:lvl1pPr>
          </a:lstStyle>
          <a:p>
            <a:pPr>
              <a:defRPr/>
            </a:pPr>
            <a:endParaRPr lang="de-DE"/>
          </a:p>
        </p:txBody>
      </p:sp>
      <p:sp>
        <p:nvSpPr>
          <p:cNvPr id="8" name="Rectangle 17"/>
          <p:cNvSpPr>
            <a:spLocks noGrp="1" noChangeArrowheads="1"/>
          </p:cNvSpPr>
          <p:nvPr>
            <p:ph type="dt" sz="half" idx="14"/>
          </p:nvPr>
        </p:nvSpPr>
        <p:spPr>
          <a:ln/>
        </p:spPr>
        <p:txBody>
          <a:bodyPr/>
          <a:lstStyle>
            <a:lvl1pPr>
              <a:defRPr/>
            </a:lvl1pPr>
          </a:lstStyle>
          <a:p>
            <a:pPr>
              <a:defRPr/>
            </a:pPr>
            <a:fld id="{1ED16B6A-8F52-4E58-8343-AE1442216D09}" type="datetime1">
              <a:rPr lang="en-GB" smtClean="0"/>
              <a:t>24/10/2018</a:t>
            </a:fld>
            <a:endParaRPr lang="en-GB"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Headline, Subhead, Bulletpoints, großes Bild ">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noProof="0" dirty="0"/>
              <a:t>Образец заголовка</a:t>
            </a:r>
            <a:endParaRPr lang="de-DE" noProof="0" dirty="0"/>
          </a:p>
        </p:txBody>
      </p:sp>
      <p:sp>
        <p:nvSpPr>
          <p:cNvPr id="7" name="Inhaltsplatzhalter 2"/>
          <p:cNvSpPr>
            <a:spLocks noGrp="1"/>
          </p:cNvSpPr>
          <p:nvPr>
            <p:ph idx="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a:t>Образец текста</a:t>
            </a:r>
          </a:p>
          <a:p>
            <a:pPr lvl="1"/>
            <a:r>
              <a:rPr lang="ru-RU" noProof="0" dirty="0"/>
              <a:t>Второй уровень</a:t>
            </a:r>
          </a:p>
          <a:p>
            <a:pPr lvl="2"/>
            <a:r>
              <a:rPr lang="ru-RU" noProof="0" dirty="0"/>
              <a:t>Третий уровень</a:t>
            </a:r>
          </a:p>
          <a:p>
            <a:pPr lvl="3"/>
            <a:r>
              <a:rPr lang="ru-RU" noProof="0" dirty="0"/>
              <a:t>Четвертый уровень</a:t>
            </a:r>
          </a:p>
        </p:txBody>
      </p:sp>
      <p:sp>
        <p:nvSpPr>
          <p:cNvPr id="8" name="Bildplatzhalter 2"/>
          <p:cNvSpPr>
            <a:spLocks noGrp="1"/>
          </p:cNvSpPr>
          <p:nvPr>
            <p:ph type="pic" idx="12"/>
          </p:nvPr>
        </p:nvSpPr>
        <p:spPr>
          <a:xfrm>
            <a:off x="6786000" y="2448001"/>
            <a:ext cx="2358000" cy="3348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a:t>Вставка рисунка</a:t>
            </a:r>
            <a:endParaRPr lang="en-GB" noProof="0" dirty="0"/>
          </a:p>
        </p:txBody>
      </p:sp>
      <p:sp>
        <p:nvSpPr>
          <p:cNvPr id="5" name="Rectangle 25"/>
          <p:cNvSpPr>
            <a:spLocks noGrp="1" noChangeArrowheads="1"/>
          </p:cNvSpPr>
          <p:nvPr>
            <p:ph type="ftr" sz="quarter" idx="13"/>
          </p:nvPr>
        </p:nvSpPr>
        <p:spPr>
          <a:ln/>
        </p:spPr>
        <p:txBody>
          <a:bodyPr/>
          <a:lstStyle>
            <a:lvl1pPr>
              <a:defRPr/>
            </a:lvl1pPr>
          </a:lstStyle>
          <a:p>
            <a:pPr>
              <a:defRPr/>
            </a:pPr>
            <a:endParaRPr lang="de-DE"/>
          </a:p>
        </p:txBody>
      </p:sp>
      <p:sp>
        <p:nvSpPr>
          <p:cNvPr id="6" name="Rectangle 17"/>
          <p:cNvSpPr>
            <a:spLocks noGrp="1" noChangeArrowheads="1"/>
          </p:cNvSpPr>
          <p:nvPr>
            <p:ph type="dt" sz="half" idx="14"/>
          </p:nvPr>
        </p:nvSpPr>
        <p:spPr>
          <a:ln/>
        </p:spPr>
        <p:txBody>
          <a:bodyPr/>
          <a:lstStyle>
            <a:lvl1pPr>
              <a:defRPr/>
            </a:lvl1pPr>
          </a:lstStyle>
          <a:p>
            <a:pPr>
              <a:defRPr/>
            </a:pPr>
            <a:fld id="{0C79F5C9-0008-4011-8A18-008BE20D296E}" type="datetime1">
              <a:rPr lang="en-GB" smtClean="0"/>
              <a:t>24/10/2018</a:t>
            </a:fld>
            <a:endParaRPr lang="en-GB"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Headline, 2 Spalten, Subheadline, Bulletpoints">
    <p:spTree>
      <p:nvGrpSpPr>
        <p:cNvPr id="1" name=""/>
        <p:cNvGrpSpPr/>
        <p:nvPr/>
      </p:nvGrpSpPr>
      <p:grpSpPr>
        <a:xfrm>
          <a:off x="0" y="0"/>
          <a:ext cx="0" cy="0"/>
          <a:chOff x="0" y="0"/>
          <a:chExt cx="0" cy="0"/>
        </a:xfrm>
      </p:grpSpPr>
      <p:sp>
        <p:nvSpPr>
          <p:cNvPr id="2" name="Titel 1"/>
          <p:cNvSpPr>
            <a:spLocks noGrp="1"/>
          </p:cNvSpPr>
          <p:nvPr>
            <p:ph type="title"/>
          </p:nvPr>
        </p:nvSpPr>
        <p:spPr>
          <a:xfrm>
            <a:off x="684000" y="1483200"/>
            <a:ext cx="7776000" cy="617928"/>
          </a:xfrm>
        </p:spPr>
        <p:txBody>
          <a:bodyPr/>
          <a:lstStyle/>
          <a:p>
            <a:r>
              <a:rPr lang="ru-RU" noProof="0" dirty="0"/>
              <a:t>Образец заголовка</a:t>
            </a:r>
            <a:endParaRPr lang="de-DE" noProof="0" dirty="0"/>
          </a:p>
        </p:txBody>
      </p:sp>
      <p:sp>
        <p:nvSpPr>
          <p:cNvPr id="7" name="Inhaltsplatzhalter 2"/>
          <p:cNvSpPr>
            <a:spLocks noGrp="1"/>
          </p:cNvSpPr>
          <p:nvPr>
            <p:ph idx="1"/>
          </p:nvPr>
        </p:nvSpPr>
        <p:spPr>
          <a:xfrm>
            <a:off x="684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a:t>Образец текста</a:t>
            </a:r>
          </a:p>
          <a:p>
            <a:pPr lvl="1"/>
            <a:r>
              <a:rPr lang="ru-RU" noProof="0" dirty="0"/>
              <a:t>Второй уровень</a:t>
            </a:r>
          </a:p>
          <a:p>
            <a:pPr lvl="2"/>
            <a:r>
              <a:rPr lang="ru-RU" noProof="0" dirty="0"/>
              <a:t>Третий уровень</a:t>
            </a:r>
          </a:p>
          <a:p>
            <a:pPr lvl="3"/>
            <a:r>
              <a:rPr lang="ru-RU" noProof="0" dirty="0"/>
              <a:t>Четвертый уровень</a:t>
            </a:r>
          </a:p>
        </p:txBody>
      </p:sp>
      <p:sp>
        <p:nvSpPr>
          <p:cNvPr id="8" name="Inhaltsplatzhalter 2"/>
          <p:cNvSpPr>
            <a:spLocks noGrp="1"/>
          </p:cNvSpPr>
          <p:nvPr>
            <p:ph idx="12"/>
          </p:nvPr>
        </p:nvSpPr>
        <p:spPr>
          <a:xfrm>
            <a:off x="4680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a:t>Образец текста</a:t>
            </a:r>
          </a:p>
          <a:p>
            <a:pPr lvl="1"/>
            <a:r>
              <a:rPr lang="ru-RU" noProof="0" dirty="0"/>
              <a:t>Второй уровень</a:t>
            </a:r>
          </a:p>
          <a:p>
            <a:pPr lvl="2"/>
            <a:r>
              <a:rPr lang="ru-RU" noProof="0" dirty="0"/>
              <a:t>Третий уровень</a:t>
            </a:r>
          </a:p>
          <a:p>
            <a:pPr lvl="3"/>
            <a:r>
              <a:rPr lang="ru-RU" noProof="0" dirty="0"/>
              <a:t>Четвертый уровень</a:t>
            </a:r>
          </a:p>
        </p:txBody>
      </p:sp>
      <p:sp>
        <p:nvSpPr>
          <p:cNvPr id="5" name="Rectangle 25"/>
          <p:cNvSpPr>
            <a:spLocks noGrp="1" noChangeArrowheads="1"/>
          </p:cNvSpPr>
          <p:nvPr>
            <p:ph type="ftr" sz="quarter" idx="13"/>
          </p:nvPr>
        </p:nvSpPr>
        <p:spPr>
          <a:ln/>
        </p:spPr>
        <p:txBody>
          <a:bodyPr/>
          <a:lstStyle>
            <a:lvl1pPr>
              <a:defRPr/>
            </a:lvl1pPr>
          </a:lstStyle>
          <a:p>
            <a:pPr>
              <a:defRPr/>
            </a:pPr>
            <a:endParaRPr lang="de-DE"/>
          </a:p>
        </p:txBody>
      </p:sp>
      <p:sp>
        <p:nvSpPr>
          <p:cNvPr id="6" name="Rectangle 17"/>
          <p:cNvSpPr>
            <a:spLocks noGrp="1" noChangeArrowheads="1"/>
          </p:cNvSpPr>
          <p:nvPr>
            <p:ph type="dt" sz="half" idx="14"/>
          </p:nvPr>
        </p:nvSpPr>
        <p:spPr>
          <a:ln/>
        </p:spPr>
        <p:txBody>
          <a:bodyPr/>
          <a:lstStyle>
            <a:lvl1pPr>
              <a:defRPr/>
            </a:lvl1pPr>
          </a:lstStyle>
          <a:p>
            <a:pPr>
              <a:defRPr/>
            </a:pPr>
            <a:fld id="{75BCF4C7-9B30-4015-A9A4-B292C6F74447}" type="datetime1">
              <a:rPr lang="en-GB" smtClean="0"/>
              <a:t>24/10/2018</a:t>
            </a:fld>
            <a:endParaRPr lang="en-GB"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eadline, 2 Spalten, Bulletpoints">
    <p:spTree>
      <p:nvGrpSpPr>
        <p:cNvPr id="1" name=""/>
        <p:cNvGrpSpPr/>
        <p:nvPr/>
      </p:nvGrpSpPr>
      <p:grpSpPr>
        <a:xfrm>
          <a:off x="0" y="0"/>
          <a:ext cx="0" cy="0"/>
          <a:chOff x="0" y="0"/>
          <a:chExt cx="0" cy="0"/>
        </a:xfrm>
      </p:grpSpPr>
      <p:sp>
        <p:nvSpPr>
          <p:cNvPr id="2" name="Titel 1"/>
          <p:cNvSpPr>
            <a:spLocks noGrp="1"/>
          </p:cNvSpPr>
          <p:nvPr>
            <p:ph type="title"/>
          </p:nvPr>
        </p:nvSpPr>
        <p:spPr>
          <a:xfrm>
            <a:off x="684000" y="1483200"/>
            <a:ext cx="7776000" cy="617928"/>
          </a:xfrm>
        </p:spPr>
        <p:txBody>
          <a:bodyPr/>
          <a:lstStyle/>
          <a:p>
            <a:r>
              <a:rPr lang="ru-RU" noProof="0" dirty="0"/>
              <a:t>Образец заголовка</a:t>
            </a:r>
            <a:endParaRPr lang="de-DE" noProof="0" dirty="0"/>
          </a:p>
        </p:txBody>
      </p:sp>
      <p:sp>
        <p:nvSpPr>
          <p:cNvPr id="9" name="Inhaltsplatzhalter 2"/>
          <p:cNvSpPr>
            <a:spLocks noGrp="1"/>
          </p:cNvSpPr>
          <p:nvPr>
            <p:ph idx="1"/>
          </p:nvPr>
        </p:nvSpPr>
        <p:spPr>
          <a:xfrm>
            <a:off x="683999" y="2448000"/>
            <a:ext cx="3780000" cy="3816000"/>
          </a:xfrm>
        </p:spPr>
        <p:txBody>
          <a:bodyPr/>
          <a:lstStyle>
            <a:lvl1pPr>
              <a:defRPr sz="1800"/>
            </a:lvl1pPr>
            <a:lvl2pPr>
              <a:defRPr sz="1800"/>
            </a:lvl2pPr>
            <a:lvl3pPr>
              <a:defRPr sz="1800"/>
            </a:lvl3pPr>
            <a:lvl4pPr>
              <a:defRPr sz="1800"/>
            </a:lvl4pPr>
            <a:lvl5pPr>
              <a:defRPr sz="1800"/>
            </a:lvl5pPr>
          </a:lstStyle>
          <a:p>
            <a:pPr lvl="0"/>
            <a:r>
              <a:rPr lang="ru-RU" noProof="0" dirty="0"/>
              <a:t>Образец текста</a:t>
            </a:r>
          </a:p>
          <a:p>
            <a:pPr lvl="1"/>
            <a:r>
              <a:rPr lang="ru-RU" noProof="0" dirty="0"/>
              <a:t>Второй уровень</a:t>
            </a:r>
          </a:p>
          <a:p>
            <a:pPr lvl="2"/>
            <a:r>
              <a:rPr lang="ru-RU" noProof="0" dirty="0"/>
              <a:t>Третий уровень</a:t>
            </a:r>
          </a:p>
        </p:txBody>
      </p:sp>
      <p:sp>
        <p:nvSpPr>
          <p:cNvPr id="10" name="Inhaltsplatzhalter 2"/>
          <p:cNvSpPr>
            <a:spLocks noGrp="1"/>
          </p:cNvSpPr>
          <p:nvPr>
            <p:ph idx="12"/>
          </p:nvPr>
        </p:nvSpPr>
        <p:spPr>
          <a:xfrm>
            <a:off x="4680000" y="2448000"/>
            <a:ext cx="3780000" cy="3816000"/>
          </a:xfrm>
        </p:spPr>
        <p:txBody>
          <a:bodyPr/>
          <a:lstStyle>
            <a:lvl1pPr>
              <a:defRPr sz="1800"/>
            </a:lvl1pPr>
            <a:lvl2pPr>
              <a:defRPr sz="1800"/>
            </a:lvl2pPr>
            <a:lvl3pPr>
              <a:defRPr sz="1800"/>
            </a:lvl3pPr>
            <a:lvl4pPr>
              <a:defRPr sz="1800"/>
            </a:lvl4pPr>
            <a:lvl5pPr>
              <a:defRPr sz="1800"/>
            </a:lvl5pPr>
          </a:lstStyle>
          <a:p>
            <a:pPr lvl="0"/>
            <a:r>
              <a:rPr lang="ru-RU" noProof="0" dirty="0"/>
              <a:t>Образец текста</a:t>
            </a:r>
          </a:p>
          <a:p>
            <a:pPr lvl="1"/>
            <a:r>
              <a:rPr lang="ru-RU" noProof="0" dirty="0"/>
              <a:t>Второй уровень</a:t>
            </a:r>
          </a:p>
          <a:p>
            <a:pPr lvl="2"/>
            <a:r>
              <a:rPr lang="ru-RU" noProof="0" dirty="0"/>
              <a:t>Третий уровень</a:t>
            </a:r>
          </a:p>
        </p:txBody>
      </p:sp>
      <p:sp>
        <p:nvSpPr>
          <p:cNvPr id="5" name="Rectangle 25"/>
          <p:cNvSpPr>
            <a:spLocks noGrp="1" noChangeArrowheads="1"/>
          </p:cNvSpPr>
          <p:nvPr>
            <p:ph type="ftr" sz="quarter" idx="13"/>
          </p:nvPr>
        </p:nvSpPr>
        <p:spPr>
          <a:ln/>
        </p:spPr>
        <p:txBody>
          <a:bodyPr/>
          <a:lstStyle>
            <a:lvl1pPr>
              <a:defRPr/>
            </a:lvl1pPr>
          </a:lstStyle>
          <a:p>
            <a:pPr>
              <a:defRPr/>
            </a:pPr>
            <a:endParaRPr lang="de-DE"/>
          </a:p>
        </p:txBody>
      </p:sp>
      <p:sp>
        <p:nvSpPr>
          <p:cNvPr id="6" name="Rectangle 17"/>
          <p:cNvSpPr>
            <a:spLocks noGrp="1" noChangeArrowheads="1"/>
          </p:cNvSpPr>
          <p:nvPr>
            <p:ph type="dt" sz="half" idx="14"/>
          </p:nvPr>
        </p:nvSpPr>
        <p:spPr>
          <a:ln/>
        </p:spPr>
        <p:txBody>
          <a:bodyPr/>
          <a:lstStyle>
            <a:lvl1pPr>
              <a:defRPr/>
            </a:lvl1pPr>
          </a:lstStyle>
          <a:p>
            <a:pPr>
              <a:defRPr/>
            </a:pPr>
            <a:fld id="{F1FB1DD7-5FC8-472E-A4B7-96119CF63BEE}" type="datetime1">
              <a:rPr lang="en-GB" smtClean="0"/>
              <a:t>24/10/2018</a:t>
            </a:fld>
            <a:endParaRPr lang="en-GB"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Headline, Bulletpoi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noProof="0" dirty="0"/>
              <a:t>Образец заголовка</a:t>
            </a:r>
            <a:endParaRPr lang="de-DE" noProof="0" dirty="0"/>
          </a:p>
        </p:txBody>
      </p:sp>
      <p:sp>
        <p:nvSpPr>
          <p:cNvPr id="5" name="Inhaltsplatzhalter 2"/>
          <p:cNvSpPr>
            <a:spLocks noGrp="1"/>
          </p:cNvSpPr>
          <p:nvPr>
            <p:ph idx="1"/>
          </p:nvPr>
        </p:nvSpPr>
        <p:spPr>
          <a:xfrm>
            <a:off x="684000" y="2448000"/>
            <a:ext cx="7776000" cy="3816000"/>
          </a:xfrm>
        </p:spPr>
        <p:txBody>
          <a:bodyPr/>
          <a:lstStyle>
            <a:lvl1pPr>
              <a:defRPr sz="1800"/>
            </a:lvl1pPr>
            <a:lvl2pPr>
              <a:defRPr sz="1800"/>
            </a:lvl2pPr>
            <a:lvl3pPr>
              <a:defRPr sz="1800"/>
            </a:lvl3pPr>
            <a:lvl4pPr>
              <a:defRPr sz="1800"/>
            </a:lvl4pPr>
            <a:lvl5pPr>
              <a:defRPr sz="1800"/>
            </a:lvl5pPr>
          </a:lstStyle>
          <a:p>
            <a:pPr lvl="0"/>
            <a:r>
              <a:rPr lang="ru-RU" noProof="0" dirty="0"/>
              <a:t>Образец текста</a:t>
            </a:r>
          </a:p>
          <a:p>
            <a:pPr lvl="1"/>
            <a:r>
              <a:rPr lang="ru-RU" noProof="0" dirty="0"/>
              <a:t>Второй уровень</a:t>
            </a:r>
          </a:p>
          <a:p>
            <a:pPr lvl="2"/>
            <a:r>
              <a:rPr lang="ru-RU" noProof="0" dirty="0"/>
              <a:t>Третий уровень</a:t>
            </a:r>
          </a:p>
          <a:p>
            <a:pPr lvl="3"/>
            <a:r>
              <a:rPr lang="ru-RU" noProof="0" dirty="0"/>
              <a:t>Четвертый уровень</a:t>
            </a:r>
          </a:p>
        </p:txBody>
      </p:sp>
      <p:sp>
        <p:nvSpPr>
          <p:cNvPr id="4" name="Rectangle 25"/>
          <p:cNvSpPr>
            <a:spLocks noGrp="1" noChangeArrowheads="1"/>
          </p:cNvSpPr>
          <p:nvPr>
            <p:ph type="ftr" sz="quarter" idx="10"/>
          </p:nvPr>
        </p:nvSpPr>
        <p:spPr/>
        <p:txBody>
          <a:bodyPr/>
          <a:lstStyle>
            <a:lvl1pPr>
              <a:defRPr/>
            </a:lvl1pPr>
          </a:lstStyle>
          <a:p>
            <a:pPr>
              <a:defRPr/>
            </a:pPr>
            <a:endParaRPr lang="de-DE"/>
          </a:p>
        </p:txBody>
      </p:sp>
      <p:sp>
        <p:nvSpPr>
          <p:cNvPr id="6" name="Rectangle 17"/>
          <p:cNvSpPr>
            <a:spLocks noGrp="1" noChangeArrowheads="1"/>
          </p:cNvSpPr>
          <p:nvPr>
            <p:ph type="dt" sz="half" idx="11"/>
          </p:nvPr>
        </p:nvSpPr>
        <p:spPr/>
        <p:txBody>
          <a:bodyPr/>
          <a:lstStyle>
            <a:lvl1pPr>
              <a:defRPr/>
            </a:lvl1pPr>
          </a:lstStyle>
          <a:p>
            <a:pPr>
              <a:defRPr/>
            </a:pPr>
            <a:fld id="{2651A308-48BF-4C60-A788-CEA3497A0B38}" type="datetime1">
              <a:rPr lang="en-GB" smtClean="0"/>
              <a:pPr>
                <a:defRPr/>
              </a:pPr>
              <a:t>24/10/2018</a:t>
            </a:fld>
            <a:endParaRPr lang="en-GB" dirty="0"/>
          </a:p>
        </p:txBody>
      </p:sp>
    </p:spTree>
    <p:extLst>
      <p:ext uri="{BB962C8B-B14F-4D97-AF65-F5344CB8AC3E}">
        <p14:creationId xmlns:p14="http://schemas.microsoft.com/office/powerpoint/2010/main" val="80801885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eadline, Subhead, Bulletpoi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noProof="0" dirty="0"/>
              <a:t>Образец заголовка</a:t>
            </a:r>
            <a:endParaRPr lang="de-DE" noProof="0" dirty="0"/>
          </a:p>
        </p:txBody>
      </p:sp>
      <p:sp>
        <p:nvSpPr>
          <p:cNvPr id="7" name="Inhaltsplatzhalter 2"/>
          <p:cNvSpPr>
            <a:spLocks noGrp="1"/>
          </p:cNvSpPr>
          <p:nvPr>
            <p:ph idx="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45" indent="-360045">
              <a:buClr>
                <a:srgbClr val="C80F0F"/>
              </a:buClr>
              <a:buFont typeface="Arial" panose="020B0604020202020204" pitchFamily="34" charset="0"/>
              <a:buChar char="•"/>
              <a:defRPr sz="1800"/>
            </a:lvl2pPr>
            <a:lvl3pPr marL="720090">
              <a:defRPr sz="1800"/>
            </a:lvl3pPr>
            <a:lvl4pPr marL="1080135">
              <a:defRPr sz="1800" baseline="0"/>
            </a:lvl4pPr>
            <a:lvl5pPr marL="1440180">
              <a:defRPr sz="1800" baseline="0"/>
            </a:lvl5pPr>
            <a:lvl6pPr marL="1800225">
              <a:defRPr baseline="0"/>
            </a:lvl6pPr>
            <a:lvl7pPr marL="2160270">
              <a:defRPr baseline="0"/>
            </a:lvl7pPr>
            <a:lvl8pPr marL="2520315">
              <a:defRPr baseline="0"/>
            </a:lvl8pPr>
            <a:lvl9pPr marL="2879725">
              <a:defRPr/>
            </a:lvl9pPr>
          </a:lstStyle>
          <a:p>
            <a:pPr lvl="0"/>
            <a:r>
              <a:rPr lang="ru-RU" noProof="0" dirty="0"/>
              <a:t>Образец текста</a:t>
            </a:r>
          </a:p>
          <a:p>
            <a:pPr lvl="1"/>
            <a:r>
              <a:rPr lang="ru-RU" noProof="0" dirty="0"/>
              <a:t>Второй уровень</a:t>
            </a:r>
          </a:p>
          <a:p>
            <a:pPr lvl="2"/>
            <a:r>
              <a:rPr lang="ru-RU" noProof="0" dirty="0"/>
              <a:t>Третий уровень</a:t>
            </a:r>
          </a:p>
          <a:p>
            <a:pPr lvl="3"/>
            <a:r>
              <a:rPr lang="ru-RU" noProof="0" dirty="0"/>
              <a:t>Четвертый уровень</a:t>
            </a:r>
          </a:p>
        </p:txBody>
      </p:sp>
      <p:sp>
        <p:nvSpPr>
          <p:cNvPr id="4" name="Rectangle 25"/>
          <p:cNvSpPr>
            <a:spLocks noGrp="1" noChangeArrowheads="1"/>
          </p:cNvSpPr>
          <p:nvPr>
            <p:ph type="ftr" sz="quarter" idx="10"/>
          </p:nvPr>
        </p:nvSpPr>
        <p:spPr/>
        <p:txBody>
          <a:bodyPr/>
          <a:lstStyle>
            <a:lvl1pPr>
              <a:defRPr/>
            </a:lvl1pPr>
          </a:lstStyle>
          <a:p>
            <a:pPr>
              <a:defRPr/>
            </a:pPr>
            <a:endParaRPr lang="de-DE"/>
          </a:p>
        </p:txBody>
      </p:sp>
      <p:sp>
        <p:nvSpPr>
          <p:cNvPr id="5" name="Rectangle 17"/>
          <p:cNvSpPr>
            <a:spLocks noGrp="1" noChangeArrowheads="1"/>
          </p:cNvSpPr>
          <p:nvPr>
            <p:ph type="dt" sz="half" idx="11"/>
          </p:nvPr>
        </p:nvSpPr>
        <p:spPr/>
        <p:txBody>
          <a:bodyPr/>
          <a:lstStyle>
            <a:lvl1pPr>
              <a:defRPr/>
            </a:lvl1pPr>
          </a:lstStyle>
          <a:p>
            <a:pPr>
              <a:defRPr/>
            </a:pPr>
            <a:fld id="{6F957E87-9AEA-4D4F-967B-5FD7D46FDE70}" type="datetime1">
              <a:rPr lang="en-GB" smtClean="0"/>
              <a:pPr>
                <a:defRPr/>
              </a:pPr>
              <a:t>24/10/2018</a:t>
            </a:fld>
            <a:endParaRPr lang="en-GB" dirty="0"/>
          </a:p>
        </p:txBody>
      </p:sp>
    </p:spTree>
    <p:extLst>
      <p:ext uri="{BB962C8B-B14F-4D97-AF65-F5344CB8AC3E}">
        <p14:creationId xmlns:p14="http://schemas.microsoft.com/office/powerpoint/2010/main" val="241147763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eadline, Subhead, Bulletpoints,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noProof="0" dirty="0"/>
              <a:t>Образец заголовка</a:t>
            </a:r>
            <a:endParaRPr lang="de-DE" noProof="0" dirty="0"/>
          </a:p>
        </p:txBody>
      </p:sp>
      <p:sp>
        <p:nvSpPr>
          <p:cNvPr id="7" name="Inhaltsplatzhalter 2"/>
          <p:cNvSpPr>
            <a:spLocks noGrp="1"/>
          </p:cNvSpPr>
          <p:nvPr>
            <p:ph idx="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45" indent="-360045">
              <a:buClr>
                <a:srgbClr val="C80F0F"/>
              </a:buClr>
              <a:buFont typeface="Arial" panose="020B0604020202020204" pitchFamily="34" charset="0"/>
              <a:buChar char="•"/>
              <a:defRPr sz="1800"/>
            </a:lvl2pPr>
            <a:lvl3pPr marL="720090">
              <a:defRPr sz="1800"/>
            </a:lvl3pPr>
            <a:lvl4pPr marL="1080135">
              <a:defRPr sz="1800" baseline="0"/>
            </a:lvl4pPr>
            <a:lvl5pPr marL="1440180">
              <a:defRPr sz="1800" baseline="0"/>
            </a:lvl5pPr>
            <a:lvl6pPr marL="1800225">
              <a:defRPr baseline="0"/>
            </a:lvl6pPr>
            <a:lvl7pPr marL="2160270">
              <a:defRPr baseline="0"/>
            </a:lvl7pPr>
            <a:lvl8pPr marL="2520315">
              <a:defRPr baseline="0"/>
            </a:lvl8pPr>
            <a:lvl9pPr marL="2879725">
              <a:defRPr/>
            </a:lvl9pPr>
          </a:lstStyle>
          <a:p>
            <a:pPr lvl="0"/>
            <a:r>
              <a:rPr lang="ru-RU" noProof="0" dirty="0"/>
              <a:t>Образец текста</a:t>
            </a:r>
          </a:p>
          <a:p>
            <a:pPr lvl="1"/>
            <a:r>
              <a:rPr lang="ru-RU" noProof="0" dirty="0"/>
              <a:t>Второй уровень</a:t>
            </a:r>
          </a:p>
          <a:p>
            <a:pPr lvl="2"/>
            <a:r>
              <a:rPr lang="ru-RU" noProof="0" dirty="0"/>
              <a:t>Третий уровень</a:t>
            </a:r>
          </a:p>
          <a:p>
            <a:pPr lvl="3"/>
            <a:r>
              <a:rPr lang="ru-RU" noProof="0" dirty="0"/>
              <a:t>Четвертый уровень</a:t>
            </a:r>
          </a:p>
        </p:txBody>
      </p:sp>
      <p:sp>
        <p:nvSpPr>
          <p:cNvPr id="6" name="Bildplatzhalter 2"/>
          <p:cNvSpPr>
            <a:spLocks noGrp="1"/>
          </p:cNvSpPr>
          <p:nvPr>
            <p:ph type="pic" idx="12"/>
          </p:nvPr>
        </p:nvSpPr>
        <p:spPr>
          <a:xfrm>
            <a:off x="6786000" y="2448001"/>
            <a:ext cx="2358000" cy="2052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a:t>Вставка рисунка</a:t>
            </a:r>
            <a:endParaRPr lang="en-GB" noProof="0" dirty="0"/>
          </a:p>
        </p:txBody>
      </p:sp>
      <p:sp>
        <p:nvSpPr>
          <p:cNvPr id="5" name="Rectangle 25"/>
          <p:cNvSpPr>
            <a:spLocks noGrp="1" noChangeArrowheads="1"/>
          </p:cNvSpPr>
          <p:nvPr>
            <p:ph type="ftr" sz="quarter" idx="13"/>
          </p:nvPr>
        </p:nvSpPr>
        <p:spPr/>
        <p:txBody>
          <a:bodyPr/>
          <a:lstStyle>
            <a:lvl1pPr>
              <a:defRPr/>
            </a:lvl1pPr>
          </a:lstStyle>
          <a:p>
            <a:pPr>
              <a:defRPr/>
            </a:pPr>
            <a:endParaRPr lang="de-DE"/>
          </a:p>
        </p:txBody>
      </p:sp>
      <p:sp>
        <p:nvSpPr>
          <p:cNvPr id="8" name="Rectangle 17"/>
          <p:cNvSpPr>
            <a:spLocks noGrp="1" noChangeArrowheads="1"/>
          </p:cNvSpPr>
          <p:nvPr>
            <p:ph type="dt" sz="half" idx="14"/>
          </p:nvPr>
        </p:nvSpPr>
        <p:spPr/>
        <p:txBody>
          <a:bodyPr/>
          <a:lstStyle>
            <a:lvl1pPr>
              <a:defRPr/>
            </a:lvl1pPr>
          </a:lstStyle>
          <a:p>
            <a:pPr>
              <a:defRPr/>
            </a:pPr>
            <a:fld id="{1ED16B6A-8F52-4E58-8343-AE1442216D09}" type="datetime1">
              <a:rPr lang="en-GB" smtClean="0"/>
              <a:pPr>
                <a:defRPr/>
              </a:pPr>
              <a:t>24/10/2018</a:t>
            </a:fld>
            <a:endParaRPr lang="en-GB" dirty="0"/>
          </a:p>
        </p:txBody>
      </p:sp>
    </p:spTree>
    <p:extLst>
      <p:ext uri="{BB962C8B-B14F-4D97-AF65-F5344CB8AC3E}">
        <p14:creationId xmlns:p14="http://schemas.microsoft.com/office/powerpoint/2010/main" val="254977351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gi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Grafik 6"/>
          <p:cNvPicPr>
            <a:picLocks noChangeAspect="1"/>
          </p:cNvPicPr>
          <p:nvPr/>
        </p:nvPicPr>
        <p:blipFill>
          <a:blip r:embed="rId8"/>
          <a:srcRect/>
          <a:stretch>
            <a:fillRect/>
          </a:stretch>
        </p:blipFill>
        <p:spPr bwMode="auto">
          <a:xfrm>
            <a:off x="0" y="1588"/>
            <a:ext cx="9144000" cy="1116012"/>
          </a:xfrm>
          <a:prstGeom prst="rect">
            <a:avLst/>
          </a:prstGeom>
          <a:noFill/>
          <a:ln w="9525">
            <a:noFill/>
            <a:miter lim="800000"/>
            <a:headEnd/>
            <a:tailEnd/>
          </a:ln>
        </p:spPr>
      </p:pic>
      <p:pic>
        <p:nvPicPr>
          <p:cNvPr id="1027" name="Grafik 8"/>
          <p:cNvPicPr>
            <a:picLocks noChangeAspect="1"/>
          </p:cNvPicPr>
          <p:nvPr/>
        </p:nvPicPr>
        <p:blipFill>
          <a:blip r:embed="rId9"/>
          <a:srcRect/>
          <a:stretch>
            <a:fillRect/>
          </a:stretch>
        </p:blipFill>
        <p:spPr bwMode="auto">
          <a:xfrm>
            <a:off x="0" y="5851525"/>
            <a:ext cx="9144000" cy="738188"/>
          </a:xfrm>
          <a:prstGeom prst="rect">
            <a:avLst/>
          </a:prstGeom>
          <a:noFill/>
          <a:ln w="9525">
            <a:noFill/>
            <a:miter lim="800000"/>
            <a:headEnd/>
            <a:tailEnd/>
          </a:ln>
        </p:spPr>
      </p:pic>
      <p:sp>
        <p:nvSpPr>
          <p:cNvPr id="1028" name="Rectangle 16"/>
          <p:cNvSpPr>
            <a:spLocks noGrp="1" noChangeArrowheads="1"/>
          </p:cNvSpPr>
          <p:nvPr>
            <p:ph type="body" idx="1"/>
          </p:nvPr>
        </p:nvSpPr>
        <p:spPr bwMode="auto">
          <a:xfrm>
            <a:off x="684213" y="2447925"/>
            <a:ext cx="7775575" cy="3816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First layer</a:t>
            </a:r>
          </a:p>
          <a:p>
            <a:pPr lvl="1"/>
            <a:r>
              <a:rPr lang="en-GB"/>
              <a:t>Second layer</a:t>
            </a:r>
          </a:p>
          <a:p>
            <a:pPr lvl="2"/>
            <a:r>
              <a:rPr lang="en-GB"/>
              <a:t>Third layer</a:t>
            </a:r>
          </a:p>
          <a:p>
            <a:pPr lvl="3"/>
            <a:r>
              <a:rPr lang="en-GB"/>
              <a:t>Fourth layer</a:t>
            </a:r>
          </a:p>
        </p:txBody>
      </p:sp>
      <p:sp>
        <p:nvSpPr>
          <p:cNvPr id="14" name="Text Box 19"/>
          <p:cNvSpPr txBox="1">
            <a:spLocks noChangeArrowheads="1"/>
          </p:cNvSpPr>
          <p:nvPr/>
        </p:nvSpPr>
        <p:spPr bwMode="auto">
          <a:xfrm>
            <a:off x="7704138" y="6581775"/>
            <a:ext cx="927100" cy="246063"/>
          </a:xfrm>
          <a:prstGeom prst="rect">
            <a:avLst/>
          </a:prstGeom>
          <a:noFill/>
          <a:ln w="9525">
            <a:noFill/>
            <a:miter lim="800000"/>
            <a:headEnd/>
            <a:tailEnd/>
          </a:ln>
          <a:effectLst/>
        </p:spPr>
        <p:txBody>
          <a:bodyPr>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pPr>
              <a:defRPr/>
            </a:pPr>
            <a:r>
              <a:rPr lang="en-GB" sz="1000" b="0" dirty="0">
                <a:solidFill>
                  <a:srgbClr val="6E6452"/>
                </a:solidFill>
                <a:latin typeface="Arial Narrow" pitchFamily="34" charset="0"/>
              </a:rPr>
              <a:t>Page </a:t>
            </a:r>
            <a:fld id="{9BC64416-FE4D-4747-9892-1848A6515E88}" type="slidenum">
              <a:rPr lang="en-GB" sz="1000" b="0" smtClean="0">
                <a:solidFill>
                  <a:srgbClr val="6E6452"/>
                </a:solidFill>
                <a:latin typeface="Arial Narrow" pitchFamily="34" charset="0"/>
              </a:rPr>
              <a:pPr>
                <a:defRPr/>
              </a:pPr>
              <a:t>‹#›</a:t>
            </a:fld>
            <a:endParaRPr lang="en-GB" sz="1000" b="0" dirty="0">
              <a:solidFill>
                <a:srgbClr val="6E6452"/>
              </a:solidFill>
              <a:latin typeface="Arial Narrow" pitchFamily="34" charset="0"/>
            </a:endParaRPr>
          </a:p>
        </p:txBody>
      </p:sp>
      <p:sp>
        <p:nvSpPr>
          <p:cNvPr id="15" name="Rectangle 25"/>
          <p:cNvSpPr>
            <a:spLocks noGrp="1" noChangeArrowheads="1"/>
          </p:cNvSpPr>
          <p:nvPr>
            <p:ph type="ftr" sz="quarter" idx="3"/>
          </p:nvPr>
        </p:nvSpPr>
        <p:spPr bwMode="auto">
          <a:xfrm>
            <a:off x="2862263" y="6581775"/>
            <a:ext cx="3419475" cy="246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eaLnBrk="0" hangingPunct="0">
              <a:defRPr sz="1000" b="1" spc="70" baseline="0" dirty="0">
                <a:solidFill>
                  <a:srgbClr val="6E6452"/>
                </a:solidFill>
                <a:latin typeface="Arial Narrow" pitchFamily="34" charset="0"/>
                <a:cs typeface="+mn-cs"/>
              </a:defRPr>
            </a:lvl1pPr>
          </a:lstStyle>
          <a:p>
            <a:pPr>
              <a:defRPr/>
            </a:pPr>
            <a:endParaRPr lang="de-DE"/>
          </a:p>
        </p:txBody>
      </p:sp>
      <p:sp>
        <p:nvSpPr>
          <p:cNvPr id="16" name="Rectangle 17"/>
          <p:cNvSpPr>
            <a:spLocks noGrp="1" noChangeArrowheads="1"/>
          </p:cNvSpPr>
          <p:nvPr>
            <p:ph type="dt" sz="half" idx="2"/>
          </p:nvPr>
        </p:nvSpPr>
        <p:spPr bwMode="auto">
          <a:xfrm>
            <a:off x="679450" y="6581775"/>
            <a:ext cx="1295400" cy="246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eaLnBrk="0" hangingPunct="0">
              <a:defRPr sz="1000" b="0" smtClean="0">
                <a:solidFill>
                  <a:srgbClr val="6E6452"/>
                </a:solidFill>
                <a:latin typeface="Arial Narrow" pitchFamily="34" charset="0"/>
                <a:cs typeface="+mn-cs"/>
              </a:defRPr>
            </a:lvl1pPr>
          </a:lstStyle>
          <a:p>
            <a:pPr>
              <a:defRPr/>
            </a:pPr>
            <a:fld id="{C905A3F7-01A9-47D0-8E89-F108CF3A9C72}" type="datetime1">
              <a:rPr lang="en-GB" smtClean="0"/>
              <a:t>24/10/2018</a:t>
            </a:fld>
            <a:endParaRPr lang="en-GB" dirty="0"/>
          </a:p>
        </p:txBody>
      </p:sp>
      <p:sp>
        <p:nvSpPr>
          <p:cNvPr id="1032" name="Rectangle 15"/>
          <p:cNvSpPr>
            <a:spLocks noGrp="1" noChangeArrowheads="1"/>
          </p:cNvSpPr>
          <p:nvPr>
            <p:ph type="title"/>
          </p:nvPr>
        </p:nvSpPr>
        <p:spPr bwMode="auto">
          <a:xfrm>
            <a:off x="684213" y="1482725"/>
            <a:ext cx="7775575" cy="619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here to add title</a:t>
            </a:r>
            <a:endParaRPr lang="de-DE"/>
          </a:p>
        </p:txBody>
      </p:sp>
    </p:spTree>
  </p:cSld>
  <p:clrMap bg1="lt1" tx1="dk1" bg2="lt2" tx2="dk2" accent1="accent1" accent2="accent2" accent3="accent3" accent4="accent4" accent5="accent5" accent6="accent6" hlink="hlink" folHlink="folHlink"/>
  <p:sldLayoutIdLst>
    <p:sldLayoutId id="2147483700" r:id="rId1"/>
    <p:sldLayoutId id="2147483699" r:id="rId2"/>
    <p:sldLayoutId id="2147483698" r:id="rId3"/>
    <p:sldLayoutId id="2147483697" r:id="rId4"/>
    <p:sldLayoutId id="2147483696" r:id="rId5"/>
    <p:sldLayoutId id="2147483695" r:id="rId6"/>
  </p:sldLayoutIdLst>
  <p:transition/>
  <p:hf sldNum="0" hdr="0"/>
  <p:txStyles>
    <p:titleStyle>
      <a:lvl1pPr algn="l" rtl="0" fontAlgn="base">
        <a:spcBef>
          <a:spcPct val="0"/>
        </a:spcBef>
        <a:spcAft>
          <a:spcPct val="0"/>
        </a:spcAft>
        <a:defRPr sz="2400">
          <a:solidFill>
            <a:srgbClr val="6E6452"/>
          </a:solidFill>
          <a:latin typeface="+mj-lt"/>
          <a:ea typeface="+mj-ea"/>
          <a:cs typeface="+mj-cs"/>
        </a:defRPr>
      </a:lvl1pPr>
      <a:lvl2pPr algn="l" rtl="0" fontAlgn="base">
        <a:spcBef>
          <a:spcPct val="0"/>
        </a:spcBef>
        <a:spcAft>
          <a:spcPct val="0"/>
        </a:spcAft>
        <a:defRPr sz="2400">
          <a:solidFill>
            <a:srgbClr val="6E6452"/>
          </a:solidFill>
          <a:latin typeface="Arial" charset="0"/>
        </a:defRPr>
      </a:lvl2pPr>
      <a:lvl3pPr algn="l" rtl="0" fontAlgn="base">
        <a:spcBef>
          <a:spcPct val="0"/>
        </a:spcBef>
        <a:spcAft>
          <a:spcPct val="0"/>
        </a:spcAft>
        <a:defRPr sz="2400">
          <a:solidFill>
            <a:srgbClr val="6E6452"/>
          </a:solidFill>
          <a:latin typeface="Arial" charset="0"/>
        </a:defRPr>
      </a:lvl3pPr>
      <a:lvl4pPr algn="l" rtl="0" fontAlgn="base">
        <a:spcBef>
          <a:spcPct val="0"/>
        </a:spcBef>
        <a:spcAft>
          <a:spcPct val="0"/>
        </a:spcAft>
        <a:defRPr sz="2400">
          <a:solidFill>
            <a:srgbClr val="6E6452"/>
          </a:solidFill>
          <a:latin typeface="Arial" charset="0"/>
        </a:defRPr>
      </a:lvl4pPr>
      <a:lvl5pPr algn="l" rtl="0" fontAlgn="base">
        <a:spcBef>
          <a:spcPct val="0"/>
        </a:spcBef>
        <a:spcAft>
          <a:spcPct val="0"/>
        </a:spcAft>
        <a:defRPr sz="2400">
          <a:solidFill>
            <a:srgbClr val="6E6452"/>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58775" indent="-358775" algn="l" rtl="0" fontAlgn="base">
        <a:spcBef>
          <a:spcPts val="400"/>
        </a:spcBef>
        <a:spcAft>
          <a:spcPts val="800"/>
        </a:spcAft>
        <a:buClr>
          <a:srgbClr val="C80F0F"/>
        </a:buClr>
        <a:buFont typeface="Arial" charset="0"/>
        <a:buChar char="•"/>
        <a:tabLst>
          <a:tab pos="2190750" algn="l"/>
        </a:tabLst>
        <a:defRPr>
          <a:solidFill>
            <a:srgbClr val="6E6452"/>
          </a:solidFill>
          <a:latin typeface="+mn-lt"/>
          <a:ea typeface="+mn-ea"/>
          <a:cs typeface="+mn-cs"/>
        </a:defRPr>
      </a:lvl1pPr>
      <a:lvl2pPr marL="719138"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2pPr>
      <a:lvl3pPr marL="1079500"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3pPr>
      <a:lvl4pPr marL="1439863"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4pPr>
      <a:lvl5pPr marL="1798638"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Grafik 6"/>
          <p:cNvPicPr>
            <a:picLocks noChangeAspect="1"/>
          </p:cNvPicPr>
          <p:nvPr/>
        </p:nvPicPr>
        <p:blipFill>
          <a:blip r:embed="rId8"/>
          <a:srcRect/>
          <a:stretch>
            <a:fillRect/>
          </a:stretch>
        </p:blipFill>
        <p:spPr bwMode="auto">
          <a:xfrm>
            <a:off x="0" y="1588"/>
            <a:ext cx="9144000" cy="1116012"/>
          </a:xfrm>
          <a:prstGeom prst="rect">
            <a:avLst/>
          </a:prstGeom>
          <a:noFill/>
          <a:ln w="9525">
            <a:noFill/>
            <a:miter lim="800000"/>
            <a:headEnd/>
            <a:tailEnd/>
          </a:ln>
        </p:spPr>
      </p:pic>
      <p:pic>
        <p:nvPicPr>
          <p:cNvPr id="1027" name="Grafik 8"/>
          <p:cNvPicPr>
            <a:picLocks noChangeAspect="1"/>
          </p:cNvPicPr>
          <p:nvPr/>
        </p:nvPicPr>
        <p:blipFill>
          <a:blip r:embed="rId9"/>
          <a:srcRect/>
          <a:stretch>
            <a:fillRect/>
          </a:stretch>
        </p:blipFill>
        <p:spPr bwMode="auto">
          <a:xfrm>
            <a:off x="0" y="5851525"/>
            <a:ext cx="9144000" cy="738188"/>
          </a:xfrm>
          <a:prstGeom prst="rect">
            <a:avLst/>
          </a:prstGeom>
          <a:noFill/>
          <a:ln w="9525">
            <a:noFill/>
            <a:miter lim="800000"/>
            <a:headEnd/>
            <a:tailEnd/>
          </a:ln>
        </p:spPr>
      </p:pic>
      <p:sp>
        <p:nvSpPr>
          <p:cNvPr id="1028" name="Rectangle 16"/>
          <p:cNvSpPr>
            <a:spLocks noGrp="1" noChangeArrowheads="1"/>
          </p:cNvSpPr>
          <p:nvPr>
            <p:ph type="body" idx="1"/>
          </p:nvPr>
        </p:nvSpPr>
        <p:spPr bwMode="auto">
          <a:xfrm>
            <a:off x="684213" y="2447925"/>
            <a:ext cx="7775575" cy="3816350"/>
          </a:xfrm>
          <a:prstGeom prst="rect">
            <a:avLst/>
          </a:prstGeom>
          <a:noFill/>
          <a:ln w="9525">
            <a:noFill/>
            <a:miter lim="800000"/>
          </a:ln>
        </p:spPr>
        <p:txBody>
          <a:bodyPr vert="horz" wrap="square" lIns="91440" tIns="45720" rIns="91440" bIns="45720" numCol="1" anchor="t" anchorCtr="0" compatLnSpc="1"/>
          <a:lstStyle/>
          <a:p>
            <a:pPr lvl="0"/>
            <a:r>
              <a:rPr lang="en-GB"/>
              <a:t>First layer</a:t>
            </a:r>
          </a:p>
          <a:p>
            <a:pPr lvl="1"/>
            <a:r>
              <a:rPr lang="en-GB"/>
              <a:t>Second layer</a:t>
            </a:r>
          </a:p>
          <a:p>
            <a:pPr lvl="2"/>
            <a:r>
              <a:rPr lang="en-GB"/>
              <a:t>Third layer</a:t>
            </a:r>
          </a:p>
          <a:p>
            <a:pPr lvl="3"/>
            <a:r>
              <a:rPr lang="en-GB"/>
              <a:t>Fourth layer</a:t>
            </a:r>
          </a:p>
        </p:txBody>
      </p:sp>
      <p:sp>
        <p:nvSpPr>
          <p:cNvPr id="14" name="Text Box 19"/>
          <p:cNvSpPr txBox="1">
            <a:spLocks noChangeArrowheads="1"/>
          </p:cNvSpPr>
          <p:nvPr/>
        </p:nvSpPr>
        <p:spPr bwMode="auto">
          <a:xfrm>
            <a:off x="7704138" y="6581775"/>
            <a:ext cx="927100" cy="246063"/>
          </a:xfrm>
          <a:prstGeom prst="rect">
            <a:avLst/>
          </a:prstGeom>
          <a:noFill/>
          <a:ln w="9525">
            <a:noFill/>
            <a:miter lim="800000"/>
          </a:ln>
          <a:effectLst/>
        </p:spPr>
        <p:txBody>
          <a:bodyPr>
            <a:spAutoFit/>
          </a:bodyPr>
          <a:ls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mn-cs"/>
              </a:defRPr>
            </a:lvl5pPr>
            <a:lvl6pPr marL="2286000" algn="l" defTabSz="914400" rtl="0" eaLnBrk="1" latinLnBrk="0" hangingPunct="1">
              <a:defRPr sz="2200" b="1" kern="1200">
                <a:solidFill>
                  <a:srgbClr val="999999"/>
                </a:solidFill>
                <a:latin typeface="Arial" panose="020B0604020202020204" pitchFamily="34" charset="0"/>
                <a:ea typeface="+mn-ea"/>
                <a:cs typeface="+mn-cs"/>
              </a:defRPr>
            </a:lvl6pPr>
            <a:lvl7pPr marL="2743200" algn="l" defTabSz="914400" rtl="0" eaLnBrk="1" latinLnBrk="0" hangingPunct="1">
              <a:defRPr sz="2200" b="1" kern="1200">
                <a:solidFill>
                  <a:srgbClr val="999999"/>
                </a:solidFill>
                <a:latin typeface="Arial" panose="020B0604020202020204" pitchFamily="34" charset="0"/>
                <a:ea typeface="+mn-ea"/>
                <a:cs typeface="+mn-cs"/>
              </a:defRPr>
            </a:lvl7pPr>
            <a:lvl8pPr marL="3200400" algn="l" defTabSz="914400" rtl="0" eaLnBrk="1" latinLnBrk="0" hangingPunct="1">
              <a:defRPr sz="2200" b="1" kern="1200">
                <a:solidFill>
                  <a:srgbClr val="999999"/>
                </a:solidFill>
                <a:latin typeface="Arial" panose="020B0604020202020204" pitchFamily="34" charset="0"/>
                <a:ea typeface="+mn-ea"/>
                <a:cs typeface="+mn-cs"/>
              </a:defRPr>
            </a:lvl8pPr>
            <a:lvl9pPr marL="3657600" algn="l" defTabSz="914400" rtl="0" eaLnBrk="1" latinLnBrk="0" hangingPunct="1">
              <a:defRPr sz="2200" b="1" kern="1200">
                <a:solidFill>
                  <a:srgbClr val="999999"/>
                </a:solidFill>
                <a:latin typeface="Arial" panose="020B0604020202020204" pitchFamily="34" charset="0"/>
                <a:ea typeface="+mn-ea"/>
                <a:cs typeface="+mn-cs"/>
              </a:defRPr>
            </a:lvl9pPr>
          </a:lstStyle>
          <a:p>
            <a:pPr>
              <a:defRPr/>
            </a:pPr>
            <a:r>
              <a:rPr lang="en-GB" sz="1000" b="0" dirty="0">
                <a:solidFill>
                  <a:srgbClr val="6E6452"/>
                </a:solidFill>
                <a:latin typeface="Arial Narrow" pitchFamily="34" charset="0"/>
              </a:rPr>
              <a:t>Page </a:t>
            </a:r>
            <a:fld id="{9BC64416-FE4D-4747-9892-1848A6515E88}" type="slidenum">
              <a:rPr lang="en-GB" sz="1000" b="0" dirty="0" smtClean="0">
                <a:solidFill>
                  <a:srgbClr val="6E6452"/>
                </a:solidFill>
                <a:latin typeface="Arial Narrow" pitchFamily="34" charset="0"/>
              </a:rPr>
              <a:pPr>
                <a:defRPr/>
              </a:pPr>
              <a:t>‹#›</a:t>
            </a:fld>
            <a:endParaRPr lang="en-GB" sz="1000" b="0" dirty="0">
              <a:solidFill>
                <a:srgbClr val="6E6452"/>
              </a:solidFill>
              <a:latin typeface="Arial Narrow" pitchFamily="34" charset="0"/>
            </a:endParaRPr>
          </a:p>
        </p:txBody>
      </p:sp>
      <p:sp>
        <p:nvSpPr>
          <p:cNvPr id="15" name="Rectangle 25"/>
          <p:cNvSpPr>
            <a:spLocks noGrp="1" noChangeArrowheads="1"/>
          </p:cNvSpPr>
          <p:nvPr>
            <p:ph type="ftr" sz="quarter" idx="3"/>
          </p:nvPr>
        </p:nvSpPr>
        <p:spPr bwMode="auto">
          <a:xfrm>
            <a:off x="2862263" y="6581775"/>
            <a:ext cx="3419475" cy="246063"/>
          </a:xfrm>
          <a:prstGeom prst="rect">
            <a:avLst/>
          </a:prstGeom>
          <a:noFill/>
          <a:ln w="9525">
            <a:noFill/>
            <a:miter lim="800000"/>
          </a:ln>
          <a:effectLst/>
        </p:spPr>
        <p:txBody>
          <a:bodyPr vert="horz" wrap="square" lIns="91440" tIns="45720" rIns="91440" bIns="45720" numCol="1" anchor="t" anchorCtr="0" compatLnSpc="1">
            <a:spAutoFit/>
          </a:bodyPr>
          <a:lstStyle>
            <a:lvl1pPr algn="ctr" eaLnBrk="0" hangingPunct="0">
              <a:defRPr sz="1000" b="1" spc="70" baseline="0" dirty="0">
                <a:solidFill>
                  <a:srgbClr val="6E6452"/>
                </a:solidFill>
                <a:latin typeface="Arial Narrow" pitchFamily="34" charset="0"/>
                <a:cs typeface="+mn-cs"/>
              </a:defRPr>
            </a:lvl1pPr>
          </a:lstStyle>
          <a:p>
            <a:pPr>
              <a:defRPr/>
            </a:pPr>
            <a:endParaRPr lang="de-DE"/>
          </a:p>
        </p:txBody>
      </p:sp>
      <p:sp>
        <p:nvSpPr>
          <p:cNvPr id="16" name="Rectangle 17"/>
          <p:cNvSpPr>
            <a:spLocks noGrp="1" noChangeArrowheads="1"/>
          </p:cNvSpPr>
          <p:nvPr>
            <p:ph type="dt" sz="half" idx="2"/>
          </p:nvPr>
        </p:nvSpPr>
        <p:spPr bwMode="auto">
          <a:xfrm>
            <a:off x="679450" y="6581775"/>
            <a:ext cx="1295400" cy="246063"/>
          </a:xfrm>
          <a:prstGeom prst="rect">
            <a:avLst/>
          </a:prstGeom>
          <a:noFill/>
          <a:ln w="9525">
            <a:noFill/>
            <a:miter lim="800000"/>
          </a:ln>
          <a:effectLst/>
        </p:spPr>
        <p:txBody>
          <a:bodyPr vert="horz" wrap="square" lIns="91440" tIns="45720" rIns="91440" bIns="45720" numCol="1" anchor="t" anchorCtr="0" compatLnSpc="1">
            <a:spAutoFit/>
          </a:bodyPr>
          <a:lstStyle>
            <a:lvl1pPr eaLnBrk="0" hangingPunct="0">
              <a:defRPr sz="1000" b="0" smtClean="0">
                <a:solidFill>
                  <a:srgbClr val="6E6452"/>
                </a:solidFill>
                <a:latin typeface="Arial Narrow" pitchFamily="34" charset="0"/>
                <a:cs typeface="+mn-cs"/>
              </a:defRPr>
            </a:lvl1pPr>
          </a:lstStyle>
          <a:p>
            <a:pPr>
              <a:defRPr/>
            </a:pPr>
            <a:fld id="{C905A3F7-01A9-47D0-8E89-F108CF3A9C72}" type="datetime1">
              <a:rPr lang="en-GB"/>
              <a:pPr>
                <a:defRPr/>
              </a:pPr>
              <a:t>24/10/2018</a:t>
            </a:fld>
            <a:endParaRPr lang="en-GB" dirty="0"/>
          </a:p>
        </p:txBody>
      </p:sp>
      <p:sp>
        <p:nvSpPr>
          <p:cNvPr id="1032" name="Rectangle 15"/>
          <p:cNvSpPr>
            <a:spLocks noGrp="1" noChangeArrowheads="1"/>
          </p:cNvSpPr>
          <p:nvPr>
            <p:ph type="title"/>
          </p:nvPr>
        </p:nvSpPr>
        <p:spPr bwMode="auto">
          <a:xfrm>
            <a:off x="684213" y="1482725"/>
            <a:ext cx="7775575" cy="619125"/>
          </a:xfrm>
          <a:prstGeom prst="rect">
            <a:avLst/>
          </a:prstGeom>
          <a:noFill/>
          <a:ln w="9525">
            <a:noFill/>
            <a:miter lim="800000"/>
          </a:ln>
        </p:spPr>
        <p:txBody>
          <a:bodyPr vert="horz" wrap="square" lIns="91440" tIns="45720" rIns="91440" bIns="45720" numCol="1" anchor="t" anchorCtr="0" compatLnSpc="1"/>
          <a:lstStyle/>
          <a:p>
            <a:pPr lvl="0"/>
            <a:r>
              <a:rPr lang="en-GB"/>
              <a:t>Click here to add title</a:t>
            </a:r>
            <a:endParaRPr lang="de-DE"/>
          </a:p>
        </p:txBody>
      </p:sp>
    </p:spTree>
    <p:extLst>
      <p:ext uri="{BB962C8B-B14F-4D97-AF65-F5344CB8AC3E}">
        <p14:creationId xmlns:p14="http://schemas.microsoft.com/office/powerpoint/2010/main" val="3076141389"/>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Lst>
  <p:transition/>
  <p:hf sldNum="0" hdr="0"/>
  <p:txStyles>
    <p:titleStyle>
      <a:lvl1pPr algn="l" rtl="0" fontAlgn="base">
        <a:spcBef>
          <a:spcPct val="0"/>
        </a:spcBef>
        <a:spcAft>
          <a:spcPct val="0"/>
        </a:spcAft>
        <a:defRPr sz="2400">
          <a:solidFill>
            <a:srgbClr val="6E6452"/>
          </a:solidFill>
          <a:latin typeface="+mj-lt"/>
          <a:ea typeface="+mj-ea"/>
          <a:cs typeface="+mj-cs"/>
        </a:defRPr>
      </a:lvl1pPr>
      <a:lvl2pPr algn="l" rtl="0" fontAlgn="base">
        <a:spcBef>
          <a:spcPct val="0"/>
        </a:spcBef>
        <a:spcAft>
          <a:spcPct val="0"/>
        </a:spcAft>
        <a:defRPr sz="2400">
          <a:solidFill>
            <a:srgbClr val="6E6452"/>
          </a:solidFill>
          <a:latin typeface="Arial" panose="020B0604020202020204" pitchFamily="34" charset="0"/>
        </a:defRPr>
      </a:lvl2pPr>
      <a:lvl3pPr algn="l" rtl="0" fontAlgn="base">
        <a:spcBef>
          <a:spcPct val="0"/>
        </a:spcBef>
        <a:spcAft>
          <a:spcPct val="0"/>
        </a:spcAft>
        <a:defRPr sz="2400">
          <a:solidFill>
            <a:srgbClr val="6E6452"/>
          </a:solidFill>
          <a:latin typeface="Arial" panose="020B0604020202020204" pitchFamily="34" charset="0"/>
        </a:defRPr>
      </a:lvl3pPr>
      <a:lvl4pPr algn="l" rtl="0" fontAlgn="base">
        <a:spcBef>
          <a:spcPct val="0"/>
        </a:spcBef>
        <a:spcAft>
          <a:spcPct val="0"/>
        </a:spcAft>
        <a:defRPr sz="2400">
          <a:solidFill>
            <a:srgbClr val="6E6452"/>
          </a:solidFill>
          <a:latin typeface="Arial" panose="020B0604020202020204" pitchFamily="34" charset="0"/>
        </a:defRPr>
      </a:lvl4pPr>
      <a:lvl5pPr algn="l" rtl="0" fontAlgn="base">
        <a:spcBef>
          <a:spcPct val="0"/>
        </a:spcBef>
        <a:spcAft>
          <a:spcPct val="0"/>
        </a:spcAft>
        <a:defRPr sz="2400">
          <a:solidFill>
            <a:srgbClr val="6E6452"/>
          </a:solidFill>
          <a:latin typeface="Arial" panose="020B0604020202020204" pitchFamily="34" charset="0"/>
        </a:defRPr>
      </a:lvl5pPr>
      <a:lvl6pPr marL="457200" algn="l" rtl="0" eaLnBrk="1" fontAlgn="base" hangingPunct="1">
        <a:spcBef>
          <a:spcPct val="0"/>
        </a:spcBef>
        <a:spcAft>
          <a:spcPct val="0"/>
        </a:spcAft>
        <a:defRPr sz="3600">
          <a:solidFill>
            <a:schemeClr val="tx1"/>
          </a:solidFill>
          <a:latin typeface="Arial" panose="020B0604020202020204" pitchFamily="34" charset="0"/>
        </a:defRPr>
      </a:lvl6pPr>
      <a:lvl7pPr marL="914400" algn="l" rtl="0" eaLnBrk="1" fontAlgn="base" hangingPunct="1">
        <a:spcBef>
          <a:spcPct val="0"/>
        </a:spcBef>
        <a:spcAft>
          <a:spcPct val="0"/>
        </a:spcAft>
        <a:defRPr sz="3600">
          <a:solidFill>
            <a:schemeClr val="tx1"/>
          </a:solidFill>
          <a:latin typeface="Arial" panose="020B0604020202020204" pitchFamily="34" charset="0"/>
        </a:defRPr>
      </a:lvl7pPr>
      <a:lvl8pPr marL="1371600" algn="l" rtl="0" eaLnBrk="1" fontAlgn="base" hangingPunct="1">
        <a:spcBef>
          <a:spcPct val="0"/>
        </a:spcBef>
        <a:spcAft>
          <a:spcPct val="0"/>
        </a:spcAft>
        <a:defRPr sz="3600">
          <a:solidFill>
            <a:schemeClr val="tx1"/>
          </a:solidFill>
          <a:latin typeface="Arial" panose="020B0604020202020204" pitchFamily="34" charset="0"/>
        </a:defRPr>
      </a:lvl8pPr>
      <a:lvl9pPr marL="1828800" algn="l" rtl="0" eaLnBrk="1" fontAlgn="base" hangingPunct="1">
        <a:spcBef>
          <a:spcPct val="0"/>
        </a:spcBef>
        <a:spcAft>
          <a:spcPct val="0"/>
        </a:spcAft>
        <a:defRPr sz="3600">
          <a:solidFill>
            <a:schemeClr val="tx1"/>
          </a:solidFill>
          <a:latin typeface="Arial" panose="020B0604020202020204" pitchFamily="34" charset="0"/>
        </a:defRPr>
      </a:lvl9pPr>
    </p:titleStyle>
    <p:bodyStyle>
      <a:lvl1pPr marL="358775" indent="-358775" algn="l" rtl="0" fontAlgn="base">
        <a:spcBef>
          <a:spcPts val="400"/>
        </a:spcBef>
        <a:spcAft>
          <a:spcPts val="800"/>
        </a:spcAft>
        <a:buClr>
          <a:srgbClr val="C80F0F"/>
        </a:buClr>
        <a:buFont typeface="Arial" panose="020B0604020202020204" pitchFamily="34" charset="0"/>
        <a:buChar char="•"/>
        <a:tabLst>
          <a:tab pos="2190750" algn="l"/>
        </a:tabLst>
        <a:defRPr>
          <a:solidFill>
            <a:srgbClr val="6E6452"/>
          </a:solidFill>
          <a:latin typeface="+mn-lt"/>
          <a:ea typeface="+mn-ea"/>
          <a:cs typeface="+mn-cs"/>
        </a:defRPr>
      </a:lvl1pPr>
      <a:lvl2pPr marL="719455" indent="-358775" algn="l" rtl="0" fontAlgn="base">
        <a:spcBef>
          <a:spcPts val="400"/>
        </a:spcBef>
        <a:spcAft>
          <a:spcPts val="800"/>
        </a:spcAft>
        <a:buClr>
          <a:srgbClr val="6E6452"/>
        </a:buClr>
        <a:buFont typeface="Arial" panose="020B0604020202020204" pitchFamily="34" charset="0"/>
        <a:buChar char="•"/>
        <a:tabLst>
          <a:tab pos="2190750" algn="l"/>
        </a:tabLst>
        <a:defRPr>
          <a:solidFill>
            <a:srgbClr val="6E6452"/>
          </a:solidFill>
          <a:latin typeface="+mn-lt"/>
        </a:defRPr>
      </a:lvl2pPr>
      <a:lvl3pPr marL="1079500" indent="-358775" algn="l" rtl="0" fontAlgn="base">
        <a:spcBef>
          <a:spcPts val="400"/>
        </a:spcBef>
        <a:spcAft>
          <a:spcPts val="800"/>
        </a:spcAft>
        <a:buClr>
          <a:srgbClr val="6E6452"/>
        </a:buClr>
        <a:buFont typeface="Arial" panose="020B0604020202020204" pitchFamily="34" charset="0"/>
        <a:buChar char="•"/>
        <a:tabLst>
          <a:tab pos="2190750" algn="l"/>
        </a:tabLst>
        <a:defRPr>
          <a:solidFill>
            <a:srgbClr val="6E6452"/>
          </a:solidFill>
          <a:latin typeface="+mn-lt"/>
        </a:defRPr>
      </a:lvl3pPr>
      <a:lvl4pPr marL="1440180" indent="-358775" algn="l" rtl="0" fontAlgn="base">
        <a:spcBef>
          <a:spcPts val="400"/>
        </a:spcBef>
        <a:spcAft>
          <a:spcPts val="800"/>
        </a:spcAft>
        <a:buClr>
          <a:srgbClr val="6E6452"/>
        </a:buClr>
        <a:buFont typeface="Arial" panose="020B0604020202020204" pitchFamily="34" charset="0"/>
        <a:buChar char="•"/>
        <a:tabLst>
          <a:tab pos="2190750" algn="l"/>
        </a:tabLst>
        <a:defRPr>
          <a:solidFill>
            <a:srgbClr val="6E6452"/>
          </a:solidFill>
          <a:latin typeface="+mn-lt"/>
        </a:defRPr>
      </a:lvl4pPr>
      <a:lvl5pPr marL="1798955" indent="-358775" algn="l" rtl="0" fontAlgn="base">
        <a:spcBef>
          <a:spcPts val="400"/>
        </a:spcBef>
        <a:spcAft>
          <a:spcPts val="800"/>
        </a:spcAft>
        <a:buClr>
          <a:srgbClr val="6E6452"/>
        </a:buClr>
        <a:buFont typeface="Arial" panose="020B0604020202020204" pitchFamily="34" charset="0"/>
        <a:buChar char="•"/>
        <a:tabLst>
          <a:tab pos="2190750" algn="l"/>
        </a:tabLst>
        <a:defRPr>
          <a:solidFill>
            <a:srgbClr val="6E6452"/>
          </a:solidFill>
          <a:latin typeface="+mn-lt"/>
        </a:defRPr>
      </a:lvl5pPr>
      <a:lvl6pPr marL="2160270" indent="-360045" algn="l" rtl="0" eaLnBrk="1" fontAlgn="base" hangingPunct="1">
        <a:spcBef>
          <a:spcPts val="400"/>
        </a:spcBef>
        <a:spcAft>
          <a:spcPts val="800"/>
        </a:spcAft>
        <a:buClr>
          <a:srgbClr val="6E6452"/>
        </a:buClr>
        <a:buFont typeface="Arial" panose="020B0604020202020204" pitchFamily="34" charset="0"/>
        <a:buChar char="•"/>
        <a:tabLst>
          <a:tab pos="2190750" algn="l"/>
        </a:tabLst>
        <a:defRPr sz="1800" baseline="0">
          <a:solidFill>
            <a:srgbClr val="6E6452"/>
          </a:solidFill>
          <a:latin typeface="+mn-lt"/>
        </a:defRPr>
      </a:lvl6pPr>
      <a:lvl7pPr marL="2520315" indent="-360045" algn="l" rtl="0" eaLnBrk="1" fontAlgn="base" hangingPunct="1">
        <a:spcBef>
          <a:spcPts val="400"/>
        </a:spcBef>
        <a:spcAft>
          <a:spcPts val="800"/>
        </a:spcAft>
        <a:buClr>
          <a:srgbClr val="6E6452"/>
        </a:buClr>
        <a:buFont typeface="Arial" panose="020B0604020202020204" pitchFamily="34" charset="0"/>
        <a:buChar char="•"/>
        <a:tabLst>
          <a:tab pos="2190750" algn="l"/>
        </a:tabLst>
        <a:defRPr sz="1800" baseline="0">
          <a:solidFill>
            <a:srgbClr val="6E6452"/>
          </a:solidFill>
          <a:latin typeface="+mn-lt"/>
        </a:defRPr>
      </a:lvl7pPr>
      <a:lvl8pPr marL="2879725" indent="-360045" algn="l" rtl="0" eaLnBrk="1" fontAlgn="base" hangingPunct="1">
        <a:spcBef>
          <a:spcPts val="400"/>
        </a:spcBef>
        <a:spcAft>
          <a:spcPts val="800"/>
        </a:spcAft>
        <a:buClr>
          <a:srgbClr val="6E6452"/>
        </a:buClr>
        <a:buFont typeface="Arial" panose="020B0604020202020204" pitchFamily="34" charset="0"/>
        <a:buChar char="•"/>
        <a:tabLst>
          <a:tab pos="2190750" algn="l"/>
        </a:tabLst>
        <a:defRPr sz="1800" baseline="0">
          <a:solidFill>
            <a:srgbClr val="6E6452"/>
          </a:solidFill>
          <a:latin typeface="+mn-lt"/>
        </a:defRPr>
      </a:lvl8pPr>
      <a:lvl9pPr marL="3239770" indent="-360045" algn="l" rtl="0" eaLnBrk="1" fontAlgn="base" hangingPunct="1">
        <a:spcBef>
          <a:spcPts val="400"/>
        </a:spcBef>
        <a:spcAft>
          <a:spcPts val="800"/>
        </a:spcAft>
        <a:buClr>
          <a:srgbClr val="6E6452"/>
        </a:buClr>
        <a:buFont typeface="Arial" panose="020B0604020202020204"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25.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3.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6.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8.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9.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1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30.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1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2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2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2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31.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2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2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33.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2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34.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2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2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2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35.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31.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38.jpe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3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36.jpe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32.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41.jpe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40.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39.jpe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3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3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3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3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42.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3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42.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3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3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3.emf"/><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40.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image" Target="../media/image7.png"/><Relationship Id="rId11" Type="http://schemas.openxmlformats.org/officeDocument/2006/relationships/image" Target="../media/image43.jpe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4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image" Target="../media/image7.png"/><Relationship Id="rId11" Type="http://schemas.openxmlformats.org/officeDocument/2006/relationships/image" Target="../media/image44.jpe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4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image" Target="../media/image7.png"/><Relationship Id="rId11" Type="http://schemas.openxmlformats.org/officeDocument/2006/relationships/image" Target="../media/image45.jpe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4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image" Target="../media/image7.png"/><Relationship Id="rId11" Type="http://schemas.openxmlformats.org/officeDocument/2006/relationships/image" Target="../media/image46.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4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image" Target="../media/image7.png"/><Relationship Id="rId11" Type="http://schemas.openxmlformats.org/officeDocument/2006/relationships/image" Target="../media/image47.jpe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4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image" Target="../media/image7.png"/><Relationship Id="rId11" Type="http://schemas.openxmlformats.org/officeDocument/2006/relationships/image" Target="../media/image48.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4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4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4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50.jpeg"/><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image" Target="../media/image7.png"/><Relationship Id="rId11" Type="http://schemas.openxmlformats.org/officeDocument/2006/relationships/image" Target="../media/image49.jpe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4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4.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50.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image" Target="../media/image7.png"/><Relationship Id="rId11" Type="http://schemas.openxmlformats.org/officeDocument/2006/relationships/image" Target="../media/image51.jpe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5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image" Target="../media/image7.png"/><Relationship Id="rId11" Type="http://schemas.openxmlformats.org/officeDocument/2006/relationships/image" Target="../media/image52.jpe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5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image" Target="../media/image7.png"/><Relationship Id="rId11" Type="http://schemas.openxmlformats.org/officeDocument/2006/relationships/image" Target="../media/image53.jpe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5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image" Target="../media/image7.png"/><Relationship Id="rId11" Type="http://schemas.openxmlformats.org/officeDocument/2006/relationships/image" Target="../media/image54.jpe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5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image" Target="../media/image7.png"/><Relationship Id="rId11" Type="http://schemas.openxmlformats.org/officeDocument/2006/relationships/image" Target="../media/image55.jpe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5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5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5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5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42.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5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7.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6.jpeg"/><Relationship Id="rId17" Type="http://schemas.openxmlformats.org/officeDocument/2006/relationships/image" Target="../media/image21.png"/><Relationship Id="rId2" Type="http://schemas.openxmlformats.org/officeDocument/2006/relationships/image" Target="../media/image3.png"/><Relationship Id="rId16"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5.png"/><Relationship Id="rId5" Type="http://schemas.openxmlformats.org/officeDocument/2006/relationships/image" Target="../media/image6.png"/><Relationship Id="rId15" Type="http://schemas.openxmlformats.org/officeDocument/2006/relationships/image" Target="../media/image19.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8.png"/></Relationships>
</file>

<file path=ppt/slides/_rels/slide6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56.jpe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s>
</file>

<file path=ppt/slides/_rels/slide6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6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6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6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6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57.jpe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s>
</file>

<file path=ppt/slides/_rels/slide6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6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6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6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2.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70.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7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7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7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7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image" Target="../media/image7.png"/><Relationship Id="rId11" Type="http://schemas.openxmlformats.org/officeDocument/2006/relationships/image" Target="../media/image58.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7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9.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7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9.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7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9.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7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9.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7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9.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80.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9.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81.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61.png"/><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8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9.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8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9.png"/><Relationship Id="rId11" Type="http://schemas.openxmlformats.org/officeDocument/2006/relationships/image" Target="../media/image42.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8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8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42.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8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8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8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8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62.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s>
</file>

<file path=ppt/slides/_rels/slide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90.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63.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9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64.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16" name="Title 15"/>
          <p:cNvSpPr txBox="1">
            <a:spLocks noGrp="1"/>
          </p:cNvSpPr>
          <p:nvPr>
            <p:ph type="title"/>
          </p:nvPr>
        </p:nvSpPr>
        <p:spPr>
          <a:xfrm>
            <a:off x="695045" y="2124564"/>
            <a:ext cx="7775575" cy="1569660"/>
          </a:xfrm>
          <a:prstGeom prst="rect">
            <a:avLst/>
          </a:prstGeom>
          <a:noFill/>
          <a:effectLst>
            <a:reflection blurRad="6350" endPos="0" dist="101600" dir="5400000" sy="-100000" algn="bl" rotWithShape="0"/>
          </a:effectLst>
        </p:spPr>
        <p:txBody>
          <a:bodyPr wrap="square" rtlCol="0">
            <a:spAutoFit/>
          </a:bodyPr>
          <a:lstStyle/>
          <a:p>
            <a:pPr algn="ctr"/>
            <a:r>
              <a:rPr lang="en-US" b="1" dirty="0">
                <a:solidFill>
                  <a:srgbClr val="002060"/>
                </a:solidFill>
              </a:rPr>
              <a:t>Program de </a:t>
            </a:r>
            <a:r>
              <a:rPr lang="ro-RO" b="1" dirty="0">
                <a:solidFill>
                  <a:srgbClr val="002060"/>
                </a:solidFill>
              </a:rPr>
              <a:t>Instruiri și Schimburi de Experiență </a:t>
            </a:r>
          </a:p>
          <a:p>
            <a:pPr algn="ctr"/>
            <a:r>
              <a:rPr lang="ro-RO" b="1" dirty="0">
                <a:solidFill>
                  <a:srgbClr val="002060"/>
                </a:solidFill>
              </a:rPr>
              <a:t>a</a:t>
            </a:r>
            <a:r>
              <a:rPr lang="en-US" b="1" dirty="0">
                <a:solidFill>
                  <a:srgbClr val="002060"/>
                </a:solidFill>
              </a:rPr>
              <a:t> </a:t>
            </a:r>
            <a:r>
              <a:rPr lang="ro-RO" b="1" dirty="0">
                <a:solidFill>
                  <a:srgbClr val="002060"/>
                </a:solidFill>
              </a:rPr>
              <a:t>Specialiștilor din cadrul Întreprinderilor de Alimentare cu Apă </a:t>
            </a:r>
          </a:p>
          <a:p>
            <a:pPr algn="ctr"/>
            <a:r>
              <a:rPr lang="ro-RO" b="1" dirty="0">
                <a:solidFill>
                  <a:srgbClr val="002060"/>
                </a:solidFill>
              </a:rPr>
              <a:t>și de Canalizare Membre AMAC</a:t>
            </a:r>
          </a:p>
        </p:txBody>
      </p:sp>
    </p:spTree>
    <p:extLst>
      <p:ext uri="{BB962C8B-B14F-4D97-AF65-F5344CB8AC3E}">
        <p14:creationId xmlns:p14="http://schemas.microsoft.com/office/powerpoint/2010/main" val="292530969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sp>
        <p:nvSpPr>
          <p:cNvPr id="12" name="Titel 15"/>
          <p:cNvSpPr>
            <a:spLocks noGrp="1"/>
          </p:cNvSpPr>
          <p:nvPr>
            <p:ph type="title"/>
          </p:nvPr>
        </p:nvSpPr>
        <p:spPr>
          <a:xfrm>
            <a:off x="645459" y="1550895"/>
            <a:ext cx="8135451" cy="3854824"/>
          </a:xfrm>
        </p:spPr>
        <p:txBody>
          <a:bodyPr/>
          <a:lstStyle/>
          <a:p>
            <a:pPr>
              <a:lnSpc>
                <a:spcPct val="150000"/>
              </a:lnSpc>
            </a:pPr>
            <a:r>
              <a:rPr lang="en-US" sz="1600" b="1" dirty="0" smtClean="0">
                <a:solidFill>
                  <a:srgbClr val="002060"/>
                </a:solidFill>
              </a:rPr>
              <a:t>		</a:t>
            </a:r>
            <a:r>
              <a:rPr lang="ro-RO" sz="1600" b="1" dirty="0" smtClean="0">
                <a:solidFill>
                  <a:schemeClr val="tx1"/>
                </a:solidFill>
              </a:rPr>
              <a:t>           2.2. </a:t>
            </a:r>
            <a:r>
              <a:rPr lang="ro-RO" sz="2000" b="1" dirty="0" smtClean="0">
                <a:solidFill>
                  <a:schemeClr val="tx1"/>
                </a:solidFill>
                <a:latin typeface="Calibri" panose="020F0502020204030204" pitchFamily="34" charset="0"/>
              </a:rPr>
              <a:t>Recrutarea </a:t>
            </a:r>
            <a:r>
              <a:rPr lang="ro-RO" sz="2000" b="1" dirty="0">
                <a:solidFill>
                  <a:schemeClr val="tx1"/>
                </a:solidFill>
                <a:latin typeface="Calibri" panose="020F0502020204030204" pitchFamily="34" charset="0"/>
              </a:rPr>
              <a:t>și selecția </a:t>
            </a:r>
            <a:r>
              <a:rPr lang="ro-RO" sz="2000" b="1" dirty="0" smtClean="0">
                <a:solidFill>
                  <a:schemeClr val="tx1"/>
                </a:solidFill>
                <a:latin typeface="Calibri" panose="020F0502020204030204" pitchFamily="34" charset="0"/>
              </a:rPr>
              <a:t>personalului</a:t>
            </a:r>
            <a:r>
              <a:rPr lang="ro-RO" sz="1600" b="1" dirty="0" smtClean="0">
                <a:solidFill>
                  <a:schemeClr val="tx1"/>
                </a:solidFill>
                <a:latin typeface="Calibri" panose="020F0502020204030204" pitchFamily="34" charset="0"/>
              </a:rPr>
              <a:t> </a:t>
            </a:r>
            <a:r>
              <a:rPr lang="ro-RO" sz="1600" b="1" dirty="0">
                <a:solidFill>
                  <a:schemeClr val="tx1"/>
                </a:solidFill>
                <a:latin typeface="Calibri" panose="020F0502020204030204" pitchFamily="34" charset="0"/>
              </a:rPr>
              <a:t/>
            </a:r>
            <a:br>
              <a:rPr lang="ro-RO" sz="1600" b="1" dirty="0">
                <a:solidFill>
                  <a:schemeClr val="tx1"/>
                </a:solidFill>
                <a:latin typeface="Calibri" panose="020F0502020204030204" pitchFamily="34" charset="0"/>
              </a:rPr>
            </a:br>
            <a:r>
              <a:rPr lang="ro-RO" sz="1600" b="1" dirty="0">
                <a:solidFill>
                  <a:schemeClr val="tx1"/>
                </a:solidFill>
                <a:latin typeface="Calibri" panose="020F0502020204030204" pitchFamily="34" charset="0"/>
              </a:rPr>
              <a:t/>
            </a:r>
            <a:br>
              <a:rPr lang="ro-RO" sz="1600" b="1" dirty="0">
                <a:solidFill>
                  <a:schemeClr val="tx1"/>
                </a:solidFill>
                <a:latin typeface="Calibri" panose="020F0502020204030204" pitchFamily="34" charset="0"/>
              </a:rPr>
            </a:br>
            <a:r>
              <a:rPr lang="ro-RO" sz="1200" dirty="0" smtClean="0">
                <a:solidFill>
                  <a:schemeClr val="tx1"/>
                </a:solidFill>
                <a:latin typeface="Calibri" panose="020F0502020204030204" pitchFamily="34" charset="0"/>
              </a:rPr>
              <a:t>Lector</a:t>
            </a:r>
            <a:r>
              <a:rPr lang="ro-RO" sz="1200" dirty="0">
                <a:solidFill>
                  <a:schemeClr val="tx1"/>
                </a:solidFill>
                <a:latin typeface="Calibri" panose="020F0502020204030204" pitchFamily="34" charset="0"/>
              </a:rPr>
              <a:t>: </a:t>
            </a:r>
            <a:r>
              <a:rPr lang="ro-RO" sz="1200" i="1" dirty="0">
                <a:solidFill>
                  <a:schemeClr val="tx1"/>
                </a:solidFill>
                <a:latin typeface="Calibri" panose="020F0502020204030204" pitchFamily="34" charset="0"/>
              </a:rPr>
              <a:t>Cristina Șentea-specialist resurse umane </a:t>
            </a:r>
            <a:r>
              <a:rPr lang="ro-RO" sz="1200" dirty="0" smtClean="0">
                <a:solidFill>
                  <a:schemeClr val="tx1"/>
                </a:solidFill>
                <a:latin typeface="Calibri" panose="020F0502020204030204" pitchFamily="34" charset="0"/>
              </a:rPr>
              <a:t/>
            </a:r>
            <a:br>
              <a:rPr lang="ro-RO" sz="1200" dirty="0" smtClean="0">
                <a:solidFill>
                  <a:schemeClr val="tx1"/>
                </a:solidFill>
                <a:latin typeface="Calibri" panose="020F0502020204030204" pitchFamily="34" charset="0"/>
              </a:rPr>
            </a:br>
            <a:r>
              <a:rPr lang="ro-RO" sz="1200" dirty="0" smtClean="0">
                <a:solidFill>
                  <a:schemeClr val="tx1"/>
                </a:solidFill>
                <a:latin typeface="Calibri" panose="020F0502020204030204" pitchFamily="34" charset="0"/>
              </a:rPr>
              <a:t>Serviciu</a:t>
            </a:r>
            <a:r>
              <a:rPr lang="en-US" sz="1200" dirty="0" smtClean="0">
                <a:solidFill>
                  <a:schemeClr val="tx1"/>
                </a:solidFill>
                <a:latin typeface="Calibri" panose="020F0502020204030204" pitchFamily="34" charset="0"/>
              </a:rPr>
              <a:t>l</a:t>
            </a:r>
            <a:r>
              <a:rPr lang="ro-RO" sz="1200" dirty="0" smtClean="0">
                <a:solidFill>
                  <a:schemeClr val="tx1"/>
                </a:solidFill>
                <a:latin typeface="Calibri" panose="020F0502020204030204" pitchFamily="34" charset="0"/>
              </a:rPr>
              <a:t> </a:t>
            </a:r>
            <a:r>
              <a:rPr lang="ro-RO" sz="1200" dirty="0">
                <a:solidFill>
                  <a:schemeClr val="tx1"/>
                </a:solidFill>
                <a:latin typeface="Calibri" panose="020F0502020204030204" pitchFamily="34" charset="0"/>
              </a:rPr>
              <a:t>Resurse </a:t>
            </a:r>
            <a:r>
              <a:rPr lang="ro-RO" sz="1200" dirty="0" smtClean="0">
                <a:solidFill>
                  <a:schemeClr val="tx1"/>
                </a:solidFill>
                <a:latin typeface="Calibri" panose="020F0502020204030204" pitchFamily="34" charset="0"/>
              </a:rPr>
              <a:t>Umane</a:t>
            </a:r>
            <a:r>
              <a:rPr lang="en-US" sz="1200" dirty="0" smtClean="0">
                <a:solidFill>
                  <a:schemeClr val="tx1"/>
                </a:solidFill>
                <a:latin typeface="Calibri" panose="020F0502020204030204" pitchFamily="34" charset="0"/>
              </a:rPr>
              <a:t> – </a:t>
            </a:r>
            <a:r>
              <a:rPr lang="ro-RO" sz="1200" dirty="0" smtClean="0">
                <a:solidFill>
                  <a:schemeClr val="tx1"/>
                </a:solidFill>
                <a:latin typeface="Calibri" panose="020F0502020204030204" pitchFamily="34" charset="0"/>
              </a:rPr>
              <a:t>SC  </a:t>
            </a:r>
            <a:r>
              <a:rPr lang="en-US" sz="1200" dirty="0" smtClean="0">
                <a:solidFill>
                  <a:schemeClr val="tx1"/>
                </a:solidFill>
                <a:latin typeface="Calibri" panose="020F0502020204030204" pitchFamily="34" charset="0"/>
              </a:rPr>
              <a:t>APAVITAL </a:t>
            </a:r>
            <a:r>
              <a:rPr lang="ro-RO" sz="1200" dirty="0" smtClean="0">
                <a:solidFill>
                  <a:schemeClr val="tx1"/>
                </a:solidFill>
                <a:latin typeface="Calibri" panose="020F0502020204030204" pitchFamily="34" charset="0"/>
              </a:rPr>
              <a:t> SA</a:t>
            </a:r>
            <a:r>
              <a:rPr lang="en-US" sz="1200" dirty="0" smtClean="0">
                <a:solidFill>
                  <a:schemeClr val="tx1"/>
                </a:solidFill>
                <a:latin typeface="Calibri" panose="020F0502020204030204" pitchFamily="34" charset="0"/>
              </a:rPr>
              <a:t/>
            </a:r>
            <a:br>
              <a:rPr lang="en-US" sz="1200" dirty="0" smtClean="0">
                <a:solidFill>
                  <a:schemeClr val="tx1"/>
                </a:solidFill>
                <a:latin typeface="Calibri" panose="020F0502020204030204" pitchFamily="34" charset="0"/>
              </a:rPr>
            </a:br>
            <a:r>
              <a:rPr lang="ro-RO" sz="1200" dirty="0">
                <a:solidFill>
                  <a:schemeClr val="tx1"/>
                </a:solidFill>
                <a:latin typeface="Calibri" panose="020F0502020204030204" pitchFamily="34" charset="0"/>
              </a:rPr>
              <a:t/>
            </a:r>
            <a:br>
              <a:rPr lang="ro-RO" sz="1200" dirty="0">
                <a:solidFill>
                  <a:schemeClr val="tx1"/>
                </a:solidFill>
                <a:latin typeface="Calibri" panose="020F0502020204030204" pitchFamily="34" charset="0"/>
              </a:rPr>
            </a:br>
            <a:r>
              <a:rPr lang="en-US" sz="1600" dirty="0" smtClean="0">
                <a:solidFill>
                  <a:schemeClr val="tx1"/>
                </a:solidFill>
                <a:latin typeface="Calibri" panose="020F0502020204030204" pitchFamily="34" charset="0"/>
              </a:rPr>
              <a:t>1. </a:t>
            </a:r>
            <a:r>
              <a:rPr lang="ro-RO" sz="1600" dirty="0" smtClean="0">
                <a:solidFill>
                  <a:schemeClr val="tx1"/>
                </a:solidFill>
                <a:latin typeface="Calibri" panose="020F0502020204030204" pitchFamily="34" charset="0"/>
              </a:rPr>
              <a:t>Scopul </a:t>
            </a:r>
            <a:r>
              <a:rPr lang="ro-RO" sz="1600" dirty="0">
                <a:solidFill>
                  <a:schemeClr val="tx1"/>
                </a:solidFill>
                <a:latin typeface="Calibri" panose="020F0502020204030204" pitchFamily="34" charset="0"/>
              </a:rPr>
              <a:t>și etapele unui proces de recrutare și </a:t>
            </a:r>
            <a:r>
              <a:rPr lang="ro-RO" sz="1600" dirty="0" smtClean="0">
                <a:solidFill>
                  <a:schemeClr val="tx1"/>
                </a:solidFill>
                <a:latin typeface="Calibri" panose="020F0502020204030204" pitchFamily="34" charset="0"/>
              </a:rPr>
              <a:t>selecție</a:t>
            </a:r>
            <a:r>
              <a:rPr lang="ro-RO" sz="1600" dirty="0">
                <a:solidFill>
                  <a:schemeClr val="tx1"/>
                </a:solidFill>
                <a:latin typeface="Calibri" panose="020F0502020204030204" pitchFamily="34" charset="0"/>
              </a:rPr>
              <a:t/>
            </a:r>
            <a:br>
              <a:rPr lang="ro-RO" sz="1600" dirty="0">
                <a:solidFill>
                  <a:schemeClr val="tx1"/>
                </a:solidFill>
                <a:latin typeface="Calibri" panose="020F0502020204030204" pitchFamily="34" charset="0"/>
              </a:rPr>
            </a:br>
            <a:r>
              <a:rPr lang="en-US" sz="1600" dirty="0" smtClean="0">
                <a:solidFill>
                  <a:schemeClr val="tx1"/>
                </a:solidFill>
                <a:latin typeface="Calibri" panose="020F0502020204030204" pitchFamily="34" charset="0"/>
              </a:rPr>
              <a:t>2. </a:t>
            </a:r>
            <a:r>
              <a:rPr lang="ro-RO" sz="1600" dirty="0" smtClean="0">
                <a:solidFill>
                  <a:schemeClr val="tx1"/>
                </a:solidFill>
                <a:latin typeface="Calibri" panose="020F0502020204030204" pitchFamily="34" charset="0"/>
              </a:rPr>
              <a:t>Prevederi </a:t>
            </a:r>
            <a:r>
              <a:rPr lang="ro-RO" sz="1600" dirty="0">
                <a:solidFill>
                  <a:schemeClr val="tx1"/>
                </a:solidFill>
                <a:latin typeface="Calibri" panose="020F0502020204030204" pitchFamily="34" charset="0"/>
              </a:rPr>
              <a:t>legale </a:t>
            </a:r>
            <a:br>
              <a:rPr lang="ro-RO" sz="1600" dirty="0">
                <a:solidFill>
                  <a:schemeClr val="tx1"/>
                </a:solidFill>
                <a:latin typeface="Calibri" panose="020F0502020204030204" pitchFamily="34" charset="0"/>
              </a:rPr>
            </a:br>
            <a:r>
              <a:rPr lang="en-US" sz="1600" dirty="0" smtClean="0">
                <a:solidFill>
                  <a:schemeClr val="tx1"/>
                </a:solidFill>
                <a:latin typeface="Calibri" panose="020F0502020204030204" pitchFamily="34" charset="0"/>
              </a:rPr>
              <a:t>3. </a:t>
            </a:r>
            <a:r>
              <a:rPr lang="ro-RO" sz="1600" dirty="0" smtClean="0">
                <a:solidFill>
                  <a:schemeClr val="tx1"/>
                </a:solidFill>
                <a:latin typeface="Calibri" panose="020F0502020204030204" pitchFamily="34" charset="0"/>
              </a:rPr>
              <a:t>Prezentarea </a:t>
            </a:r>
            <a:r>
              <a:rPr lang="ro-RO" sz="1600" dirty="0">
                <a:solidFill>
                  <a:schemeClr val="tx1"/>
                </a:solidFill>
                <a:latin typeface="Calibri" panose="020F0502020204030204" pitchFamily="34" charset="0"/>
              </a:rPr>
              <a:t>procedurii de lucru specifice si a documentelor întocmite</a:t>
            </a:r>
            <a:br>
              <a:rPr lang="ro-RO" sz="1600" dirty="0">
                <a:solidFill>
                  <a:schemeClr val="tx1"/>
                </a:solidFill>
                <a:latin typeface="Calibri" panose="020F0502020204030204" pitchFamily="34" charset="0"/>
              </a:rPr>
            </a:br>
            <a:endParaRPr lang="ro-RO" sz="1600" dirty="0">
              <a:solidFill>
                <a:schemeClr val="tx1"/>
              </a:solidFill>
              <a:latin typeface="Calibri" panose="020F0502020204030204" pitchFamily="34" charset="0"/>
            </a:endParaRPr>
          </a:p>
        </p:txBody>
      </p:sp>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Tree>
    <p:extLst>
      <p:ext uri="{BB962C8B-B14F-4D97-AF65-F5344CB8AC3E}">
        <p14:creationId xmlns:p14="http://schemas.microsoft.com/office/powerpoint/2010/main" val="227548245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sp>
        <p:nvSpPr>
          <p:cNvPr id="12" name="Titel 15"/>
          <p:cNvSpPr>
            <a:spLocks noGrp="1"/>
          </p:cNvSpPr>
          <p:nvPr>
            <p:ph type="title"/>
          </p:nvPr>
        </p:nvSpPr>
        <p:spPr>
          <a:xfrm>
            <a:off x="421341" y="1400224"/>
            <a:ext cx="8359569" cy="4147051"/>
          </a:xfrm>
        </p:spPr>
        <p:txBody>
          <a:bodyPr/>
          <a:lstStyle/>
          <a:p>
            <a:pPr marL="0" indent="0"/>
            <a:r>
              <a:rPr lang="ro-RO" sz="1600" i="1" smtClean="0">
                <a:solidFill>
                  <a:schemeClr val="tx1"/>
                </a:solidFill>
                <a:latin typeface="Calibri" panose="020F0502020204030204" pitchFamily="34" charset="0"/>
              </a:rPr>
              <a:t/>
            </a:r>
            <a:br>
              <a:rPr lang="ro-RO" sz="1600" i="1" smtClean="0">
                <a:solidFill>
                  <a:schemeClr val="tx1"/>
                </a:solidFill>
                <a:latin typeface="Calibri" panose="020F0502020204030204" pitchFamily="34" charset="0"/>
              </a:rPr>
            </a:br>
            <a:r>
              <a:rPr lang="ro-RO" sz="1600" i="1" smtClean="0">
                <a:solidFill>
                  <a:schemeClr val="tx1"/>
                </a:solidFill>
                <a:latin typeface="Calibri" panose="020F0502020204030204" pitchFamily="34" charset="0"/>
              </a:rPr>
              <a:t/>
            </a:r>
            <a:br>
              <a:rPr lang="ro-RO" sz="1600" i="1" smtClean="0">
                <a:solidFill>
                  <a:schemeClr val="tx1"/>
                </a:solidFill>
                <a:latin typeface="Calibri" panose="020F0502020204030204" pitchFamily="34" charset="0"/>
              </a:rPr>
            </a:br>
            <a:r>
              <a:rPr lang="en-US" sz="1600" i="1" smtClean="0">
                <a:solidFill>
                  <a:schemeClr val="tx1"/>
                </a:solidFill>
                <a:latin typeface="Calibri" panose="020F0502020204030204" pitchFamily="34" charset="0"/>
              </a:rPr>
              <a:t>1.</a:t>
            </a:r>
            <a:r>
              <a:rPr lang="en-US" sz="1600" u="sng" smtClean="0">
                <a:solidFill>
                  <a:schemeClr val="tx1"/>
                </a:solidFill>
                <a:latin typeface="Calibri" panose="020F0502020204030204" pitchFamily="34" charset="0"/>
              </a:rPr>
              <a:t>Scopul</a:t>
            </a:r>
            <a:r>
              <a:rPr lang="ro-RO" sz="1600" u="sng" smtClean="0">
                <a:solidFill>
                  <a:schemeClr val="tx1"/>
                </a:solidFill>
                <a:latin typeface="Calibri" panose="020F0502020204030204" pitchFamily="34" charset="0"/>
              </a:rPr>
              <a:t> </a:t>
            </a:r>
            <a:r>
              <a:rPr lang="ro-RO" sz="1600" u="sng">
                <a:solidFill>
                  <a:schemeClr val="tx1"/>
                </a:solidFill>
                <a:latin typeface="Calibri" panose="020F0502020204030204" pitchFamily="34" charset="0"/>
              </a:rPr>
              <a:t>și etapele unui proces de recrutare și </a:t>
            </a:r>
            <a:r>
              <a:rPr lang="ro-RO" sz="1600" u="sng" smtClean="0">
                <a:solidFill>
                  <a:schemeClr val="tx1"/>
                </a:solidFill>
                <a:latin typeface="Calibri" panose="020F0502020204030204" pitchFamily="34" charset="0"/>
              </a:rPr>
              <a:t>selecție</a:t>
            </a:r>
            <a:br>
              <a:rPr lang="ro-RO" sz="1600" u="sng" smtClean="0">
                <a:solidFill>
                  <a:schemeClr val="tx1"/>
                </a:solidFill>
                <a:latin typeface="Calibri" panose="020F0502020204030204" pitchFamily="34" charset="0"/>
              </a:rPr>
            </a:br>
            <a:r>
              <a:rPr lang="ro-RO" sz="1600" u="sng">
                <a:solidFill>
                  <a:schemeClr val="tx1"/>
                </a:solidFill>
                <a:latin typeface="Calibri" panose="020F0502020204030204" pitchFamily="34" charset="0"/>
              </a:rPr>
              <a:t/>
            </a:r>
            <a:br>
              <a:rPr lang="ro-RO" sz="1600" u="sng">
                <a:solidFill>
                  <a:schemeClr val="tx1"/>
                </a:solidFill>
                <a:latin typeface="Calibri" panose="020F0502020204030204" pitchFamily="34" charset="0"/>
              </a:rPr>
            </a:br>
            <a:r>
              <a:rPr lang="ro-RO" sz="1600">
                <a:solidFill>
                  <a:schemeClr val="tx1"/>
                </a:solidFill>
                <a:latin typeface="Calibri" panose="020F0502020204030204" pitchFamily="34" charset="0"/>
              </a:rPr>
              <a:t/>
            </a:r>
            <a:br>
              <a:rPr lang="ro-RO" sz="1600">
                <a:solidFill>
                  <a:schemeClr val="tx1"/>
                </a:solidFill>
                <a:latin typeface="Calibri" panose="020F0502020204030204" pitchFamily="34" charset="0"/>
              </a:rPr>
            </a:br>
            <a:r>
              <a:rPr lang="vi-VN" sz="1400" smtClean="0">
                <a:solidFill>
                  <a:schemeClr val="tx1"/>
                </a:solidFill>
                <a:latin typeface="Calibri" panose="020F0502020204030204" pitchFamily="34" charset="0"/>
              </a:rPr>
              <a:t>Pro</a:t>
            </a:r>
            <a:r>
              <a:rPr lang="en-US" sz="1400" smtClean="0">
                <a:solidFill>
                  <a:schemeClr val="tx1"/>
                </a:solidFill>
                <a:latin typeface="Calibri" panose="020F0502020204030204" pitchFamily="34" charset="0"/>
              </a:rPr>
              <a:t>cesul </a:t>
            </a:r>
            <a:r>
              <a:rPr lang="vi-VN" sz="1400" smtClean="0">
                <a:solidFill>
                  <a:schemeClr val="tx1"/>
                </a:solidFill>
                <a:latin typeface="Calibri" panose="020F0502020204030204" pitchFamily="34" charset="0"/>
              </a:rPr>
              <a:t>de </a:t>
            </a:r>
            <a:r>
              <a:rPr lang="vi-VN" sz="1400">
                <a:solidFill>
                  <a:schemeClr val="tx1"/>
                </a:solidFill>
                <a:latin typeface="Calibri" panose="020F0502020204030204" pitchFamily="34" charset="0"/>
              </a:rPr>
              <a:t>recrutare si selec</a:t>
            </a:r>
            <a:r>
              <a:rPr lang="ro-RO" sz="1400">
                <a:solidFill>
                  <a:schemeClr val="tx1"/>
                </a:solidFill>
                <a:latin typeface="Calibri" panose="020F0502020204030204" pitchFamily="34" charset="0"/>
              </a:rPr>
              <a:t>ți</a:t>
            </a:r>
            <a:r>
              <a:rPr lang="vi-VN" sz="1400">
                <a:solidFill>
                  <a:schemeClr val="tx1"/>
                </a:solidFill>
                <a:latin typeface="Calibri" panose="020F0502020204030204" pitchFamily="34" charset="0"/>
              </a:rPr>
              <a:t>e are</a:t>
            </a:r>
            <a:r>
              <a:rPr lang="vi-VN" sz="1400" i="1">
                <a:solidFill>
                  <a:schemeClr val="tx1"/>
                </a:solidFill>
                <a:latin typeface="Calibri" panose="020F0502020204030204" pitchFamily="34" charset="0"/>
              </a:rPr>
              <a:t> </a:t>
            </a:r>
            <a:r>
              <a:rPr lang="en-US" sz="1400" i="1" smtClean="0">
                <a:solidFill>
                  <a:schemeClr val="tx1"/>
                </a:solidFill>
                <a:latin typeface="Calibri" panose="020F0502020204030204" pitchFamily="34" charset="0"/>
              </a:rPr>
              <a:t>scopul</a:t>
            </a:r>
            <a:r>
              <a:rPr lang="vi-VN" sz="1400" i="1" smtClean="0">
                <a:solidFill>
                  <a:schemeClr val="tx1"/>
                </a:solidFill>
                <a:latin typeface="Calibri" panose="020F0502020204030204" pitchFamily="34" charset="0"/>
              </a:rPr>
              <a:t> </a:t>
            </a:r>
            <a:r>
              <a:rPr lang="vi-VN" sz="1400">
                <a:solidFill>
                  <a:schemeClr val="tx1"/>
                </a:solidFill>
                <a:latin typeface="Calibri" panose="020F0502020204030204" pitchFamily="34" charset="0"/>
              </a:rPr>
              <a:t>de a  asigura personal competent și calificat necesar activit</a:t>
            </a:r>
            <a:r>
              <a:rPr lang="ro-RO" sz="1400">
                <a:solidFill>
                  <a:schemeClr val="tx1"/>
                </a:solidFill>
                <a:latin typeface="Calibri" panose="020F0502020204030204" pitchFamily="34" charset="0"/>
              </a:rPr>
              <a:t>ăț</a:t>
            </a:r>
            <a:r>
              <a:rPr lang="vi-VN" sz="1400">
                <a:solidFill>
                  <a:schemeClr val="tx1"/>
                </a:solidFill>
                <a:latin typeface="Calibri" panose="020F0502020204030204" pitchFamily="34" charset="0"/>
              </a:rPr>
              <a:t>ilor </a:t>
            </a:r>
            <a:r>
              <a:rPr lang="vi-VN" sz="1400" smtClean="0">
                <a:solidFill>
                  <a:schemeClr val="tx1"/>
                </a:solidFill>
                <a:latin typeface="Calibri" panose="020F0502020204030204" pitchFamily="34" charset="0"/>
              </a:rPr>
              <a:t>organiza</a:t>
            </a:r>
            <a:r>
              <a:rPr lang="ro-RO" sz="1400">
                <a:solidFill>
                  <a:schemeClr val="tx1"/>
                </a:solidFill>
                <a:latin typeface="Calibri" panose="020F0502020204030204" pitchFamily="34" charset="0"/>
              </a:rPr>
              <a:t>ț</a:t>
            </a:r>
            <a:r>
              <a:rPr lang="vi-VN" sz="1400">
                <a:solidFill>
                  <a:schemeClr val="tx1"/>
                </a:solidFill>
                <a:latin typeface="Calibri" panose="020F0502020204030204" pitchFamily="34" charset="0"/>
              </a:rPr>
              <a:t>iei, avându-se în vedere asigurarea calităţii serviciilor şi produselor furnizate către </a:t>
            </a:r>
            <a:r>
              <a:rPr lang="vi-VN" sz="1400" smtClean="0">
                <a:solidFill>
                  <a:schemeClr val="tx1"/>
                </a:solidFill>
                <a:latin typeface="Calibri" panose="020F0502020204030204" pitchFamily="34" charset="0"/>
              </a:rPr>
              <a:t>clienţi</a:t>
            </a:r>
            <a:r>
              <a:rPr lang="en-US" sz="1400" smtClean="0">
                <a:solidFill>
                  <a:schemeClr val="tx1"/>
                </a:solidFill>
                <a:latin typeface="Calibri" panose="020F0502020204030204" pitchFamily="34" charset="0"/>
              </a:rPr>
              <a:t>.</a:t>
            </a:r>
            <a:br>
              <a:rPr lang="en-US" sz="1400" smtClean="0">
                <a:solidFill>
                  <a:schemeClr val="tx1"/>
                </a:solidFill>
                <a:latin typeface="Calibri" panose="020F0502020204030204" pitchFamily="34" charset="0"/>
              </a:rPr>
            </a:br>
            <a:r>
              <a:rPr lang="en-US" sz="1400">
                <a:solidFill>
                  <a:schemeClr val="tx1"/>
                </a:solidFill>
                <a:latin typeface="Calibri" panose="020F0502020204030204" pitchFamily="34" charset="0"/>
              </a:rPr>
              <a:t/>
            </a:r>
            <a:br>
              <a:rPr lang="en-US" sz="1400">
                <a:solidFill>
                  <a:schemeClr val="tx1"/>
                </a:solidFill>
                <a:latin typeface="Calibri" panose="020F0502020204030204" pitchFamily="34" charset="0"/>
              </a:rPr>
            </a:br>
            <a:r>
              <a:rPr lang="vi-VN" sz="1400">
                <a:solidFill>
                  <a:schemeClr val="tx1"/>
                </a:solidFill>
                <a:latin typeface="Calibri" panose="020F0502020204030204" pitchFamily="34" charset="0"/>
              </a:rPr>
              <a:t>Desfășurarea unui proces de recrutare si selecție cuprinde </a:t>
            </a:r>
            <a:r>
              <a:rPr lang="vi-VN" sz="1400" i="1">
                <a:solidFill>
                  <a:schemeClr val="tx1"/>
                </a:solidFill>
                <a:latin typeface="Calibri" panose="020F0502020204030204" pitchFamily="34" charset="0"/>
              </a:rPr>
              <a:t>2 etape distincte</a:t>
            </a:r>
            <a:r>
              <a:rPr lang="vi-VN" sz="1400" smtClean="0">
                <a:solidFill>
                  <a:schemeClr val="tx1"/>
                </a:solidFill>
                <a:latin typeface="Calibri" panose="020F0502020204030204" pitchFamily="34" charset="0"/>
              </a:rPr>
              <a:t>:</a:t>
            </a:r>
            <a:r>
              <a:rPr lang="en-US" sz="1400" smtClean="0">
                <a:solidFill>
                  <a:schemeClr val="tx1"/>
                </a:solidFill>
                <a:latin typeface="Calibri" panose="020F0502020204030204" pitchFamily="34" charset="0"/>
              </a:rPr>
              <a:t/>
            </a:r>
            <a:br>
              <a:rPr lang="en-US" sz="1400" smtClean="0">
                <a:solidFill>
                  <a:schemeClr val="tx1"/>
                </a:solidFill>
                <a:latin typeface="Calibri" panose="020F0502020204030204" pitchFamily="34" charset="0"/>
              </a:rPr>
            </a:br>
            <a:r>
              <a:rPr lang="vi-VN" sz="1400">
                <a:solidFill>
                  <a:schemeClr val="tx1"/>
                </a:solidFill>
                <a:latin typeface="Calibri" panose="020F0502020204030204" pitchFamily="34" charset="0"/>
              </a:rPr>
              <a:t/>
            </a:r>
            <a:br>
              <a:rPr lang="vi-VN" sz="1400">
                <a:solidFill>
                  <a:schemeClr val="tx1"/>
                </a:solidFill>
                <a:latin typeface="Calibri" panose="020F0502020204030204" pitchFamily="34" charset="0"/>
              </a:rPr>
            </a:br>
            <a:r>
              <a:rPr lang="vi-VN" sz="1400" i="1">
                <a:solidFill>
                  <a:schemeClr val="tx1"/>
                </a:solidFill>
                <a:latin typeface="Calibri" panose="020F0502020204030204" pitchFamily="34" charset="0"/>
              </a:rPr>
              <a:t>Recrutarea</a:t>
            </a:r>
            <a:r>
              <a:rPr lang="vi-VN" sz="1400">
                <a:solidFill>
                  <a:schemeClr val="tx1"/>
                </a:solidFill>
                <a:latin typeface="Calibri" panose="020F0502020204030204" pitchFamily="34" charset="0"/>
              </a:rPr>
              <a:t> - etapa in care se stabilește lista de recrutare (candidați eligibili pentru ocuparea unui post vacant</a:t>
            </a:r>
            <a:r>
              <a:rPr lang="vi-VN" sz="1400" smtClean="0">
                <a:solidFill>
                  <a:schemeClr val="tx1"/>
                </a:solidFill>
                <a:latin typeface="Calibri" panose="020F0502020204030204" pitchFamily="34" charset="0"/>
              </a:rPr>
              <a:t>)</a:t>
            </a:r>
            <a:r>
              <a:rPr lang="en-US" sz="1400" smtClean="0">
                <a:solidFill>
                  <a:schemeClr val="tx1"/>
                </a:solidFill>
                <a:latin typeface="Calibri" panose="020F0502020204030204" pitchFamily="34" charset="0"/>
              </a:rPr>
              <a:t>; </a:t>
            </a:r>
            <a:br>
              <a:rPr lang="en-US" sz="1400" smtClean="0">
                <a:solidFill>
                  <a:schemeClr val="tx1"/>
                </a:solidFill>
                <a:latin typeface="Calibri" panose="020F0502020204030204" pitchFamily="34" charset="0"/>
              </a:rPr>
            </a:br>
            <a:r>
              <a:rPr lang="vi-VN" sz="1400">
                <a:solidFill>
                  <a:schemeClr val="tx1"/>
                </a:solidFill>
                <a:latin typeface="Calibri" panose="020F0502020204030204" pitchFamily="34" charset="0"/>
              </a:rPr>
              <a:t/>
            </a:r>
            <a:br>
              <a:rPr lang="vi-VN" sz="1400">
                <a:solidFill>
                  <a:schemeClr val="tx1"/>
                </a:solidFill>
                <a:latin typeface="Calibri" panose="020F0502020204030204" pitchFamily="34" charset="0"/>
              </a:rPr>
            </a:br>
            <a:r>
              <a:rPr lang="vi-VN" sz="1400" i="1">
                <a:solidFill>
                  <a:schemeClr val="tx1"/>
                </a:solidFill>
                <a:latin typeface="Calibri" panose="020F0502020204030204" pitchFamily="34" charset="0"/>
              </a:rPr>
              <a:t>Selecția</a:t>
            </a:r>
            <a:r>
              <a:rPr lang="vi-VN" sz="1400">
                <a:solidFill>
                  <a:schemeClr val="tx1"/>
                </a:solidFill>
                <a:latin typeface="Calibri" panose="020F0502020204030204" pitchFamily="34" charset="0"/>
              </a:rPr>
              <a:t> – etapa în care se alege (prin diverse metode: interviu, probă practică, probă scrisă etc.) candidatul cel mai potrivit din lista de recrutare, pentru ocuparea unui post vacant </a:t>
            </a:r>
            <a:endParaRPr lang="ro-RO" sz="1400" b="1" dirty="0">
              <a:solidFill>
                <a:schemeClr val="tx1"/>
              </a:solidFill>
              <a:latin typeface="Calibri" panose="020F0502020204030204" pitchFamily="34" charset="0"/>
            </a:endParaRPr>
          </a:p>
        </p:txBody>
      </p:sp>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Tree>
    <p:extLst>
      <p:ext uri="{BB962C8B-B14F-4D97-AF65-F5344CB8AC3E}">
        <p14:creationId xmlns:p14="http://schemas.microsoft.com/office/powerpoint/2010/main" val="43845441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sp>
        <p:nvSpPr>
          <p:cNvPr id="12" name="Titel 15"/>
          <p:cNvSpPr>
            <a:spLocks noGrp="1"/>
          </p:cNvSpPr>
          <p:nvPr>
            <p:ph type="title"/>
          </p:nvPr>
        </p:nvSpPr>
        <p:spPr>
          <a:xfrm>
            <a:off x="573741" y="1116165"/>
            <a:ext cx="8207169" cy="4325333"/>
          </a:xfrm>
        </p:spPr>
        <p:txBody>
          <a:bodyPr/>
          <a:lstStyle/>
          <a:p>
            <a:pPr marL="0" indent="0"/>
            <a:r>
              <a:rPr lang="en-US" sz="1600">
                <a:solidFill>
                  <a:srgbClr val="002060"/>
                </a:solidFill>
                <a:latin typeface="Calibri" panose="020F0502020204030204" pitchFamily="34" charset="0"/>
              </a:rPr>
              <a:t/>
            </a:r>
            <a:br>
              <a:rPr lang="en-US" sz="1600">
                <a:solidFill>
                  <a:srgbClr val="002060"/>
                </a:solidFill>
                <a:latin typeface="Calibri" panose="020F0502020204030204" pitchFamily="34" charset="0"/>
              </a:rPr>
            </a:br>
            <a:r>
              <a:rPr lang="en-US" sz="1600" smtClean="0">
                <a:solidFill>
                  <a:schemeClr val="tx1"/>
                </a:solidFill>
                <a:latin typeface="Calibri" panose="020F0502020204030204" pitchFamily="34" charset="0"/>
              </a:rPr>
              <a:t>2. </a:t>
            </a:r>
            <a:r>
              <a:rPr lang="ro-RO" sz="1600" u="sng" smtClean="0">
                <a:solidFill>
                  <a:schemeClr val="tx1"/>
                </a:solidFill>
                <a:latin typeface="Calibri" panose="020F0502020204030204" pitchFamily="34" charset="0"/>
              </a:rPr>
              <a:t>Prevederi  </a:t>
            </a:r>
            <a:r>
              <a:rPr lang="ro-RO" sz="1600" u="sng">
                <a:solidFill>
                  <a:schemeClr val="tx1"/>
                </a:solidFill>
                <a:latin typeface="Calibri" panose="020F0502020204030204" pitchFamily="34" charset="0"/>
              </a:rPr>
              <a:t>legale </a:t>
            </a:r>
            <a:r>
              <a:rPr lang="ro-RO" sz="1600" i="1" u="sng">
                <a:solidFill>
                  <a:schemeClr val="tx1"/>
                </a:solidFill>
                <a:latin typeface="Calibri" panose="020F0502020204030204" pitchFamily="34" charset="0"/>
              </a:rPr>
              <a:t/>
            </a:r>
            <a:br>
              <a:rPr lang="ro-RO" sz="1600" i="1" u="sng">
                <a:solidFill>
                  <a:schemeClr val="tx1"/>
                </a:solidFill>
                <a:latin typeface="Calibri" panose="020F0502020204030204" pitchFamily="34" charset="0"/>
              </a:rPr>
            </a:br>
            <a:r>
              <a:rPr lang="ro-RO" sz="1600" i="1" u="sng">
                <a:solidFill>
                  <a:schemeClr val="tx1"/>
                </a:solidFill>
                <a:latin typeface="Calibri" panose="020F0502020204030204" pitchFamily="34" charset="0"/>
              </a:rPr>
              <a:t/>
            </a:r>
            <a:br>
              <a:rPr lang="ro-RO" sz="1600" i="1" u="sng">
                <a:solidFill>
                  <a:schemeClr val="tx1"/>
                </a:solidFill>
                <a:latin typeface="Calibri" panose="020F0502020204030204" pitchFamily="34" charset="0"/>
              </a:rPr>
            </a:br>
            <a:r>
              <a:rPr lang="ro-RO" altLang="en-US" sz="1400" i="1">
                <a:solidFill>
                  <a:schemeClr val="tx1"/>
                </a:solidFill>
                <a:latin typeface="Calibri" panose="020F0502020204030204" pitchFamily="34" charset="0"/>
                <a:ea typeface="ＭＳ Ｐゴシック" pitchFamily="34" charset="-128"/>
              </a:rPr>
              <a:t>Legea nr 53/2003 (</a:t>
            </a:r>
            <a:r>
              <a:rPr lang="en-US" altLang="en-US" sz="1400" i="1">
                <a:solidFill>
                  <a:schemeClr val="tx1"/>
                </a:solidFill>
                <a:latin typeface="Calibri" panose="020F0502020204030204" pitchFamily="34" charset="0"/>
                <a:ea typeface="ＭＳ Ｐゴシック" pitchFamily="34" charset="-128"/>
              </a:rPr>
              <a:t>Codul Muncii</a:t>
            </a:r>
            <a:r>
              <a:rPr lang="ro-RO" altLang="en-US" sz="1400" i="1" smtClean="0">
                <a:solidFill>
                  <a:schemeClr val="tx1"/>
                </a:solidFill>
                <a:latin typeface="Calibri" panose="020F0502020204030204" pitchFamily="34" charset="0"/>
                <a:ea typeface="ＭＳ Ｐゴシック" pitchFamily="34" charset="-128"/>
              </a:rPr>
              <a:t>):</a:t>
            </a:r>
            <a:r>
              <a:rPr lang="ro-RO" altLang="en-US" sz="1400" i="1">
                <a:solidFill>
                  <a:schemeClr val="tx1"/>
                </a:solidFill>
                <a:latin typeface="Calibri" panose="020F0502020204030204" pitchFamily="34" charset="0"/>
                <a:ea typeface="ＭＳ Ｐゴシック" pitchFamily="34" charset="-128"/>
              </a:rPr>
              <a:t> </a:t>
            </a:r>
            <a:r>
              <a:rPr lang="en-US" altLang="en-US" sz="1400" i="1" smtClean="0">
                <a:solidFill>
                  <a:schemeClr val="tx1"/>
                </a:solidFill>
                <a:latin typeface="Calibri" panose="020F0502020204030204" pitchFamily="34" charset="0"/>
                <a:ea typeface="ＭＳ Ｐゴシック" pitchFamily="34" charset="-128"/>
              </a:rPr>
              <a:t>A</a:t>
            </a:r>
            <a:r>
              <a:rPr lang="vi-VN" altLang="en-US" sz="1400" i="1" smtClean="0">
                <a:solidFill>
                  <a:schemeClr val="tx1"/>
                </a:solidFill>
                <a:latin typeface="Calibri" panose="020F0502020204030204" pitchFamily="34" charset="0"/>
                <a:ea typeface="ＭＳ Ｐゴシック" pitchFamily="34" charset="-128"/>
              </a:rPr>
              <a:t>rt</a:t>
            </a:r>
            <a:r>
              <a:rPr lang="vi-VN" altLang="en-US" sz="1400" i="1">
                <a:solidFill>
                  <a:schemeClr val="tx1"/>
                </a:solidFill>
                <a:latin typeface="Calibri" panose="020F0502020204030204" pitchFamily="34" charset="0"/>
                <a:ea typeface="ＭＳ Ｐゴシック" pitchFamily="34" charset="-128"/>
              </a:rPr>
              <a:t>. 29</a:t>
            </a:r>
            <a:br>
              <a:rPr lang="vi-VN" altLang="en-US" sz="1400" i="1">
                <a:solidFill>
                  <a:schemeClr val="tx1"/>
                </a:solidFill>
                <a:latin typeface="Calibri" panose="020F0502020204030204" pitchFamily="34" charset="0"/>
                <a:ea typeface="ＭＳ Ｐゴシック" pitchFamily="34" charset="-128"/>
              </a:rPr>
            </a:br>
            <a:r>
              <a:rPr lang="vi-VN" altLang="en-US" sz="1400">
                <a:solidFill>
                  <a:schemeClr val="tx1"/>
                </a:solidFill>
                <a:latin typeface="Calibri" panose="020F0502020204030204" pitchFamily="34" charset="0"/>
                <a:ea typeface="ＭＳ Ｐゴシック" pitchFamily="34" charset="-128"/>
              </a:rPr>
              <a:t>(1) Contractul individual de muncă se încheie </a:t>
            </a:r>
            <a:r>
              <a:rPr lang="vi-VN" altLang="en-US" sz="1400" u="sng">
                <a:solidFill>
                  <a:schemeClr val="tx1"/>
                </a:solidFill>
                <a:latin typeface="Calibri" panose="020F0502020204030204" pitchFamily="34" charset="0"/>
                <a:ea typeface="ＭＳ Ｐゴシック" pitchFamily="34" charset="-128"/>
              </a:rPr>
              <a:t>după verificarea prealabilă a aptitudinilor profesionale şi personale </a:t>
            </a:r>
            <a:r>
              <a:rPr lang="vi-VN" altLang="en-US" sz="1400">
                <a:solidFill>
                  <a:schemeClr val="tx1"/>
                </a:solidFill>
                <a:latin typeface="Calibri" panose="020F0502020204030204" pitchFamily="34" charset="0"/>
                <a:ea typeface="ＭＳ Ｐゴシック" pitchFamily="34" charset="-128"/>
              </a:rPr>
              <a:t>ale persoanei care solicită angajarea.</a:t>
            </a:r>
            <a:br>
              <a:rPr lang="vi-VN" altLang="en-US" sz="1400">
                <a:solidFill>
                  <a:schemeClr val="tx1"/>
                </a:solidFill>
                <a:latin typeface="Calibri" panose="020F0502020204030204" pitchFamily="34" charset="0"/>
                <a:ea typeface="ＭＳ Ｐゴシック" pitchFamily="34" charset="-128"/>
              </a:rPr>
            </a:br>
            <a:r>
              <a:rPr lang="vi-VN" altLang="en-US" sz="1400">
                <a:solidFill>
                  <a:schemeClr val="tx1"/>
                </a:solidFill>
                <a:latin typeface="Calibri" panose="020F0502020204030204" pitchFamily="34" charset="0"/>
                <a:ea typeface="ＭＳ Ｐゴシック" pitchFamily="34" charset="-128"/>
              </a:rPr>
              <a:t>(2) Modalităţile în care urmează să se realizeze verificarea prevăzută la alin. (1) </a:t>
            </a:r>
            <a:r>
              <a:rPr lang="vi-VN" altLang="en-US" sz="1400" u="sng">
                <a:solidFill>
                  <a:schemeClr val="tx1"/>
                </a:solidFill>
                <a:latin typeface="Calibri" panose="020F0502020204030204" pitchFamily="34" charset="0"/>
                <a:ea typeface="ＭＳ Ｐゴシック" pitchFamily="34" charset="-128"/>
              </a:rPr>
              <a:t>sunt stabilite în contractul colectiv de muncă aplicabil</a:t>
            </a:r>
            <a:r>
              <a:rPr lang="vi-VN" altLang="en-US" sz="1400">
                <a:solidFill>
                  <a:schemeClr val="tx1"/>
                </a:solidFill>
                <a:latin typeface="Calibri" panose="020F0502020204030204" pitchFamily="34" charset="0"/>
                <a:ea typeface="ＭＳ Ｐゴシック" pitchFamily="34" charset="-128"/>
              </a:rPr>
              <a:t>, în statutul de personal - profesional sau disciplinar - şi în </a:t>
            </a:r>
            <a:r>
              <a:rPr lang="vi-VN" altLang="en-US" sz="1400" u="sng">
                <a:solidFill>
                  <a:schemeClr val="tx1"/>
                </a:solidFill>
                <a:latin typeface="Calibri" panose="020F0502020204030204" pitchFamily="34" charset="0"/>
                <a:ea typeface="ＭＳ Ｐゴシック" pitchFamily="34" charset="-128"/>
              </a:rPr>
              <a:t>regulamentul intern</a:t>
            </a:r>
            <a:r>
              <a:rPr lang="vi-VN" altLang="en-US" sz="1400">
                <a:solidFill>
                  <a:schemeClr val="tx1"/>
                </a:solidFill>
                <a:latin typeface="Calibri" panose="020F0502020204030204" pitchFamily="34" charset="0"/>
                <a:ea typeface="ＭＳ Ｐゴシック" pitchFamily="34" charset="-128"/>
              </a:rPr>
              <a:t>, în măsura în care legea nu dispune altfel.”</a:t>
            </a:r>
            <a:br>
              <a:rPr lang="vi-VN" altLang="en-US" sz="1400">
                <a:solidFill>
                  <a:schemeClr val="tx1"/>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t>
            </a:r>
            <a:r>
              <a:rPr lang="en-US" altLang="en-US" sz="1600" smtClean="0">
                <a:solidFill>
                  <a:srgbClr val="002060"/>
                </a:solidFill>
                <a:latin typeface="Calibri" panose="020F0502020204030204" pitchFamily="34" charset="0"/>
                <a:ea typeface="ＭＳ Ｐゴシック" pitchFamily="34" charset="-128"/>
              </a:rPr>
              <a:t>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r>
            <a:br>
              <a:rPr lang="en-US" altLang="en-US" sz="1600" smtClean="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t>
            </a:r>
            <a:endParaRPr lang="ro-RO" sz="1600" b="1" dirty="0">
              <a:solidFill>
                <a:srgbClr val="002060"/>
              </a:solidFill>
              <a:latin typeface="Calibri" panose="020F0502020204030204" pitchFamily="34" charset="0"/>
            </a:endParaRPr>
          </a:p>
        </p:txBody>
      </p:sp>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pic>
        <p:nvPicPr>
          <p:cNvPr id="5122" name="Picture 2" descr="C:\Users\cristina.sentea\Videos\RI.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04716" y="3209365"/>
            <a:ext cx="4778656" cy="663388"/>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cristina.sentea\Videos\9 RI angajare.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68188" y="3935506"/>
            <a:ext cx="7168476" cy="55245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cristina.sentea\Videos\12 RI angajare.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66800" y="4755216"/>
            <a:ext cx="7190037" cy="628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607518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sp>
        <p:nvSpPr>
          <p:cNvPr id="12" name="Titel 15"/>
          <p:cNvSpPr>
            <a:spLocks noGrp="1"/>
          </p:cNvSpPr>
          <p:nvPr>
            <p:ph type="title"/>
          </p:nvPr>
        </p:nvSpPr>
        <p:spPr>
          <a:xfrm>
            <a:off x="148740" y="1219200"/>
            <a:ext cx="8839199" cy="4328076"/>
          </a:xfrm>
        </p:spPr>
        <p:txBody>
          <a:bodyPr/>
          <a:lstStyle/>
          <a:p>
            <a:pPr marL="0" indent="0"/>
            <a:r>
              <a:rPr lang="en-US" sz="1600" smtClean="0">
                <a:solidFill>
                  <a:srgbClr val="002060"/>
                </a:solidFill>
                <a:latin typeface="Calibri" panose="020F0502020204030204" pitchFamily="34" charset="0"/>
              </a:rPr>
              <a:t/>
            </a:r>
            <a:br>
              <a:rPr lang="en-US" sz="1600" smtClean="0">
                <a:solidFill>
                  <a:srgbClr val="002060"/>
                </a:solidFill>
                <a:latin typeface="Calibri" panose="020F0502020204030204" pitchFamily="34" charset="0"/>
              </a:rPr>
            </a:br>
            <a:r>
              <a:rPr lang="en-US" sz="1600">
                <a:solidFill>
                  <a:srgbClr val="002060"/>
                </a:solidFill>
                <a:latin typeface="Calibri" panose="020F0502020204030204" pitchFamily="34" charset="0"/>
              </a:rPr>
              <a:t/>
            </a:r>
            <a:br>
              <a:rPr lang="en-US" sz="1600">
                <a:solidFill>
                  <a:srgbClr val="002060"/>
                </a:solidFill>
                <a:latin typeface="Calibri" panose="020F0502020204030204" pitchFamily="34" charset="0"/>
              </a:rPr>
            </a:br>
            <a:r>
              <a:rPr lang="en-US" altLang="en-US" sz="1600" smtClean="0">
                <a:solidFill>
                  <a:srgbClr val="002060"/>
                </a:solidFill>
                <a:latin typeface="Calibri" panose="020F0502020204030204" pitchFamily="34" charset="0"/>
                <a:ea typeface="ＭＳ Ｐゴシック" pitchFamily="34" charset="-128"/>
              </a:rPr>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t>
            </a:r>
            <a:r>
              <a:rPr lang="en-US" altLang="en-US" sz="1600" smtClean="0">
                <a:solidFill>
                  <a:srgbClr val="002060"/>
                </a:solidFill>
                <a:latin typeface="Calibri" panose="020F0502020204030204" pitchFamily="34" charset="0"/>
                <a:ea typeface="ＭＳ Ｐゴシック" pitchFamily="34" charset="-128"/>
              </a:rPr>
              <a:t>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r>
            <a:br>
              <a:rPr lang="en-US" altLang="en-US" sz="1600" smtClean="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t>
            </a:r>
            <a:endParaRPr lang="ro-RO" sz="1600" b="1" dirty="0">
              <a:solidFill>
                <a:srgbClr val="002060"/>
              </a:solidFill>
              <a:latin typeface="Calibri" panose="020F0502020204030204" pitchFamily="34" charset="0"/>
            </a:endParaRPr>
          </a:p>
        </p:txBody>
      </p:sp>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pic>
        <p:nvPicPr>
          <p:cNvPr id="2050"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67832" y="1595716"/>
            <a:ext cx="3743325" cy="159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79184" y="3563338"/>
            <a:ext cx="6773863"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015272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sp>
        <p:nvSpPr>
          <p:cNvPr id="12" name="Titel 15"/>
          <p:cNvSpPr>
            <a:spLocks noGrp="1"/>
          </p:cNvSpPr>
          <p:nvPr>
            <p:ph type="title"/>
          </p:nvPr>
        </p:nvSpPr>
        <p:spPr>
          <a:xfrm>
            <a:off x="385483" y="1400224"/>
            <a:ext cx="8328212" cy="4147051"/>
          </a:xfrm>
        </p:spPr>
        <p:txBody>
          <a:bodyPr/>
          <a:lstStyle/>
          <a:p>
            <a:pPr marL="0" indent="0"/>
            <a:r>
              <a:rPr lang="en-US" sz="1600" smtClean="0">
                <a:solidFill>
                  <a:srgbClr val="002060"/>
                </a:solidFill>
                <a:latin typeface="Calibri" panose="020F0502020204030204" pitchFamily="34" charset="0"/>
              </a:rPr>
              <a:t/>
            </a:r>
            <a:br>
              <a:rPr lang="en-US" sz="1600" smtClean="0">
                <a:solidFill>
                  <a:srgbClr val="002060"/>
                </a:solidFill>
                <a:latin typeface="Calibri" panose="020F0502020204030204" pitchFamily="34" charset="0"/>
              </a:rPr>
            </a:br>
            <a:r>
              <a:rPr lang="en-US" altLang="en-US" sz="1600">
                <a:solidFill>
                  <a:srgbClr val="002060"/>
                </a:solidFill>
                <a:latin typeface="Calibri" panose="020F0502020204030204" pitchFamily="34" charset="0"/>
                <a:ea typeface="ＭＳ Ｐゴシック" pitchFamily="34" charset="-128"/>
              </a:rPr>
              <a:t>	</a:t>
            </a:r>
            <a:r>
              <a:rPr lang="en-US" altLang="en-US" sz="1600" smtClean="0">
                <a:solidFill>
                  <a:srgbClr val="002060"/>
                </a:solidFill>
                <a:latin typeface="Calibri" panose="020F0502020204030204" pitchFamily="34" charset="0"/>
                <a:ea typeface="ＭＳ Ｐゴシック" pitchFamily="34" charset="-128"/>
              </a:rPr>
              <a:t>						</a:t>
            </a:r>
            <a:br>
              <a:rPr lang="en-US" altLang="en-US" sz="1600" smtClean="0">
                <a:solidFill>
                  <a:srgbClr val="002060"/>
                </a:solidFill>
                <a:latin typeface="Calibri" panose="020F0502020204030204" pitchFamily="34" charset="0"/>
                <a:ea typeface="ＭＳ Ｐゴシック" pitchFamily="34" charset="-128"/>
              </a:rPr>
            </a:br>
            <a:r>
              <a:rPr lang="en-US" altLang="en-US" sz="1600" smtClean="0">
                <a:solidFill>
                  <a:schemeClr val="tx1"/>
                </a:solidFill>
                <a:latin typeface="Calibri" panose="020F0502020204030204" pitchFamily="34" charset="0"/>
                <a:ea typeface="ＭＳ Ｐゴシック" pitchFamily="34" charset="-128"/>
              </a:rPr>
              <a:t>3.</a:t>
            </a:r>
            <a:r>
              <a:rPr lang="vi-VN" altLang="en-US" sz="1600" u="sng" smtClean="0">
                <a:solidFill>
                  <a:schemeClr val="tx1"/>
                </a:solidFill>
                <a:latin typeface="Calibri" panose="020F0502020204030204" pitchFamily="34" charset="0"/>
                <a:ea typeface="ＭＳ Ｐゴシック" pitchFamily="34" charset="-128"/>
              </a:rPr>
              <a:t>Prezentarea </a:t>
            </a:r>
            <a:r>
              <a:rPr lang="vi-VN" altLang="en-US" sz="1600" u="sng">
                <a:solidFill>
                  <a:schemeClr val="tx1"/>
                </a:solidFill>
                <a:latin typeface="Calibri" panose="020F0502020204030204" pitchFamily="34" charset="0"/>
                <a:ea typeface="ＭＳ Ｐゴシック" pitchFamily="34" charset="-128"/>
              </a:rPr>
              <a:t>procedurii de lucru specifice si a documentelor întocmite</a:t>
            </a:r>
            <a:r>
              <a:rPr lang="vi-VN" altLang="en-US" sz="1600">
                <a:solidFill>
                  <a:schemeClr val="tx1"/>
                </a:solidFill>
                <a:latin typeface="Calibri" panose="020F0502020204030204" pitchFamily="34" charset="0"/>
                <a:ea typeface="ＭＳ Ｐゴシック" pitchFamily="34" charset="-128"/>
              </a:rPr>
              <a:t/>
            </a:r>
            <a:br>
              <a:rPr lang="vi-VN" altLang="en-US" sz="1600">
                <a:solidFill>
                  <a:schemeClr val="tx1"/>
                </a:solidFill>
                <a:latin typeface="Calibri" panose="020F0502020204030204" pitchFamily="34" charset="0"/>
                <a:ea typeface="ＭＳ Ｐゴシック" pitchFamily="34" charset="-128"/>
              </a:rPr>
            </a:br>
            <a:r>
              <a:rPr lang="ro-RO" altLang="en-US" sz="1600" smtClean="0">
                <a:solidFill>
                  <a:schemeClr val="tx1"/>
                </a:solidFill>
                <a:latin typeface="Calibri" panose="020F0502020204030204" pitchFamily="34" charset="0"/>
                <a:ea typeface="ＭＳ Ｐゴシック" pitchFamily="34" charset="-128"/>
              </a:rPr>
              <a:t/>
            </a:r>
            <a:br>
              <a:rPr lang="ro-RO" altLang="en-US" sz="1600" smtClean="0">
                <a:solidFill>
                  <a:schemeClr val="tx1"/>
                </a:solidFill>
                <a:latin typeface="Calibri" panose="020F0502020204030204" pitchFamily="34" charset="0"/>
                <a:ea typeface="ＭＳ Ｐゴシック" pitchFamily="34" charset="-128"/>
              </a:rPr>
            </a:br>
            <a:r>
              <a:rPr lang="vi-VN" altLang="en-US" sz="1600">
                <a:solidFill>
                  <a:schemeClr val="tx1"/>
                </a:solidFill>
                <a:latin typeface="Calibri" panose="020F0502020204030204" pitchFamily="34" charset="0"/>
                <a:ea typeface="ＭＳ Ｐゴシック" pitchFamily="34" charset="-128"/>
              </a:rPr>
              <a:t/>
            </a:r>
            <a:br>
              <a:rPr lang="vi-VN" altLang="en-US" sz="1600">
                <a:solidFill>
                  <a:schemeClr val="tx1"/>
                </a:solidFill>
                <a:latin typeface="Calibri" panose="020F0502020204030204" pitchFamily="34" charset="0"/>
                <a:ea typeface="ＭＳ Ｐゴシック" pitchFamily="34" charset="-128"/>
              </a:rPr>
            </a:br>
            <a:r>
              <a:rPr lang="vi-VN" altLang="en-US" sz="1400">
                <a:solidFill>
                  <a:schemeClr val="tx1"/>
                </a:solidFill>
                <a:latin typeface="Calibri" panose="020F0502020204030204" pitchFamily="34" charset="0"/>
                <a:ea typeface="ＭＳ Ｐゴシック" pitchFamily="34" charset="-128"/>
              </a:rPr>
              <a:t>Procedura de lucru operațională = prezentarea standardizată, în scris, a tuturor paşilor ce trebuie urmaţi, a metodelor de lucru stabilite şi a regulilor de aplicat, precum și a părților implicate în vederea realizării unei </a:t>
            </a:r>
            <a:r>
              <a:rPr lang="vi-VN" altLang="en-US" sz="1400" smtClean="0">
                <a:solidFill>
                  <a:schemeClr val="tx1"/>
                </a:solidFill>
                <a:latin typeface="Calibri" panose="020F0502020204030204" pitchFamily="34" charset="0"/>
                <a:ea typeface="ＭＳ Ｐゴシック" pitchFamily="34" charset="-128"/>
              </a:rPr>
              <a:t>activităţi</a:t>
            </a:r>
            <a:r>
              <a:rPr lang="ro-RO" altLang="en-US" sz="1400" smtClean="0">
                <a:solidFill>
                  <a:schemeClr val="tx1"/>
                </a:solidFill>
                <a:latin typeface="Calibri" panose="020F0502020204030204" pitchFamily="34" charset="0"/>
                <a:ea typeface="ＭＳ Ｐゴシック" pitchFamily="34" charset="-128"/>
              </a:rPr>
              <a:t>. </a:t>
            </a:r>
            <a:r>
              <a:rPr lang="en-US" altLang="en-US" sz="1400">
                <a:solidFill>
                  <a:schemeClr val="tx1"/>
                </a:solidFill>
                <a:latin typeface="Calibri" panose="020F0502020204030204" pitchFamily="34" charset="0"/>
                <a:ea typeface="ＭＳ Ｐゴシック" pitchFamily="34" charset="-128"/>
              </a:rPr>
              <a:t/>
            </a:r>
            <a:br>
              <a:rPr lang="en-US" altLang="en-US" sz="1400">
                <a:solidFill>
                  <a:schemeClr val="tx1"/>
                </a:solidFill>
                <a:latin typeface="Calibri" panose="020F0502020204030204" pitchFamily="34" charset="0"/>
                <a:ea typeface="ＭＳ Ｐゴシック" pitchFamily="34" charset="-128"/>
              </a:rPr>
            </a:br>
            <a:r>
              <a:rPr lang="en-US" altLang="en-US" sz="1400" smtClean="0">
                <a:solidFill>
                  <a:schemeClr val="tx1"/>
                </a:solidFill>
                <a:latin typeface="Calibri" panose="020F0502020204030204" pitchFamily="34" charset="0"/>
                <a:ea typeface="ＭＳ Ｐゴシック" pitchFamily="34" charset="-128"/>
              </a:rPr>
              <a:t>In condi</a:t>
            </a:r>
            <a:r>
              <a:rPr lang="ro-RO" altLang="en-US" sz="1400">
                <a:solidFill>
                  <a:schemeClr val="tx1"/>
                </a:solidFill>
                <a:latin typeface="Calibri" panose="020F0502020204030204" pitchFamily="34" charset="0"/>
                <a:ea typeface="ＭＳ Ｐゴシック" pitchFamily="34" charset="-128"/>
              </a:rPr>
              <a:t>țiile existenței unui sistem de management integrat in cadrul SC APAVITAL SA, toate </a:t>
            </a:r>
            <a:r>
              <a:rPr lang="ro-RO" altLang="en-US" sz="1400" smtClean="0">
                <a:solidFill>
                  <a:schemeClr val="tx1"/>
                </a:solidFill>
                <a:latin typeface="Calibri" panose="020F0502020204030204" pitchFamily="34" charset="0"/>
                <a:ea typeface="ＭＳ Ｐゴシック" pitchFamily="34" charset="-128"/>
              </a:rPr>
              <a:t>activitățile </a:t>
            </a:r>
            <a:r>
              <a:rPr lang="ro-RO" altLang="en-US" sz="1400">
                <a:solidFill>
                  <a:schemeClr val="tx1"/>
                </a:solidFill>
                <a:latin typeface="Calibri" panose="020F0502020204030204" pitchFamily="34" charset="0"/>
                <a:ea typeface="ＭＳ Ｐゴシック" pitchFamily="34" charset="-128"/>
              </a:rPr>
              <a:t>importante sunt procedurate, </a:t>
            </a:r>
            <a:r>
              <a:rPr lang="ro-RO" altLang="en-US" sz="1400" smtClean="0">
                <a:solidFill>
                  <a:schemeClr val="tx1"/>
                </a:solidFill>
                <a:latin typeface="Calibri" panose="020F0502020204030204" pitchFamily="34" charset="0"/>
                <a:ea typeface="ＭＳ Ｐゴシック" pitchFamily="34" charset="-128"/>
              </a:rPr>
              <a:t>cu scopul de a standardiza activitățile </a:t>
            </a:r>
            <a:r>
              <a:rPr lang="ro-RO" altLang="en-US" sz="1400">
                <a:solidFill>
                  <a:schemeClr val="tx1"/>
                </a:solidFill>
                <a:latin typeface="Calibri" panose="020F0502020204030204" pitchFamily="34" charset="0"/>
                <a:ea typeface="ＭＳ Ｐゴシック" pitchFamily="34" charset="-128"/>
              </a:rPr>
              <a:t>si procesele de </a:t>
            </a:r>
            <a:r>
              <a:rPr lang="ro-RO" altLang="en-US" sz="1400" smtClean="0">
                <a:solidFill>
                  <a:schemeClr val="tx1"/>
                </a:solidFill>
                <a:latin typeface="Calibri" panose="020F0502020204030204" pitchFamily="34" charset="0"/>
                <a:ea typeface="ＭＳ Ｐゴシック" pitchFamily="34" charset="-128"/>
              </a:rPr>
              <a:t>muncă </a:t>
            </a:r>
            <a:r>
              <a:rPr lang="ro-RO" altLang="en-US" sz="1400">
                <a:solidFill>
                  <a:schemeClr val="tx1"/>
                </a:solidFill>
                <a:latin typeface="Calibri" panose="020F0502020204030204" pitchFamily="34" charset="0"/>
                <a:ea typeface="ＭＳ Ｐゴシック" pitchFamily="34" charset="-128"/>
              </a:rPr>
              <a:t>in scopul </a:t>
            </a:r>
            <a:r>
              <a:rPr lang="ro-RO" altLang="en-US" sz="1400" smtClean="0">
                <a:solidFill>
                  <a:schemeClr val="tx1"/>
                </a:solidFill>
                <a:latin typeface="Calibri" panose="020F0502020204030204" pitchFamily="34" charset="0"/>
                <a:ea typeface="ＭＳ Ｐゴシック" pitchFamily="34" charset="-128"/>
              </a:rPr>
              <a:t>asigurării </a:t>
            </a:r>
            <a:r>
              <a:rPr lang="ro-RO" altLang="en-US" sz="1400">
                <a:solidFill>
                  <a:schemeClr val="tx1"/>
                </a:solidFill>
                <a:latin typeface="Calibri" panose="020F0502020204030204" pitchFamily="34" charset="0"/>
                <a:ea typeface="ＭＳ Ｐゴシック" pitchFamily="34" charset="-128"/>
              </a:rPr>
              <a:t>unui anumit nivel de calitate al acestora</a:t>
            </a:r>
            <a:r>
              <a:rPr lang="ro-RO" altLang="en-US" sz="1400" smtClean="0">
                <a:solidFill>
                  <a:schemeClr val="tx1"/>
                </a:solidFill>
                <a:latin typeface="Calibri" panose="020F0502020204030204" pitchFamily="34" charset="0"/>
                <a:ea typeface="ＭＳ Ｐゴシック" pitchFamily="34" charset="-128"/>
              </a:rPr>
              <a:t>.</a:t>
            </a:r>
            <a:br>
              <a:rPr lang="ro-RO" altLang="en-US" sz="1400" smtClean="0">
                <a:solidFill>
                  <a:schemeClr val="tx1"/>
                </a:solidFill>
                <a:latin typeface="Calibri" panose="020F0502020204030204" pitchFamily="34" charset="0"/>
                <a:ea typeface="ＭＳ Ｐゴシック" pitchFamily="34" charset="-128"/>
              </a:rPr>
            </a:br>
            <a:r>
              <a:rPr lang="en-US" altLang="en-US" sz="1400" smtClean="0">
                <a:solidFill>
                  <a:schemeClr val="tx1"/>
                </a:solidFill>
                <a:latin typeface="Calibri" panose="020F0502020204030204" pitchFamily="34" charset="0"/>
                <a:ea typeface="ＭＳ Ｐゴシック" pitchFamily="34" charset="-128"/>
              </a:rPr>
              <a:t/>
            </a:r>
            <a:br>
              <a:rPr lang="en-US" altLang="en-US" sz="1400" smtClean="0">
                <a:solidFill>
                  <a:schemeClr val="tx1"/>
                </a:solidFill>
                <a:latin typeface="Calibri" panose="020F0502020204030204" pitchFamily="34" charset="0"/>
                <a:ea typeface="ＭＳ Ｐゴシック" pitchFamily="34" charset="-128"/>
              </a:rPr>
            </a:br>
            <a:r>
              <a:rPr lang="vi-VN" altLang="en-US" sz="1400" smtClean="0">
                <a:solidFill>
                  <a:schemeClr val="tx1"/>
                </a:solidFill>
                <a:latin typeface="Calibri" panose="020F0502020204030204" pitchFamily="34" charset="0"/>
                <a:ea typeface="ＭＳ Ｐゴシック" pitchFamily="34" charset="-128"/>
              </a:rPr>
              <a:t>Iniţierea </a:t>
            </a:r>
            <a:r>
              <a:rPr lang="vi-VN" altLang="en-US" sz="1400">
                <a:solidFill>
                  <a:schemeClr val="tx1"/>
                </a:solidFill>
                <a:latin typeface="Calibri" panose="020F0502020204030204" pitchFamily="34" charset="0"/>
                <a:ea typeface="ＭＳ Ｐゴシック" pitchFamily="34" charset="-128"/>
              </a:rPr>
              <a:t>procesului de recrutare şi selecţie se face </a:t>
            </a:r>
            <a:r>
              <a:rPr lang="ro-RO" altLang="en-US" sz="1400" smtClean="0">
                <a:solidFill>
                  <a:schemeClr val="tx1"/>
                </a:solidFill>
                <a:latin typeface="Calibri" panose="020F0502020204030204" pitchFamily="34" charset="0"/>
                <a:ea typeface="ＭＳ Ｐゴシック" pitchFamily="34" charset="-128"/>
              </a:rPr>
              <a:t>la solicitarea compartimentelor din cadrul societății, </a:t>
            </a:r>
            <a:r>
              <a:rPr lang="vi-VN" altLang="en-US" sz="1400" smtClean="0">
                <a:solidFill>
                  <a:schemeClr val="tx1"/>
                </a:solidFill>
                <a:latin typeface="Calibri" panose="020F0502020204030204" pitchFamily="34" charset="0"/>
                <a:ea typeface="ＭＳ Ｐゴシック" pitchFamily="34" charset="-128"/>
              </a:rPr>
              <a:t>cu </a:t>
            </a:r>
            <a:r>
              <a:rPr lang="vi-VN" altLang="en-US" sz="1400">
                <a:solidFill>
                  <a:schemeClr val="tx1"/>
                </a:solidFill>
                <a:latin typeface="Calibri" panose="020F0502020204030204" pitchFamily="34" charset="0"/>
                <a:ea typeface="ＭＳ Ｐゴシック" pitchFamily="34" charset="-128"/>
              </a:rPr>
              <a:t>aprobarea directorului </a:t>
            </a:r>
            <a:r>
              <a:rPr lang="vi-VN" altLang="en-US" sz="1400" smtClean="0">
                <a:solidFill>
                  <a:schemeClr val="tx1"/>
                </a:solidFill>
                <a:latin typeface="Calibri" panose="020F0502020204030204" pitchFamily="34" charset="0"/>
                <a:ea typeface="ＭＳ Ｐゴシック" pitchFamily="34" charset="-128"/>
              </a:rPr>
              <a:t>general</a:t>
            </a:r>
            <a:r>
              <a:rPr lang="ro-RO" altLang="en-US" sz="1400" smtClean="0">
                <a:solidFill>
                  <a:schemeClr val="tx1"/>
                </a:solidFill>
                <a:latin typeface="Calibri" panose="020F0502020204030204" pitchFamily="34" charset="0"/>
                <a:ea typeface="ＭＳ Ｐゴシック" pitchFamily="34" charset="-128"/>
              </a:rPr>
              <a:t>, după transmiterea prealabila a posturilor vacante către Agentia nationala de ocupare a forței de muncă.</a:t>
            </a:r>
            <a:r>
              <a:rPr lang="en-US" altLang="en-US" sz="1400">
                <a:solidFill>
                  <a:schemeClr val="tx1"/>
                </a:solidFill>
                <a:latin typeface="Calibri" panose="020F0502020204030204" pitchFamily="34" charset="0"/>
                <a:ea typeface="ＭＳ Ｐゴシック" pitchFamily="34" charset="-128"/>
              </a:rPr>
              <a:t/>
            </a:r>
            <a:br>
              <a:rPr lang="en-US" altLang="en-US" sz="1400">
                <a:solidFill>
                  <a:schemeClr val="tx1"/>
                </a:solidFill>
                <a:latin typeface="Calibri" panose="020F0502020204030204" pitchFamily="34" charset="0"/>
                <a:ea typeface="ＭＳ Ｐゴシック" pitchFamily="34" charset="-128"/>
              </a:rPr>
            </a:br>
            <a:r>
              <a:rPr lang="en-US" altLang="en-US" sz="1400" smtClean="0">
                <a:solidFill>
                  <a:srgbClr val="002060"/>
                </a:solidFill>
                <a:latin typeface="Calibri" panose="020F0502020204030204" pitchFamily="34" charset="0"/>
                <a:ea typeface="ＭＳ Ｐゴシック" pitchFamily="34" charset="-128"/>
              </a:rPr>
              <a:t/>
            </a:r>
            <a:br>
              <a:rPr lang="en-US" altLang="en-US" sz="14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r>
            <a:br>
              <a:rPr lang="en-US" altLang="en-US" sz="1600" smtClean="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t>
            </a:r>
            <a:endParaRPr lang="ro-RO" sz="1600" b="1" dirty="0">
              <a:solidFill>
                <a:srgbClr val="002060"/>
              </a:solidFill>
              <a:latin typeface="Calibri" panose="020F0502020204030204" pitchFamily="34" charset="0"/>
            </a:endParaRPr>
          </a:p>
        </p:txBody>
      </p:sp>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Tree>
    <p:extLst>
      <p:ext uri="{BB962C8B-B14F-4D97-AF65-F5344CB8AC3E}">
        <p14:creationId xmlns:p14="http://schemas.microsoft.com/office/powerpoint/2010/main" val="31473297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sp>
        <p:nvSpPr>
          <p:cNvPr id="12" name="Titel 15"/>
          <p:cNvSpPr>
            <a:spLocks noGrp="1"/>
          </p:cNvSpPr>
          <p:nvPr>
            <p:ph type="title"/>
          </p:nvPr>
        </p:nvSpPr>
        <p:spPr>
          <a:xfrm>
            <a:off x="148740" y="1400224"/>
            <a:ext cx="8839199" cy="4147051"/>
          </a:xfrm>
        </p:spPr>
        <p:txBody>
          <a:bodyPr/>
          <a:lstStyle/>
          <a:p>
            <a:pPr marL="0" indent="0"/>
            <a:r>
              <a:rPr lang="en-US" sz="1600" smtClean="0">
                <a:solidFill>
                  <a:srgbClr val="002060"/>
                </a:solidFill>
                <a:latin typeface="Calibri" panose="020F0502020204030204" pitchFamily="34" charset="0"/>
              </a:rPr>
              <a:t/>
            </a:r>
            <a:br>
              <a:rPr lang="en-US" sz="1600" smtClean="0">
                <a:solidFill>
                  <a:srgbClr val="002060"/>
                </a:solidFill>
                <a:latin typeface="Calibri" panose="020F0502020204030204" pitchFamily="34" charset="0"/>
              </a:rPr>
            </a:br>
            <a:r>
              <a:rPr lang="en-US" sz="1600">
                <a:solidFill>
                  <a:srgbClr val="002060"/>
                </a:solidFill>
                <a:latin typeface="Calibri" panose="020F0502020204030204" pitchFamily="34" charset="0"/>
              </a:rPr>
              <a:t/>
            </a:r>
            <a:br>
              <a:rPr lang="en-US" sz="1600">
                <a:solidFill>
                  <a:srgbClr val="002060"/>
                </a:solidFill>
                <a:latin typeface="Calibri" panose="020F0502020204030204" pitchFamily="34" charset="0"/>
              </a:rPr>
            </a:br>
            <a:r>
              <a:rPr lang="en-US" altLang="en-US" sz="1600" smtClean="0">
                <a:solidFill>
                  <a:srgbClr val="002060"/>
                </a:solidFill>
                <a:latin typeface="Calibri" panose="020F0502020204030204" pitchFamily="34" charset="0"/>
                <a:ea typeface="ＭＳ Ｐゴシック" pitchFamily="34" charset="-128"/>
              </a:rPr>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t>
            </a:r>
            <a:r>
              <a:rPr lang="en-US" altLang="en-US" sz="1600" smtClean="0">
                <a:solidFill>
                  <a:srgbClr val="002060"/>
                </a:solidFill>
                <a:latin typeface="Calibri" panose="020F0502020204030204" pitchFamily="34" charset="0"/>
                <a:ea typeface="ＭＳ Ｐゴシック" pitchFamily="34" charset="-128"/>
              </a:rPr>
              <a:t>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r>
            <a:br>
              <a:rPr lang="en-US" altLang="en-US" sz="1600" smtClean="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t>
            </a:r>
            <a:endParaRPr lang="ro-RO" sz="1600" b="1" dirty="0">
              <a:solidFill>
                <a:srgbClr val="002060"/>
              </a:solidFill>
              <a:latin typeface="Calibri" panose="020F0502020204030204" pitchFamily="34" charset="0"/>
            </a:endParaRPr>
          </a:p>
        </p:txBody>
      </p:sp>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pic>
        <p:nvPicPr>
          <p:cNvPr id="3074"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35050" y="1187451"/>
            <a:ext cx="7072313" cy="409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291574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sp>
        <p:nvSpPr>
          <p:cNvPr id="12" name="Titel 15"/>
          <p:cNvSpPr>
            <a:spLocks noGrp="1"/>
          </p:cNvSpPr>
          <p:nvPr>
            <p:ph type="title"/>
          </p:nvPr>
        </p:nvSpPr>
        <p:spPr>
          <a:xfrm>
            <a:off x="493059" y="1613647"/>
            <a:ext cx="8287851" cy="3933628"/>
          </a:xfrm>
        </p:spPr>
        <p:txBody>
          <a:bodyPr/>
          <a:lstStyle/>
          <a:p>
            <a:pPr marL="0" indent="0"/>
            <a:r>
              <a:rPr lang="en-US" altLang="en-US" sz="1600">
                <a:solidFill>
                  <a:srgbClr val="002060"/>
                </a:solidFill>
                <a:latin typeface="Calibri" panose="020F0502020204030204" pitchFamily="34" charset="0"/>
                <a:ea typeface="ＭＳ Ｐゴシック" pitchFamily="34" charset="-128"/>
              </a:rPr>
              <a:t>	</a:t>
            </a:r>
            <a:r>
              <a:rPr lang="en-US" altLang="en-US" sz="1600" smtClean="0">
                <a:solidFill>
                  <a:srgbClr val="002060"/>
                </a:solidFill>
                <a:latin typeface="Calibri" panose="020F0502020204030204" pitchFamily="34" charset="0"/>
                <a:ea typeface="ＭＳ Ｐゴシック" pitchFamily="34" charset="-128"/>
              </a:rPr>
              <a:t>				</a:t>
            </a: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vi-VN" sz="1400">
                <a:solidFill>
                  <a:schemeClr val="tx1"/>
                </a:solidFill>
                <a:latin typeface="Calibri" panose="020F0502020204030204" pitchFamily="34" charset="0"/>
              </a:rPr>
              <a:t>Primul pas important in activitatea de recrutare </a:t>
            </a:r>
            <a:r>
              <a:rPr lang="ro-RO" sz="1400">
                <a:solidFill>
                  <a:schemeClr val="tx1"/>
                </a:solidFill>
                <a:latin typeface="Calibri" panose="020F0502020204030204" pitchFamily="34" charset="0"/>
              </a:rPr>
              <a:t>î</a:t>
            </a:r>
            <a:r>
              <a:rPr lang="vi-VN" sz="1400">
                <a:solidFill>
                  <a:schemeClr val="tx1"/>
                </a:solidFill>
                <a:latin typeface="Calibri" panose="020F0502020204030204" pitchFamily="34" charset="0"/>
              </a:rPr>
              <a:t>l reprezint</a:t>
            </a:r>
            <a:r>
              <a:rPr lang="ro-RO" sz="1400">
                <a:solidFill>
                  <a:schemeClr val="tx1"/>
                </a:solidFill>
                <a:latin typeface="Calibri" panose="020F0502020204030204" pitchFamily="34" charset="0"/>
              </a:rPr>
              <a:t>ă</a:t>
            </a:r>
            <a:r>
              <a:rPr lang="vi-VN" sz="1400">
                <a:solidFill>
                  <a:schemeClr val="tx1"/>
                </a:solidFill>
                <a:latin typeface="Calibri" panose="020F0502020204030204" pitchFamily="34" charset="0"/>
              </a:rPr>
              <a:t> conceperea fi</a:t>
            </a:r>
            <a:r>
              <a:rPr lang="ro-RO" sz="1400">
                <a:solidFill>
                  <a:schemeClr val="tx1"/>
                </a:solidFill>
                <a:latin typeface="Calibri" panose="020F0502020204030204" pitchFamily="34" charset="0"/>
              </a:rPr>
              <a:t>ș</a:t>
            </a:r>
            <a:r>
              <a:rPr lang="vi-VN" sz="1400">
                <a:solidFill>
                  <a:schemeClr val="tx1"/>
                </a:solidFill>
                <a:latin typeface="Calibri" panose="020F0502020204030204" pitchFamily="34" charset="0"/>
              </a:rPr>
              <a:t>ei postului, document pe baza c</a:t>
            </a:r>
            <a:r>
              <a:rPr lang="ro-RO" sz="1400">
                <a:solidFill>
                  <a:schemeClr val="tx1"/>
                </a:solidFill>
                <a:latin typeface="Calibri" panose="020F0502020204030204" pitchFamily="34" charset="0"/>
              </a:rPr>
              <a:t>ă</a:t>
            </a:r>
            <a:r>
              <a:rPr lang="vi-VN" sz="1400">
                <a:solidFill>
                  <a:schemeClr val="tx1"/>
                </a:solidFill>
                <a:latin typeface="Calibri" panose="020F0502020204030204" pitchFamily="34" charset="0"/>
              </a:rPr>
              <a:t>ruia se vor </a:t>
            </a:r>
            <a:r>
              <a:rPr lang="vi-VN" sz="1400" smtClean="0">
                <a:solidFill>
                  <a:schemeClr val="tx1"/>
                </a:solidFill>
                <a:latin typeface="Calibri" panose="020F0502020204030204" pitchFamily="34" charset="0"/>
              </a:rPr>
              <a:t>stabili </a:t>
            </a:r>
            <a:r>
              <a:rPr lang="vi-VN" sz="1400">
                <a:solidFill>
                  <a:schemeClr val="tx1"/>
                </a:solidFill>
                <a:latin typeface="Calibri" panose="020F0502020204030204" pitchFamily="34" charset="0"/>
              </a:rPr>
              <a:t>condi</a:t>
            </a:r>
            <a:r>
              <a:rPr lang="ro-RO" sz="1400">
                <a:solidFill>
                  <a:schemeClr val="tx1"/>
                </a:solidFill>
                <a:latin typeface="Calibri" panose="020F0502020204030204" pitchFamily="34" charset="0"/>
              </a:rPr>
              <a:t>ț</a:t>
            </a:r>
            <a:r>
              <a:rPr lang="vi-VN" sz="1400">
                <a:solidFill>
                  <a:schemeClr val="tx1"/>
                </a:solidFill>
                <a:latin typeface="Calibri" panose="020F0502020204030204" pitchFamily="34" charset="0"/>
              </a:rPr>
              <a:t>iile obligatorii </a:t>
            </a:r>
            <a:r>
              <a:rPr lang="ro-RO" sz="1400" smtClean="0">
                <a:solidFill>
                  <a:schemeClr val="tx1"/>
                </a:solidFill>
                <a:latin typeface="Calibri" panose="020F0502020204030204" pitchFamily="34" charset="0"/>
              </a:rPr>
              <a:t>pe care trebuie să le indeplinească ocupantul postului, precum  </a:t>
            </a:r>
            <a:r>
              <a:rPr lang="ro-RO" sz="1400">
                <a:solidFill>
                  <a:schemeClr val="tx1"/>
                </a:solidFill>
                <a:latin typeface="Calibri" panose="020F0502020204030204" pitchFamily="34" charset="0"/>
              </a:rPr>
              <a:t>ș</a:t>
            </a:r>
            <a:r>
              <a:rPr lang="vi-VN" sz="1400" smtClean="0">
                <a:solidFill>
                  <a:schemeClr val="tx1"/>
                </a:solidFill>
                <a:latin typeface="Calibri" panose="020F0502020204030204" pitchFamily="34" charset="0"/>
              </a:rPr>
              <a:t>i </a:t>
            </a:r>
            <a:r>
              <a:rPr lang="vi-VN" sz="1400">
                <a:solidFill>
                  <a:schemeClr val="tx1"/>
                </a:solidFill>
                <a:latin typeface="Calibri" panose="020F0502020204030204" pitchFamily="34" charset="0"/>
              </a:rPr>
              <a:t>metodele de recrutare </a:t>
            </a:r>
            <a:r>
              <a:rPr lang="ro-RO" sz="1400" smtClean="0">
                <a:solidFill>
                  <a:schemeClr val="tx1"/>
                </a:solidFill>
                <a:latin typeface="Calibri" panose="020F0502020204030204" pitchFamily="34" charset="0"/>
              </a:rPr>
              <a:t>adecvate</a:t>
            </a:r>
            <a:r>
              <a:rPr lang="vi-VN" sz="1400" smtClean="0">
                <a:solidFill>
                  <a:schemeClr val="tx1"/>
                </a:solidFill>
                <a:latin typeface="Calibri" panose="020F0502020204030204" pitchFamily="34" charset="0"/>
              </a:rPr>
              <a:t>: </a:t>
            </a:r>
            <a:r>
              <a:rPr lang="vi-VN" sz="1400">
                <a:solidFill>
                  <a:schemeClr val="tx1"/>
                </a:solidFill>
                <a:latin typeface="Calibri" panose="020F0502020204030204" pitchFamily="34" charset="0"/>
              </a:rPr>
              <a:t>anun</a:t>
            </a:r>
            <a:r>
              <a:rPr lang="ro-RO" sz="1400">
                <a:solidFill>
                  <a:schemeClr val="tx1"/>
                </a:solidFill>
                <a:latin typeface="Calibri" panose="020F0502020204030204" pitchFamily="34" charset="0"/>
              </a:rPr>
              <a:t>ț</a:t>
            </a:r>
            <a:r>
              <a:rPr lang="vi-VN" sz="1400">
                <a:solidFill>
                  <a:schemeClr val="tx1"/>
                </a:solidFill>
                <a:latin typeface="Calibri" panose="020F0502020204030204" pitchFamily="34" charset="0"/>
              </a:rPr>
              <a:t> de concurs pe site-ul propriu, in mass-media, </a:t>
            </a:r>
            <a:r>
              <a:rPr lang="ro-RO" sz="1400" smtClean="0">
                <a:solidFill>
                  <a:schemeClr val="tx1"/>
                </a:solidFill>
                <a:latin typeface="Calibri" panose="020F0502020204030204" pitchFamily="34" charset="0"/>
              </a:rPr>
              <a:t>   </a:t>
            </a:r>
            <a:r>
              <a:rPr lang="vi-VN" sz="1400" smtClean="0">
                <a:solidFill>
                  <a:schemeClr val="tx1"/>
                </a:solidFill>
                <a:latin typeface="Calibri" panose="020F0502020204030204" pitchFamily="34" charset="0"/>
              </a:rPr>
              <a:t>pe </a:t>
            </a:r>
            <a:r>
              <a:rPr lang="vi-VN" sz="1400">
                <a:solidFill>
                  <a:schemeClr val="tx1"/>
                </a:solidFill>
                <a:latin typeface="Calibri" panose="020F0502020204030204" pitchFamily="34" charset="0"/>
              </a:rPr>
              <a:t>site-uri de </a:t>
            </a:r>
            <a:r>
              <a:rPr lang="vi-VN" sz="1400" smtClean="0">
                <a:solidFill>
                  <a:schemeClr val="tx1"/>
                </a:solidFill>
                <a:latin typeface="Calibri" panose="020F0502020204030204" pitchFamily="34" charset="0"/>
              </a:rPr>
              <a:t>recrutare</a:t>
            </a:r>
            <a:r>
              <a:rPr lang="ro-RO" sz="1400" smtClean="0">
                <a:solidFill>
                  <a:schemeClr val="tx1"/>
                </a:solidFill>
                <a:latin typeface="Calibri" panose="020F0502020204030204" pitchFamily="34" charset="0"/>
              </a:rPr>
              <a:t>, </a:t>
            </a:r>
            <a:r>
              <a:rPr lang="vi-VN" sz="1400" smtClean="0">
                <a:solidFill>
                  <a:schemeClr val="tx1"/>
                </a:solidFill>
                <a:latin typeface="Calibri" panose="020F0502020204030204" pitchFamily="34" charset="0"/>
              </a:rPr>
              <a:t> </a:t>
            </a:r>
            <a:r>
              <a:rPr lang="vi-VN" sz="1400">
                <a:solidFill>
                  <a:schemeClr val="tx1"/>
                </a:solidFill>
                <a:latin typeface="Calibri" panose="020F0502020204030204" pitchFamily="34" charset="0"/>
              </a:rPr>
              <a:t>prin </a:t>
            </a:r>
            <a:r>
              <a:rPr lang="ro-RO" sz="1400">
                <a:solidFill>
                  <a:schemeClr val="tx1"/>
                </a:solidFill>
                <a:latin typeface="Calibri" panose="020F0502020204030204" pitchFamily="34" charset="0"/>
              </a:rPr>
              <a:t>utilizarea serviciilor</a:t>
            </a:r>
            <a:r>
              <a:rPr lang="vi-VN" sz="1400">
                <a:solidFill>
                  <a:schemeClr val="tx1"/>
                </a:solidFill>
                <a:latin typeface="Calibri" panose="020F0502020204030204" pitchFamily="34" charset="0"/>
              </a:rPr>
              <a:t>  unor firme  </a:t>
            </a:r>
            <a:r>
              <a:rPr lang="vi-VN" sz="1400" smtClean="0">
                <a:solidFill>
                  <a:schemeClr val="tx1"/>
                </a:solidFill>
                <a:latin typeface="Calibri" panose="020F0502020204030204" pitchFamily="34" charset="0"/>
              </a:rPr>
              <a:t>specializate</a:t>
            </a:r>
            <a:r>
              <a:rPr lang="ro-RO" sz="1400">
                <a:solidFill>
                  <a:schemeClr val="tx1"/>
                </a:solidFill>
                <a:latin typeface="Calibri" panose="020F0502020204030204" pitchFamily="34" charset="0"/>
              </a:rPr>
              <a:t> </a:t>
            </a:r>
            <a:r>
              <a:rPr lang="ro-RO" sz="1400" smtClean="0">
                <a:solidFill>
                  <a:schemeClr val="tx1"/>
                </a:solidFill>
                <a:latin typeface="Calibri" panose="020F0502020204030204" pitchFamily="34" charset="0"/>
              </a:rPr>
              <a:t>etc</a:t>
            </a:r>
            <a:r>
              <a:rPr lang="ro-RO" sz="1600" smtClean="0">
                <a:solidFill>
                  <a:schemeClr val="tx1"/>
                </a:solidFill>
                <a:latin typeface="Calibri" panose="020F0502020204030204" pitchFamily="34" charset="0"/>
              </a:rPr>
              <a:t>.</a:t>
            </a:r>
            <a:r>
              <a:rPr lang="ro-RO" sz="1600">
                <a:solidFill>
                  <a:schemeClr val="tx1"/>
                </a:solidFill>
                <a:latin typeface="Calibri" panose="020F0502020204030204" pitchFamily="34" charset="0"/>
              </a:rPr>
              <a:t/>
            </a:r>
            <a:br>
              <a:rPr lang="ro-RO" sz="1600">
                <a:solidFill>
                  <a:schemeClr val="tx1"/>
                </a:solidFill>
                <a:latin typeface="Calibri" panose="020F0502020204030204" pitchFamily="34" charset="0"/>
              </a:rPr>
            </a:br>
            <a:r>
              <a:rPr lang="ro-RO" sz="1600" smtClean="0">
                <a:solidFill>
                  <a:schemeClr val="tx1"/>
                </a:solidFill>
                <a:latin typeface="Calibri" panose="020F0502020204030204" pitchFamily="34" charset="0"/>
              </a:rPr>
              <a:t/>
            </a:r>
            <a:br>
              <a:rPr lang="ro-RO" sz="1600" smtClean="0">
                <a:solidFill>
                  <a:schemeClr val="tx1"/>
                </a:solidFill>
                <a:latin typeface="Calibri" panose="020F0502020204030204" pitchFamily="34" charset="0"/>
              </a:rPr>
            </a:br>
            <a:r>
              <a:rPr lang="vi-VN" sz="1600">
                <a:solidFill>
                  <a:schemeClr val="tx1"/>
                </a:solidFill>
                <a:latin typeface="Calibri" panose="020F0502020204030204" pitchFamily="34" charset="0"/>
              </a:rPr>
              <a:t/>
            </a:r>
            <a:br>
              <a:rPr lang="vi-VN" sz="1600">
                <a:solidFill>
                  <a:schemeClr val="tx1"/>
                </a:solidFill>
                <a:latin typeface="Calibri" panose="020F0502020204030204" pitchFamily="34" charset="0"/>
              </a:rPr>
            </a:br>
            <a:r>
              <a:rPr lang="en-US" sz="1400" i="1">
                <a:solidFill>
                  <a:schemeClr val="tx1"/>
                </a:solidFill>
                <a:latin typeface="Calibri" panose="020F0502020204030204" pitchFamily="34" charset="0"/>
                <a:ea typeface="Calibri"/>
                <a:cs typeface="Times New Roman"/>
              </a:rPr>
              <a:t>Anun</a:t>
            </a:r>
            <a:r>
              <a:rPr lang="ro-RO" sz="1400" i="1">
                <a:solidFill>
                  <a:schemeClr val="tx1"/>
                </a:solidFill>
                <a:latin typeface="Calibri" panose="020F0502020204030204" pitchFamily="34" charset="0"/>
                <a:ea typeface="Calibri"/>
                <a:cs typeface="Times New Roman"/>
              </a:rPr>
              <a:t>ț</a:t>
            </a:r>
            <a:r>
              <a:rPr lang="en-US" sz="1400" i="1">
                <a:solidFill>
                  <a:schemeClr val="tx1"/>
                </a:solidFill>
                <a:latin typeface="Calibri" panose="020F0502020204030204" pitchFamily="34" charset="0"/>
                <a:ea typeface="Calibri"/>
                <a:cs typeface="Times New Roman"/>
              </a:rPr>
              <a:t>ul de concurs </a:t>
            </a:r>
            <a:r>
              <a:rPr lang="en-US" sz="1400">
                <a:solidFill>
                  <a:schemeClr val="tx1"/>
                </a:solidFill>
                <a:latin typeface="Calibri" panose="020F0502020204030204" pitchFamily="34" charset="0"/>
                <a:ea typeface="Calibri"/>
                <a:cs typeface="Times New Roman"/>
              </a:rPr>
              <a:t>va cuprinde elementele necesare privind desf</a:t>
            </a:r>
            <a:r>
              <a:rPr lang="ro-RO" sz="1400">
                <a:solidFill>
                  <a:schemeClr val="tx1"/>
                </a:solidFill>
                <a:latin typeface="Calibri" panose="020F0502020204030204" pitchFamily="34" charset="0"/>
                <a:ea typeface="Calibri"/>
                <a:cs typeface="Times New Roman"/>
              </a:rPr>
              <a:t>ăș</a:t>
            </a:r>
            <a:r>
              <a:rPr lang="en-US" sz="1400">
                <a:solidFill>
                  <a:schemeClr val="tx1"/>
                </a:solidFill>
                <a:latin typeface="Calibri" panose="020F0502020204030204" pitchFamily="34" charset="0"/>
                <a:ea typeface="Calibri"/>
                <a:cs typeface="Times New Roman"/>
              </a:rPr>
              <a:t>urarea procesului de recrutare si selec</a:t>
            </a:r>
            <a:r>
              <a:rPr lang="ro-RO" sz="1400">
                <a:solidFill>
                  <a:schemeClr val="tx1"/>
                </a:solidFill>
                <a:latin typeface="Calibri" panose="020F0502020204030204" pitchFamily="34" charset="0"/>
                <a:ea typeface="Calibri"/>
                <a:cs typeface="Times New Roman"/>
              </a:rPr>
              <a:t>ț</a:t>
            </a:r>
            <a:r>
              <a:rPr lang="en-US" sz="1400">
                <a:solidFill>
                  <a:schemeClr val="tx1"/>
                </a:solidFill>
                <a:latin typeface="Calibri" panose="020F0502020204030204" pitchFamily="34" charset="0"/>
                <a:ea typeface="Calibri"/>
                <a:cs typeface="Times New Roman"/>
              </a:rPr>
              <a:t>ie:</a:t>
            </a:r>
            <a:br>
              <a:rPr lang="en-US" sz="1400">
                <a:solidFill>
                  <a:schemeClr val="tx1"/>
                </a:solidFill>
                <a:latin typeface="Calibri" panose="020F0502020204030204" pitchFamily="34" charset="0"/>
                <a:ea typeface="Calibri"/>
                <a:cs typeface="Times New Roman"/>
              </a:rPr>
            </a:br>
            <a:r>
              <a:rPr lang="en-US" sz="1400">
                <a:solidFill>
                  <a:schemeClr val="tx1"/>
                </a:solidFill>
                <a:latin typeface="Calibri" panose="020F0502020204030204" pitchFamily="34" charset="0"/>
                <a:ea typeface="Calibri"/>
                <a:cs typeface="Times New Roman"/>
              </a:rPr>
              <a:t>- denumirea postului vacant pentru care se organizează concursul; </a:t>
            </a:r>
            <a:br>
              <a:rPr lang="en-US" sz="1400">
                <a:solidFill>
                  <a:schemeClr val="tx1"/>
                </a:solidFill>
                <a:latin typeface="Calibri" panose="020F0502020204030204" pitchFamily="34" charset="0"/>
                <a:ea typeface="Calibri"/>
                <a:cs typeface="Times New Roman"/>
              </a:rPr>
            </a:br>
            <a:r>
              <a:rPr lang="en-US" sz="1400">
                <a:solidFill>
                  <a:schemeClr val="tx1"/>
                </a:solidFill>
                <a:latin typeface="Calibri" panose="020F0502020204030204" pitchFamily="34" charset="0"/>
                <a:ea typeface="Calibri"/>
                <a:cs typeface="Times New Roman"/>
              </a:rPr>
              <a:t>- data, ora şi locul de desfăşurare a concursului;</a:t>
            </a:r>
            <a:br>
              <a:rPr lang="en-US" sz="1400">
                <a:solidFill>
                  <a:schemeClr val="tx1"/>
                </a:solidFill>
                <a:latin typeface="Calibri" panose="020F0502020204030204" pitchFamily="34" charset="0"/>
                <a:ea typeface="Calibri"/>
                <a:cs typeface="Times New Roman"/>
              </a:rPr>
            </a:br>
            <a:r>
              <a:rPr lang="en-US" sz="1400">
                <a:solidFill>
                  <a:schemeClr val="tx1"/>
                </a:solidFill>
                <a:latin typeface="Calibri" panose="020F0502020204030204" pitchFamily="34" charset="0"/>
                <a:ea typeface="Calibri"/>
                <a:cs typeface="Times New Roman"/>
              </a:rPr>
              <a:t>- condiţiile de participare;</a:t>
            </a:r>
            <a:br>
              <a:rPr lang="en-US" sz="1400">
                <a:solidFill>
                  <a:schemeClr val="tx1"/>
                </a:solidFill>
                <a:latin typeface="Calibri" panose="020F0502020204030204" pitchFamily="34" charset="0"/>
                <a:ea typeface="Calibri"/>
                <a:cs typeface="Times New Roman"/>
              </a:rPr>
            </a:br>
            <a:r>
              <a:rPr lang="en-US" sz="1400">
                <a:solidFill>
                  <a:schemeClr val="tx1"/>
                </a:solidFill>
                <a:latin typeface="Calibri" panose="020F0502020204030204" pitchFamily="34" charset="0"/>
                <a:ea typeface="Calibri"/>
                <a:cs typeface="Times New Roman"/>
              </a:rPr>
              <a:t>- probele de concurs;</a:t>
            </a:r>
            <a:br>
              <a:rPr lang="en-US" sz="1400">
                <a:solidFill>
                  <a:schemeClr val="tx1"/>
                </a:solidFill>
                <a:latin typeface="Calibri" panose="020F0502020204030204" pitchFamily="34" charset="0"/>
                <a:ea typeface="Calibri"/>
                <a:cs typeface="Times New Roman"/>
              </a:rPr>
            </a:br>
            <a:r>
              <a:rPr lang="en-US" sz="1400" smtClean="0">
                <a:solidFill>
                  <a:schemeClr val="tx1"/>
                </a:solidFill>
                <a:latin typeface="Calibri" panose="020F0502020204030204" pitchFamily="34" charset="0"/>
                <a:ea typeface="Calibri"/>
                <a:cs typeface="Times New Roman"/>
              </a:rPr>
              <a:t>- </a:t>
            </a:r>
            <a:r>
              <a:rPr lang="en-US" sz="1400">
                <a:solidFill>
                  <a:schemeClr val="tx1"/>
                </a:solidFill>
                <a:latin typeface="Calibri" panose="020F0502020204030204" pitchFamily="34" charset="0"/>
                <a:ea typeface="Calibri"/>
                <a:cs typeface="Times New Roman"/>
              </a:rPr>
              <a:t>condiţiile de contestare a rezultatului concursului;</a:t>
            </a:r>
            <a:br>
              <a:rPr lang="en-US" sz="1400">
                <a:solidFill>
                  <a:schemeClr val="tx1"/>
                </a:solidFill>
                <a:latin typeface="Calibri" panose="020F0502020204030204" pitchFamily="34" charset="0"/>
                <a:ea typeface="Calibri"/>
                <a:cs typeface="Times New Roman"/>
              </a:rPr>
            </a:br>
            <a:r>
              <a:rPr lang="en-US" sz="1400">
                <a:solidFill>
                  <a:schemeClr val="tx1"/>
                </a:solidFill>
                <a:latin typeface="Calibri" panose="020F0502020204030204" pitchFamily="34" charset="0"/>
                <a:ea typeface="Calibri"/>
                <a:cs typeface="Times New Roman"/>
              </a:rPr>
              <a:t>- extras din fişa postului: principalele sarcini de serviciu </a:t>
            </a:r>
            <a:br>
              <a:rPr lang="en-US" sz="1400">
                <a:solidFill>
                  <a:schemeClr val="tx1"/>
                </a:solidFill>
                <a:latin typeface="Calibri" panose="020F0502020204030204" pitchFamily="34" charset="0"/>
                <a:ea typeface="Calibri"/>
                <a:cs typeface="Times New Roman"/>
              </a:rPr>
            </a:br>
            <a:r>
              <a:rPr lang="en-US" sz="1400">
                <a:solidFill>
                  <a:schemeClr val="tx1"/>
                </a:solidFill>
                <a:latin typeface="Calibri" panose="020F0502020204030204" pitchFamily="34" charset="0"/>
                <a:ea typeface="Calibri"/>
                <a:cs typeface="Times New Roman"/>
              </a:rPr>
              <a:t>- tematica şi bibliografia pentru testul </a:t>
            </a:r>
            <a:r>
              <a:rPr lang="en-US" sz="1400" smtClean="0">
                <a:solidFill>
                  <a:schemeClr val="tx1"/>
                </a:solidFill>
                <a:latin typeface="Calibri" panose="020F0502020204030204" pitchFamily="34" charset="0"/>
                <a:ea typeface="Calibri"/>
                <a:cs typeface="Times New Roman"/>
              </a:rPr>
              <a:t>scris(atunci cand este cazul</a:t>
            </a:r>
            <a:r>
              <a:rPr lang="en-US" sz="1600" smtClean="0">
                <a:solidFill>
                  <a:schemeClr val="tx1"/>
                </a:solidFill>
                <a:latin typeface="Calibri" panose="020F0502020204030204" pitchFamily="34" charset="0"/>
                <a:ea typeface="Calibri"/>
                <a:cs typeface="Times New Roman"/>
              </a:rPr>
              <a:t>)</a:t>
            </a:r>
            <a:r>
              <a:rPr lang="en-US" sz="1600">
                <a:solidFill>
                  <a:schemeClr val="tx1"/>
                </a:solidFill>
                <a:latin typeface="Calibri" panose="020F0502020204030204" pitchFamily="34" charset="0"/>
                <a:ea typeface="Calibri"/>
                <a:cs typeface="Times New Roman"/>
              </a:rPr>
              <a:t/>
            </a:r>
            <a:br>
              <a:rPr lang="en-US" sz="1600">
                <a:solidFill>
                  <a:schemeClr val="tx1"/>
                </a:solidFill>
                <a:latin typeface="Calibri" panose="020F0502020204030204" pitchFamily="34" charset="0"/>
                <a:ea typeface="Calibri"/>
                <a:cs typeface="Times New Roman"/>
              </a:rPr>
            </a:br>
            <a:r>
              <a:rPr lang="en-US" altLang="en-US" sz="1600" smtClean="0">
                <a:solidFill>
                  <a:srgbClr val="002060"/>
                </a:solidFill>
                <a:latin typeface="Calibri" panose="020F0502020204030204" pitchFamily="34" charset="0"/>
                <a:ea typeface="ＭＳ Ｐゴシック" pitchFamily="34" charset="-128"/>
              </a:rPr>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r>
            <a:br>
              <a:rPr lang="en-US" altLang="en-US" sz="1600" smtClean="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t>
            </a:r>
            <a:endParaRPr lang="ro-RO" sz="1600" b="1" dirty="0">
              <a:solidFill>
                <a:srgbClr val="002060"/>
              </a:solidFill>
              <a:latin typeface="Calibri" panose="020F0502020204030204" pitchFamily="34" charset="0"/>
            </a:endParaRPr>
          </a:p>
        </p:txBody>
      </p:sp>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Tree>
    <p:extLst>
      <p:ext uri="{BB962C8B-B14F-4D97-AF65-F5344CB8AC3E}">
        <p14:creationId xmlns:p14="http://schemas.microsoft.com/office/powerpoint/2010/main" val="180522498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sp>
        <p:nvSpPr>
          <p:cNvPr id="12" name="Titel 15"/>
          <p:cNvSpPr>
            <a:spLocks noGrp="1"/>
          </p:cNvSpPr>
          <p:nvPr>
            <p:ph type="title"/>
          </p:nvPr>
        </p:nvSpPr>
        <p:spPr>
          <a:xfrm>
            <a:off x="148740" y="1400224"/>
            <a:ext cx="8839199" cy="4147051"/>
          </a:xfrm>
        </p:spPr>
        <p:txBody>
          <a:bodyPr/>
          <a:lstStyle/>
          <a:p>
            <a:pPr marL="0" indent="0"/>
            <a:r>
              <a:rPr lang="en-US" sz="1600" smtClean="0">
                <a:solidFill>
                  <a:srgbClr val="002060"/>
                </a:solidFill>
                <a:latin typeface="Calibri" panose="020F0502020204030204" pitchFamily="34" charset="0"/>
              </a:rPr>
              <a:t/>
            </a:r>
            <a:br>
              <a:rPr lang="en-US" sz="1600" smtClean="0">
                <a:solidFill>
                  <a:srgbClr val="002060"/>
                </a:solidFill>
                <a:latin typeface="Calibri" panose="020F0502020204030204" pitchFamily="34" charset="0"/>
              </a:rPr>
            </a:br>
            <a:r>
              <a:rPr lang="en-US" sz="1600">
                <a:solidFill>
                  <a:srgbClr val="002060"/>
                </a:solidFill>
                <a:latin typeface="Calibri" panose="020F0502020204030204" pitchFamily="34" charset="0"/>
              </a:rPr>
              <a:t/>
            </a:r>
            <a:br>
              <a:rPr lang="en-US" sz="1600">
                <a:solidFill>
                  <a:srgbClr val="002060"/>
                </a:solidFill>
                <a:latin typeface="Calibri" panose="020F0502020204030204" pitchFamily="34" charset="0"/>
              </a:rPr>
            </a:br>
            <a:r>
              <a:rPr lang="en-US" altLang="en-US" sz="1600" smtClean="0">
                <a:solidFill>
                  <a:srgbClr val="002060"/>
                </a:solidFill>
                <a:latin typeface="Calibri" panose="020F0502020204030204" pitchFamily="34" charset="0"/>
                <a:ea typeface="ＭＳ Ｐゴシック" pitchFamily="34" charset="-128"/>
              </a:rPr>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t>
            </a:r>
            <a:r>
              <a:rPr lang="en-US" altLang="en-US" sz="1600" smtClean="0">
                <a:solidFill>
                  <a:srgbClr val="002060"/>
                </a:solidFill>
                <a:latin typeface="Calibri" panose="020F0502020204030204" pitchFamily="34" charset="0"/>
                <a:ea typeface="ＭＳ Ｐゴシック" pitchFamily="34" charset="-128"/>
              </a:rPr>
              <a:t>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r>
            <a:br>
              <a:rPr lang="en-US" altLang="en-US" sz="1600" smtClean="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t>
            </a:r>
            <a:endParaRPr lang="ro-RO" sz="1600" b="1" dirty="0">
              <a:solidFill>
                <a:srgbClr val="002060"/>
              </a:solidFill>
              <a:latin typeface="Calibri" panose="020F0502020204030204" pitchFamily="34" charset="0"/>
            </a:endParaRPr>
          </a:p>
        </p:txBody>
      </p:sp>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pic>
        <p:nvPicPr>
          <p:cNvPr id="5123" name="Picture 3" descr="C:\Users\cristina.sentea\Pictures\Capturex.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3438" y="-881063"/>
            <a:ext cx="10810876" cy="8620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859715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sp>
        <p:nvSpPr>
          <p:cNvPr id="12" name="Titel 15"/>
          <p:cNvSpPr>
            <a:spLocks noGrp="1"/>
          </p:cNvSpPr>
          <p:nvPr>
            <p:ph type="title"/>
          </p:nvPr>
        </p:nvSpPr>
        <p:spPr>
          <a:xfrm>
            <a:off x="148740" y="1400224"/>
            <a:ext cx="8839199" cy="4147051"/>
          </a:xfrm>
        </p:spPr>
        <p:txBody>
          <a:bodyPr/>
          <a:lstStyle/>
          <a:p>
            <a:pPr marL="0" indent="0"/>
            <a:r>
              <a:rPr lang="en-US" sz="1600" smtClean="0">
                <a:solidFill>
                  <a:srgbClr val="002060"/>
                </a:solidFill>
                <a:latin typeface="Calibri" panose="020F0502020204030204" pitchFamily="34" charset="0"/>
              </a:rPr>
              <a:t/>
            </a:r>
            <a:br>
              <a:rPr lang="en-US" sz="1600" smtClean="0">
                <a:solidFill>
                  <a:srgbClr val="002060"/>
                </a:solidFill>
                <a:latin typeface="Calibri" panose="020F0502020204030204" pitchFamily="34" charset="0"/>
              </a:rPr>
            </a:br>
            <a:r>
              <a:rPr lang="en-US" sz="1600">
                <a:solidFill>
                  <a:srgbClr val="002060"/>
                </a:solidFill>
                <a:latin typeface="Calibri" panose="020F0502020204030204" pitchFamily="34" charset="0"/>
              </a:rPr>
              <a:t/>
            </a:r>
            <a:br>
              <a:rPr lang="en-US" sz="1600">
                <a:solidFill>
                  <a:srgbClr val="002060"/>
                </a:solidFill>
                <a:latin typeface="Calibri" panose="020F0502020204030204" pitchFamily="34" charset="0"/>
              </a:rPr>
            </a:br>
            <a:r>
              <a:rPr lang="en-US" altLang="en-US" sz="1600" smtClean="0">
                <a:solidFill>
                  <a:srgbClr val="002060"/>
                </a:solidFill>
                <a:latin typeface="Calibri" panose="020F0502020204030204" pitchFamily="34" charset="0"/>
                <a:ea typeface="ＭＳ Ｐゴシック" pitchFamily="34" charset="-128"/>
              </a:rPr>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t>
            </a:r>
            <a:r>
              <a:rPr lang="en-US" altLang="en-US" sz="1600" smtClean="0">
                <a:solidFill>
                  <a:srgbClr val="002060"/>
                </a:solidFill>
                <a:latin typeface="Calibri" panose="020F0502020204030204" pitchFamily="34" charset="0"/>
                <a:ea typeface="ＭＳ Ｐゴシック" pitchFamily="34" charset="-128"/>
              </a:rPr>
              <a:t>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r>
            <a:br>
              <a:rPr lang="en-US" altLang="en-US" sz="1600" smtClean="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t>
            </a:r>
            <a:endParaRPr lang="ro-RO" sz="1600" b="1" dirty="0">
              <a:solidFill>
                <a:srgbClr val="002060"/>
              </a:solidFill>
              <a:latin typeface="Calibri" panose="020F0502020204030204" pitchFamily="34" charset="0"/>
            </a:endParaRPr>
          </a:p>
        </p:txBody>
      </p:sp>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pic>
        <p:nvPicPr>
          <p:cNvPr id="7170"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55675" y="1371600"/>
            <a:ext cx="723106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396831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sp>
        <p:nvSpPr>
          <p:cNvPr id="12" name="Titel 15"/>
          <p:cNvSpPr>
            <a:spLocks noGrp="1"/>
          </p:cNvSpPr>
          <p:nvPr>
            <p:ph type="title"/>
          </p:nvPr>
        </p:nvSpPr>
        <p:spPr>
          <a:xfrm>
            <a:off x="591671" y="1739153"/>
            <a:ext cx="8189239" cy="3808122"/>
          </a:xfrm>
        </p:spPr>
        <p:txBody>
          <a:bodyPr/>
          <a:lstStyle/>
          <a:p>
            <a:pPr marL="0" indent="0"/>
            <a:r>
              <a:rPr lang="ro-RO" sz="1600" smtClean="0">
                <a:solidFill>
                  <a:schemeClr val="tx1"/>
                </a:solidFill>
                <a:latin typeface="Calibri" panose="020F0502020204030204" pitchFamily="34" charset="0"/>
              </a:rPr>
              <a:t/>
            </a:r>
            <a:br>
              <a:rPr lang="ro-RO" sz="1600" smtClean="0">
                <a:solidFill>
                  <a:schemeClr val="tx1"/>
                </a:solidFill>
                <a:latin typeface="Calibri" panose="020F0502020204030204" pitchFamily="34" charset="0"/>
              </a:rPr>
            </a:br>
            <a:r>
              <a:rPr lang="en-US" sz="1400" smtClean="0">
                <a:solidFill>
                  <a:schemeClr val="tx1"/>
                </a:solidFill>
                <a:latin typeface="Calibri" panose="020F0502020204030204" pitchFamily="34" charset="0"/>
              </a:rPr>
              <a:t> </a:t>
            </a:r>
            <a:r>
              <a:rPr lang="ro-RO" sz="1400" smtClean="0">
                <a:solidFill>
                  <a:schemeClr val="tx1"/>
                </a:solidFill>
                <a:latin typeface="Calibri" panose="020F0502020204030204" pitchFamily="34" charset="0"/>
              </a:rPr>
              <a:t>I</a:t>
            </a:r>
            <a:r>
              <a:rPr lang="en-US" sz="1400" smtClean="0">
                <a:solidFill>
                  <a:schemeClr val="tx1"/>
                </a:solidFill>
                <a:latin typeface="Calibri" panose="020F0502020204030204" pitchFamily="34" charset="0"/>
              </a:rPr>
              <a:t>n urma desfa</a:t>
            </a:r>
            <a:r>
              <a:rPr lang="ro-RO" sz="1400" smtClean="0">
                <a:solidFill>
                  <a:schemeClr val="tx1"/>
                </a:solidFill>
                <a:latin typeface="Calibri" panose="020F0502020204030204" pitchFamily="34" charset="0"/>
              </a:rPr>
              <a:t>ș</a:t>
            </a:r>
            <a:r>
              <a:rPr lang="en-US" sz="1400" smtClean="0">
                <a:solidFill>
                  <a:schemeClr val="tx1"/>
                </a:solidFill>
                <a:latin typeface="Calibri" panose="020F0502020204030204" pitchFamily="34" charset="0"/>
              </a:rPr>
              <a:t>ur</a:t>
            </a:r>
            <a:r>
              <a:rPr lang="ro-RO" sz="1400" smtClean="0">
                <a:solidFill>
                  <a:schemeClr val="tx1"/>
                </a:solidFill>
                <a:latin typeface="Calibri" panose="020F0502020204030204" pitchFamily="34" charset="0"/>
              </a:rPr>
              <a:t>ă</a:t>
            </a:r>
            <a:r>
              <a:rPr lang="en-US" sz="1400" smtClean="0">
                <a:solidFill>
                  <a:schemeClr val="tx1"/>
                </a:solidFill>
                <a:latin typeface="Calibri" panose="020F0502020204030204" pitchFamily="34" charset="0"/>
              </a:rPr>
              <a:t>rii probelor de concurs se va incheia un </a:t>
            </a:r>
            <a:r>
              <a:rPr lang="en-US" sz="1400" i="1" smtClean="0">
                <a:solidFill>
                  <a:schemeClr val="tx1"/>
                </a:solidFill>
                <a:latin typeface="Calibri" panose="020F0502020204030204" pitchFamily="34" charset="0"/>
              </a:rPr>
              <a:t>proces-verbal</a:t>
            </a:r>
            <a:r>
              <a:rPr lang="ro-RO" sz="1400" smtClean="0">
                <a:solidFill>
                  <a:schemeClr val="tx1"/>
                </a:solidFill>
                <a:latin typeface="Calibri" panose="020F0502020204030204" pitchFamily="34" charset="0"/>
              </a:rPr>
              <a:t>, semnat de către comisia de recrutare si selecție, in care se vor consemna rezultatele procesului de recrutare si selectie.</a:t>
            </a:r>
            <a:r>
              <a:rPr lang="en-US" sz="1400" smtClean="0">
                <a:solidFill>
                  <a:schemeClr val="tx1"/>
                </a:solidFill>
                <a:latin typeface="Calibri" panose="020F0502020204030204" pitchFamily="34" charset="0"/>
              </a:rPr>
              <a:t> </a:t>
            </a:r>
            <a:r>
              <a:rPr lang="ro-RO" sz="1400" smtClean="0">
                <a:solidFill>
                  <a:schemeClr val="tx1"/>
                </a:solidFill>
                <a:latin typeface="Calibri" panose="020F0502020204030204" pitchFamily="34" charset="0"/>
              </a:rPr>
              <a:t/>
            </a:r>
            <a:br>
              <a:rPr lang="ro-RO" sz="1400" smtClean="0">
                <a:solidFill>
                  <a:schemeClr val="tx1"/>
                </a:solidFill>
                <a:latin typeface="Calibri" panose="020F0502020204030204" pitchFamily="34" charset="0"/>
              </a:rPr>
            </a:br>
            <a:r>
              <a:rPr lang="ro-RO" sz="1400" smtClean="0">
                <a:solidFill>
                  <a:schemeClr val="tx1"/>
                </a:solidFill>
                <a:latin typeface="Calibri" panose="020F0502020204030204" pitchFamily="34" charset="0"/>
              </a:rPr>
              <a:t/>
            </a:r>
            <a:br>
              <a:rPr lang="ro-RO" sz="1400" smtClean="0">
                <a:solidFill>
                  <a:schemeClr val="tx1"/>
                </a:solidFill>
                <a:latin typeface="Calibri" panose="020F0502020204030204" pitchFamily="34" charset="0"/>
              </a:rPr>
            </a:br>
            <a:r>
              <a:rPr lang="en-US" sz="1400" smtClean="0">
                <a:solidFill>
                  <a:schemeClr val="tx1"/>
                </a:solidFill>
                <a:latin typeface="Calibri" panose="020F0502020204030204" pitchFamily="34" charset="0"/>
              </a:rPr>
              <a:t/>
            </a:r>
            <a:br>
              <a:rPr lang="en-US" sz="1400" smtClean="0">
                <a:solidFill>
                  <a:schemeClr val="tx1"/>
                </a:solidFill>
                <a:latin typeface="Calibri" panose="020F0502020204030204" pitchFamily="34" charset="0"/>
              </a:rPr>
            </a:br>
            <a:r>
              <a:rPr lang="ro-RO" sz="1400" smtClean="0">
                <a:solidFill>
                  <a:schemeClr val="tx1"/>
                </a:solidFill>
                <a:latin typeface="Calibri" panose="020F0502020204030204" pitchFamily="34" charset="0"/>
              </a:rPr>
              <a:t>Rezultatele</a:t>
            </a:r>
            <a:r>
              <a:rPr lang="en-US" sz="1400" smtClean="0">
                <a:solidFill>
                  <a:schemeClr val="tx1"/>
                </a:solidFill>
                <a:latin typeface="Calibri" panose="020F0502020204030204" pitchFamily="34" charset="0"/>
              </a:rPr>
              <a:t> </a:t>
            </a:r>
            <a:r>
              <a:rPr lang="en-US" sz="1400">
                <a:solidFill>
                  <a:schemeClr val="tx1"/>
                </a:solidFill>
                <a:latin typeface="Calibri" panose="020F0502020204030204" pitchFamily="34" charset="0"/>
              </a:rPr>
              <a:t>vor fi aduse la cuno</a:t>
            </a:r>
            <a:r>
              <a:rPr lang="ro-RO" sz="1400">
                <a:solidFill>
                  <a:schemeClr val="tx1"/>
                </a:solidFill>
                <a:latin typeface="Calibri" panose="020F0502020204030204" pitchFamily="34" charset="0"/>
              </a:rPr>
              <a:t>ș</a:t>
            </a:r>
            <a:r>
              <a:rPr lang="en-US" sz="1400" smtClean="0">
                <a:solidFill>
                  <a:schemeClr val="tx1"/>
                </a:solidFill>
                <a:latin typeface="Calibri" panose="020F0502020204030204" pitchFamily="34" charset="0"/>
              </a:rPr>
              <a:t>tin</a:t>
            </a:r>
            <a:r>
              <a:rPr lang="ro-RO" sz="1400">
                <a:solidFill>
                  <a:schemeClr val="tx1"/>
                </a:solidFill>
                <a:latin typeface="Calibri" panose="020F0502020204030204" pitchFamily="34" charset="0"/>
              </a:rPr>
              <a:t>ț</a:t>
            </a:r>
            <a:r>
              <a:rPr lang="en-US" sz="1400" smtClean="0">
                <a:solidFill>
                  <a:schemeClr val="tx1"/>
                </a:solidFill>
                <a:latin typeface="Calibri" panose="020F0502020204030204" pitchFamily="34" charset="0"/>
              </a:rPr>
              <a:t>a </a:t>
            </a:r>
            <a:r>
              <a:rPr lang="en-US" sz="1400">
                <a:solidFill>
                  <a:schemeClr val="tx1"/>
                </a:solidFill>
                <a:latin typeface="Calibri" panose="020F0502020204030204" pitchFamily="34" charset="0"/>
              </a:rPr>
              <a:t>candida</a:t>
            </a:r>
            <a:r>
              <a:rPr lang="ro-RO" sz="1400">
                <a:solidFill>
                  <a:schemeClr val="tx1"/>
                </a:solidFill>
                <a:latin typeface="Calibri" panose="020F0502020204030204" pitchFamily="34" charset="0"/>
              </a:rPr>
              <a:t>ț</a:t>
            </a:r>
            <a:r>
              <a:rPr lang="en-US" sz="1400">
                <a:solidFill>
                  <a:schemeClr val="tx1"/>
                </a:solidFill>
                <a:latin typeface="Calibri" panose="020F0502020204030204" pitchFamily="34" charset="0"/>
              </a:rPr>
              <a:t>ilor, prin </a:t>
            </a:r>
            <a:r>
              <a:rPr lang="ro-RO" sz="1400">
                <a:solidFill>
                  <a:schemeClr val="tx1"/>
                </a:solidFill>
                <a:latin typeface="Calibri" panose="020F0502020204030204" pitchFamily="34" charset="0"/>
              </a:rPr>
              <a:t>afișare pe site</a:t>
            </a:r>
            <a:r>
              <a:rPr lang="en-US" sz="1400">
                <a:solidFill>
                  <a:schemeClr val="tx1"/>
                </a:solidFill>
                <a:latin typeface="Calibri" panose="020F0502020204030204" pitchFamily="34" charset="0"/>
              </a:rPr>
              <a:t>, ace</a:t>
            </a:r>
            <a:r>
              <a:rPr lang="ro-RO" sz="1400">
                <a:solidFill>
                  <a:schemeClr val="tx1"/>
                </a:solidFill>
                <a:latin typeface="Calibri" panose="020F0502020204030204" pitchFamily="34" charset="0"/>
              </a:rPr>
              <a:t>ș</a:t>
            </a:r>
            <a:r>
              <a:rPr lang="en-US" sz="1400">
                <a:solidFill>
                  <a:schemeClr val="tx1"/>
                </a:solidFill>
                <a:latin typeface="Calibri" panose="020F0502020204030204" pitchFamily="34" charset="0"/>
              </a:rPr>
              <a:t>tia av</a:t>
            </a:r>
            <a:r>
              <a:rPr lang="ro-RO" sz="1400">
                <a:solidFill>
                  <a:schemeClr val="tx1"/>
                </a:solidFill>
                <a:latin typeface="Calibri" panose="020F0502020204030204" pitchFamily="34" charset="0"/>
              </a:rPr>
              <a:t>â</a:t>
            </a:r>
            <a:r>
              <a:rPr lang="en-US" sz="1400">
                <a:solidFill>
                  <a:schemeClr val="tx1"/>
                </a:solidFill>
                <a:latin typeface="Calibri" panose="020F0502020204030204" pitchFamily="34" charset="0"/>
              </a:rPr>
              <a:t>nd posibilitatea de a formula o contesta</a:t>
            </a:r>
            <a:r>
              <a:rPr lang="ro-RO" sz="1400">
                <a:solidFill>
                  <a:schemeClr val="tx1"/>
                </a:solidFill>
                <a:latin typeface="Calibri" panose="020F0502020204030204" pitchFamily="34" charset="0"/>
              </a:rPr>
              <a:t>ț</a:t>
            </a:r>
            <a:r>
              <a:rPr lang="en-US" sz="1400">
                <a:solidFill>
                  <a:schemeClr val="tx1"/>
                </a:solidFill>
                <a:latin typeface="Calibri" panose="020F0502020204030204" pitchFamily="34" charset="0"/>
              </a:rPr>
              <a:t>ie </a:t>
            </a:r>
            <a:r>
              <a:rPr lang="en-US" sz="1400" smtClean="0">
                <a:solidFill>
                  <a:schemeClr val="tx1"/>
                </a:solidFill>
                <a:latin typeface="Calibri" panose="020F0502020204030204" pitchFamily="34" charset="0"/>
              </a:rPr>
              <a:t>, </a:t>
            </a:r>
            <a:r>
              <a:rPr lang="ro-RO" sz="1400">
                <a:solidFill>
                  <a:schemeClr val="tx1"/>
                </a:solidFill>
                <a:latin typeface="Calibri" panose="020F0502020204030204" pitchFamily="34" charset="0"/>
              </a:rPr>
              <a:t>î</a:t>
            </a:r>
            <a:r>
              <a:rPr lang="en-US" sz="1400">
                <a:solidFill>
                  <a:schemeClr val="tx1"/>
                </a:solidFill>
                <a:latin typeface="Calibri" panose="020F0502020204030204" pitchFamily="34" charset="0"/>
              </a:rPr>
              <a:t>n termenul prev</a:t>
            </a:r>
            <a:r>
              <a:rPr lang="ro-RO" sz="1400">
                <a:solidFill>
                  <a:schemeClr val="tx1"/>
                </a:solidFill>
                <a:latin typeface="Calibri" panose="020F0502020204030204" pitchFamily="34" charset="0"/>
              </a:rPr>
              <a:t>ă</a:t>
            </a:r>
            <a:r>
              <a:rPr lang="en-US" sz="1400">
                <a:solidFill>
                  <a:schemeClr val="tx1"/>
                </a:solidFill>
                <a:latin typeface="Calibri" panose="020F0502020204030204" pitchFamily="34" charset="0"/>
              </a:rPr>
              <a:t>zut in anun</a:t>
            </a:r>
            <a:r>
              <a:rPr lang="ro-RO" sz="1400" smtClean="0">
                <a:solidFill>
                  <a:schemeClr val="tx1"/>
                </a:solidFill>
                <a:latin typeface="Calibri" panose="020F0502020204030204" pitchFamily="34" charset="0"/>
              </a:rPr>
              <a:t>ț</a:t>
            </a:r>
            <a:r>
              <a:rPr lang="en-US" sz="1400" smtClean="0">
                <a:solidFill>
                  <a:schemeClr val="tx1"/>
                </a:solidFill>
                <a:latin typeface="Calibri" panose="020F0502020204030204" pitchFamily="34" charset="0"/>
              </a:rPr>
              <a:t>. </a:t>
            </a:r>
            <a:r>
              <a:rPr lang="ro-RO" sz="1400" smtClean="0">
                <a:solidFill>
                  <a:schemeClr val="tx1"/>
                </a:solidFill>
                <a:latin typeface="Calibri" panose="020F0502020204030204" pitchFamily="34" charset="0"/>
              </a:rPr>
              <a:t/>
            </a:r>
            <a:br>
              <a:rPr lang="ro-RO" sz="1400" smtClean="0">
                <a:solidFill>
                  <a:schemeClr val="tx1"/>
                </a:solidFill>
                <a:latin typeface="Calibri" panose="020F0502020204030204" pitchFamily="34" charset="0"/>
              </a:rPr>
            </a:br>
            <a:r>
              <a:rPr lang="ro-RO" sz="1400" smtClean="0">
                <a:solidFill>
                  <a:schemeClr val="tx1"/>
                </a:solidFill>
                <a:latin typeface="Calibri" panose="020F0502020204030204" pitchFamily="34" charset="0"/>
              </a:rPr>
              <a:t/>
            </a:r>
            <a:br>
              <a:rPr lang="ro-RO" sz="1400" smtClean="0">
                <a:solidFill>
                  <a:schemeClr val="tx1"/>
                </a:solidFill>
                <a:latin typeface="Calibri" panose="020F0502020204030204" pitchFamily="34" charset="0"/>
              </a:rPr>
            </a:br>
            <a:r>
              <a:rPr lang="ro-RO" sz="1400">
                <a:solidFill>
                  <a:schemeClr val="tx1"/>
                </a:solidFill>
                <a:latin typeface="Calibri" panose="020F0502020204030204" pitchFamily="34" charset="0"/>
              </a:rPr>
              <a:t/>
            </a:r>
            <a:br>
              <a:rPr lang="ro-RO" sz="1400">
                <a:solidFill>
                  <a:schemeClr val="tx1"/>
                </a:solidFill>
                <a:latin typeface="Calibri" panose="020F0502020204030204" pitchFamily="34" charset="0"/>
              </a:rPr>
            </a:br>
            <a:r>
              <a:rPr lang="en-US" sz="1400">
                <a:solidFill>
                  <a:schemeClr val="tx1"/>
                </a:solidFill>
                <a:latin typeface="Calibri" panose="020F0502020204030204" pitchFamily="34" charset="0"/>
              </a:rPr>
              <a:t>Contesta</a:t>
            </a:r>
            <a:r>
              <a:rPr lang="ro-RO" sz="1400">
                <a:solidFill>
                  <a:schemeClr val="tx1"/>
                </a:solidFill>
                <a:latin typeface="Calibri" panose="020F0502020204030204" pitchFamily="34" charset="0"/>
              </a:rPr>
              <a:t>ț</a:t>
            </a:r>
            <a:r>
              <a:rPr lang="en-US" sz="1400">
                <a:solidFill>
                  <a:schemeClr val="tx1"/>
                </a:solidFill>
                <a:latin typeface="Calibri" panose="020F0502020204030204" pitchFamily="34" charset="0"/>
              </a:rPr>
              <a:t>iile vor fi solu</a:t>
            </a:r>
            <a:r>
              <a:rPr lang="ro-RO" sz="1400">
                <a:solidFill>
                  <a:schemeClr val="tx1"/>
                </a:solidFill>
                <a:latin typeface="Calibri" panose="020F0502020204030204" pitchFamily="34" charset="0"/>
              </a:rPr>
              <a:t>ț</a:t>
            </a:r>
            <a:r>
              <a:rPr lang="en-US" sz="1400">
                <a:solidFill>
                  <a:schemeClr val="tx1"/>
                </a:solidFill>
                <a:latin typeface="Calibri" panose="020F0502020204030204" pitchFamily="34" charset="0"/>
              </a:rPr>
              <a:t>ionate de c</a:t>
            </a:r>
            <a:r>
              <a:rPr lang="ro-RO" sz="1400">
                <a:solidFill>
                  <a:schemeClr val="tx1"/>
                </a:solidFill>
                <a:latin typeface="Calibri" panose="020F0502020204030204" pitchFamily="34" charset="0"/>
              </a:rPr>
              <a:t>ă</a:t>
            </a:r>
            <a:r>
              <a:rPr lang="en-US" sz="1400">
                <a:solidFill>
                  <a:schemeClr val="tx1"/>
                </a:solidFill>
                <a:latin typeface="Calibri" panose="020F0502020204030204" pitchFamily="34" charset="0"/>
              </a:rPr>
              <a:t>tre o comisie </a:t>
            </a:r>
            <a:r>
              <a:rPr lang="ro-RO" sz="1400" smtClean="0">
                <a:solidFill>
                  <a:schemeClr val="tx1"/>
                </a:solidFill>
                <a:latin typeface="Calibri" panose="020F0502020204030204" pitchFamily="34" charset="0"/>
              </a:rPr>
              <a:t>numită prin decizie a directorului general</a:t>
            </a:r>
            <a:r>
              <a:rPr lang="en-US" sz="1400" smtClean="0">
                <a:solidFill>
                  <a:schemeClr val="tx1"/>
                </a:solidFill>
                <a:latin typeface="Calibri" panose="020F0502020204030204" pitchFamily="34" charset="0"/>
              </a:rPr>
              <a:t>, </a:t>
            </a:r>
            <a:r>
              <a:rPr lang="en-US" sz="1400">
                <a:solidFill>
                  <a:schemeClr val="tx1"/>
                </a:solidFill>
                <a:latin typeface="Calibri" panose="020F0502020204030204" pitchFamily="34" charset="0"/>
              </a:rPr>
              <a:t>solu</a:t>
            </a:r>
            <a:r>
              <a:rPr lang="ro-RO" sz="1400">
                <a:solidFill>
                  <a:schemeClr val="tx1"/>
                </a:solidFill>
                <a:latin typeface="Calibri" panose="020F0502020204030204" pitchFamily="34" charset="0"/>
              </a:rPr>
              <a:t>ț</a:t>
            </a:r>
            <a:r>
              <a:rPr lang="en-US" sz="1400">
                <a:solidFill>
                  <a:schemeClr val="tx1"/>
                </a:solidFill>
                <a:latin typeface="Calibri" panose="020F0502020204030204" pitchFamily="34" charset="0"/>
              </a:rPr>
              <a:t>ia emis</a:t>
            </a:r>
            <a:r>
              <a:rPr lang="ro-RO" sz="1400">
                <a:solidFill>
                  <a:schemeClr val="tx1"/>
                </a:solidFill>
                <a:latin typeface="Calibri" panose="020F0502020204030204" pitchFamily="34" charset="0"/>
              </a:rPr>
              <a:t>ă</a:t>
            </a:r>
            <a:r>
              <a:rPr lang="en-US" sz="1400">
                <a:solidFill>
                  <a:schemeClr val="tx1"/>
                </a:solidFill>
                <a:latin typeface="Calibri" panose="020F0502020204030204" pitchFamily="34" charset="0"/>
              </a:rPr>
              <a:t> fiind definitiv</a:t>
            </a:r>
            <a:r>
              <a:rPr lang="ro-RO" sz="1400">
                <a:solidFill>
                  <a:schemeClr val="tx1"/>
                </a:solidFill>
                <a:latin typeface="Calibri" panose="020F0502020204030204" pitchFamily="34" charset="0"/>
              </a:rPr>
              <a:t>ă</a:t>
            </a:r>
            <a:r>
              <a:rPr lang="en-US" sz="1400">
                <a:solidFill>
                  <a:schemeClr val="tx1"/>
                </a:solidFill>
                <a:latin typeface="Calibri" panose="020F0502020204030204" pitchFamily="34" charset="0"/>
              </a:rPr>
              <a:t>, urm</a:t>
            </a:r>
            <a:r>
              <a:rPr lang="ro-RO" sz="1400">
                <a:solidFill>
                  <a:schemeClr val="tx1"/>
                </a:solidFill>
                <a:latin typeface="Calibri" panose="020F0502020204030204" pitchFamily="34" charset="0"/>
              </a:rPr>
              <a:t>â</a:t>
            </a:r>
            <a:r>
              <a:rPr lang="en-US" sz="1400">
                <a:solidFill>
                  <a:schemeClr val="tx1"/>
                </a:solidFill>
                <a:latin typeface="Calibri" panose="020F0502020204030204" pitchFamily="34" charset="0"/>
              </a:rPr>
              <a:t>nd a se   </a:t>
            </a:r>
            <a:r>
              <a:rPr lang="ro-RO" sz="1400">
                <a:solidFill>
                  <a:schemeClr val="tx1"/>
                </a:solidFill>
                <a:latin typeface="Calibri" panose="020F0502020204030204" pitchFamily="34" charset="0"/>
              </a:rPr>
              <a:t>î</a:t>
            </a:r>
            <a:r>
              <a:rPr lang="en-US" sz="1400">
                <a:solidFill>
                  <a:schemeClr val="tx1"/>
                </a:solidFill>
                <a:latin typeface="Calibri" panose="020F0502020204030204" pitchFamily="34" charset="0"/>
              </a:rPr>
              <a:t>ncheia contractele de munc</a:t>
            </a:r>
            <a:r>
              <a:rPr lang="ro-RO" sz="1400">
                <a:solidFill>
                  <a:schemeClr val="tx1"/>
                </a:solidFill>
                <a:latin typeface="Calibri" panose="020F0502020204030204" pitchFamily="34" charset="0"/>
              </a:rPr>
              <a:t>ă</a:t>
            </a:r>
            <a:r>
              <a:rPr lang="en-US" sz="1400">
                <a:solidFill>
                  <a:schemeClr val="tx1"/>
                </a:solidFill>
                <a:latin typeface="Calibri" panose="020F0502020204030204" pitchFamily="34" charset="0"/>
              </a:rPr>
              <a:t> in cazul candida</a:t>
            </a:r>
            <a:r>
              <a:rPr lang="ro-RO" sz="1400">
                <a:solidFill>
                  <a:schemeClr val="tx1"/>
                </a:solidFill>
                <a:latin typeface="Calibri" panose="020F0502020204030204" pitchFamily="34" charset="0"/>
              </a:rPr>
              <a:t>ț</a:t>
            </a:r>
            <a:r>
              <a:rPr lang="en-US" sz="1400">
                <a:solidFill>
                  <a:schemeClr val="tx1"/>
                </a:solidFill>
                <a:latin typeface="Calibri" panose="020F0502020204030204" pitchFamily="34" charset="0"/>
              </a:rPr>
              <a:t>ilor admi</a:t>
            </a:r>
            <a:r>
              <a:rPr lang="ro-RO" sz="1400">
                <a:solidFill>
                  <a:schemeClr val="tx1"/>
                </a:solidFill>
                <a:latin typeface="Calibri" panose="020F0502020204030204" pitchFamily="34" charset="0"/>
              </a:rPr>
              <a:t>ș</a:t>
            </a:r>
            <a:r>
              <a:rPr lang="en-US" sz="1400">
                <a:solidFill>
                  <a:schemeClr val="tx1"/>
                </a:solidFill>
                <a:latin typeface="Calibri" panose="020F0502020204030204" pitchFamily="34" charset="0"/>
              </a:rPr>
              <a:t>i.</a:t>
            </a:r>
            <a:br>
              <a:rPr lang="en-US" sz="1400">
                <a:solidFill>
                  <a:schemeClr val="tx1"/>
                </a:solidFill>
                <a:latin typeface="Calibri" panose="020F0502020204030204" pitchFamily="34" charset="0"/>
              </a:rPr>
            </a:br>
            <a:r>
              <a:rPr lang="en-US" sz="1600">
                <a:solidFill>
                  <a:schemeClr val="tx1"/>
                </a:solidFill>
                <a:latin typeface="Calibri" panose="020F0502020204030204" pitchFamily="34" charset="0"/>
              </a:rPr>
              <a:t/>
            </a:r>
            <a:br>
              <a:rPr lang="en-US" sz="1600">
                <a:solidFill>
                  <a:schemeClr val="tx1"/>
                </a:solidFill>
                <a:latin typeface="Calibri" panose="020F0502020204030204" pitchFamily="34" charset="0"/>
              </a:rPr>
            </a:br>
            <a:r>
              <a:rPr lang="en-US" altLang="en-US" sz="1600" smtClean="0">
                <a:solidFill>
                  <a:srgbClr val="002060"/>
                </a:solidFill>
                <a:latin typeface="Calibri" panose="020F0502020204030204" pitchFamily="34" charset="0"/>
                <a:ea typeface="ＭＳ Ｐゴシック" pitchFamily="34" charset="-128"/>
              </a:rPr>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t>
            </a:r>
            <a:r>
              <a:rPr lang="en-US" altLang="en-US" sz="1600" smtClean="0">
                <a:solidFill>
                  <a:srgbClr val="002060"/>
                </a:solidFill>
                <a:latin typeface="Calibri" panose="020F0502020204030204" pitchFamily="34" charset="0"/>
                <a:ea typeface="ＭＳ Ｐゴシック" pitchFamily="34" charset="-128"/>
              </a:rPr>
              <a:t>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r>
            <a:br>
              <a:rPr lang="en-US" altLang="en-US" sz="1600" smtClean="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t>
            </a:r>
            <a:endParaRPr lang="ro-RO" sz="1600" b="1" dirty="0">
              <a:solidFill>
                <a:srgbClr val="002060"/>
              </a:solidFill>
              <a:latin typeface="Calibri" panose="020F0502020204030204" pitchFamily="34" charset="0"/>
            </a:endParaRPr>
          </a:p>
        </p:txBody>
      </p:sp>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Tree>
    <p:extLst>
      <p:ext uri="{BB962C8B-B14F-4D97-AF65-F5344CB8AC3E}">
        <p14:creationId xmlns:p14="http://schemas.microsoft.com/office/powerpoint/2010/main" val="28720398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sp>
        <p:nvSpPr>
          <p:cNvPr id="12" name="Titel 15"/>
          <p:cNvSpPr>
            <a:spLocks noGrp="1"/>
          </p:cNvSpPr>
          <p:nvPr>
            <p:ph type="title"/>
          </p:nvPr>
        </p:nvSpPr>
        <p:spPr>
          <a:xfrm>
            <a:off x="148740" y="1400224"/>
            <a:ext cx="8839199" cy="4147051"/>
          </a:xfrm>
        </p:spPr>
        <p:txBody>
          <a:bodyPr/>
          <a:lstStyle/>
          <a:p>
            <a:pPr algn="ctr"/>
            <a:r>
              <a:rPr lang="ro-RO" sz="1600" b="1" dirty="0" smtClean="0">
                <a:solidFill>
                  <a:srgbClr val="002060"/>
                </a:solidFill>
              </a:rPr>
              <a:t/>
            </a:r>
            <a:br>
              <a:rPr lang="ro-RO" sz="1600" b="1" dirty="0" smtClean="0">
                <a:solidFill>
                  <a:srgbClr val="002060"/>
                </a:solidFill>
              </a:rPr>
            </a:br>
            <a:r>
              <a:rPr lang="ro-RO" sz="1600" b="1" dirty="0">
                <a:solidFill>
                  <a:srgbClr val="002060"/>
                </a:solidFill>
              </a:rPr>
              <a:t/>
            </a:r>
            <a:br>
              <a:rPr lang="ro-RO" sz="1600" b="1" dirty="0">
                <a:solidFill>
                  <a:srgbClr val="002060"/>
                </a:solidFill>
              </a:rPr>
            </a:br>
            <a:r>
              <a:rPr lang="ro-RO" sz="1600" b="1" dirty="0" smtClean="0">
                <a:solidFill>
                  <a:srgbClr val="002060"/>
                </a:solidFill>
              </a:rPr>
              <a:t>Modul 2: Resurse Umane</a:t>
            </a:r>
            <a:br>
              <a:rPr lang="ro-RO" sz="1600" b="1" dirty="0" smtClean="0">
                <a:solidFill>
                  <a:srgbClr val="002060"/>
                </a:solidFill>
              </a:rPr>
            </a:br>
            <a:r>
              <a:rPr lang="ro-RO" sz="1600" b="1" dirty="0">
                <a:solidFill>
                  <a:srgbClr val="002060"/>
                </a:solidFill>
              </a:rPr>
              <a:t/>
            </a:r>
            <a:br>
              <a:rPr lang="ro-RO" sz="1600" b="1" dirty="0">
                <a:solidFill>
                  <a:srgbClr val="002060"/>
                </a:solidFill>
              </a:rPr>
            </a:br>
            <a:r>
              <a:rPr lang="ro-RO" sz="1600" b="1" dirty="0" smtClean="0">
                <a:solidFill>
                  <a:srgbClr val="002060"/>
                </a:solidFill>
              </a:rPr>
              <a:t>2.1. Managemenul Resurselor umane </a:t>
            </a:r>
            <a:r>
              <a:rPr lang="ro-RO" sz="1600" b="1" dirty="0">
                <a:solidFill>
                  <a:srgbClr val="002060"/>
                </a:solidFill>
              </a:rPr>
              <a:t/>
            </a:r>
            <a:br>
              <a:rPr lang="ro-RO" sz="1600" b="1" dirty="0">
                <a:solidFill>
                  <a:srgbClr val="002060"/>
                </a:solidFill>
              </a:rPr>
            </a:br>
            <a:r>
              <a:rPr lang="ro-RO" sz="1600" b="1" dirty="0" smtClean="0">
                <a:solidFill>
                  <a:srgbClr val="002060"/>
                </a:solidFill>
              </a:rPr>
              <a:t/>
            </a:r>
            <a:br>
              <a:rPr lang="ro-RO" sz="1600" b="1" dirty="0" smtClean="0">
                <a:solidFill>
                  <a:srgbClr val="002060"/>
                </a:solidFill>
              </a:rPr>
            </a:br>
            <a:r>
              <a:rPr lang="ro-RO" sz="1600" b="1" dirty="0" smtClean="0">
                <a:solidFill>
                  <a:srgbClr val="002060"/>
                </a:solidFill>
              </a:rPr>
              <a:t>Cuprins:</a:t>
            </a:r>
            <a:br>
              <a:rPr lang="ro-RO" sz="1600" b="1" dirty="0" smtClean="0">
                <a:solidFill>
                  <a:srgbClr val="002060"/>
                </a:solidFill>
              </a:rPr>
            </a:br>
            <a:r>
              <a:rPr lang="ro-RO" sz="1600" b="1" dirty="0">
                <a:solidFill>
                  <a:srgbClr val="002060"/>
                </a:solidFill>
              </a:rPr>
              <a:t/>
            </a:r>
            <a:br>
              <a:rPr lang="ro-RO" sz="1600" b="1" dirty="0">
                <a:solidFill>
                  <a:srgbClr val="002060"/>
                </a:solidFill>
              </a:rPr>
            </a:br>
            <a:r>
              <a:rPr lang="vi-VN" sz="1600" b="1" dirty="0" smtClean="0">
                <a:solidFill>
                  <a:srgbClr val="002060"/>
                </a:solidFill>
              </a:rPr>
              <a:t>•</a:t>
            </a:r>
            <a:r>
              <a:rPr lang="ro-RO" sz="1600" b="1" dirty="0" smtClean="0">
                <a:solidFill>
                  <a:srgbClr val="002060"/>
                </a:solidFill>
              </a:rPr>
              <a:t> </a:t>
            </a:r>
            <a:r>
              <a:rPr lang="vi-VN" sz="1600" b="1" dirty="0" smtClean="0">
                <a:solidFill>
                  <a:srgbClr val="002060"/>
                </a:solidFill>
              </a:rPr>
              <a:t>Coordonarea </a:t>
            </a:r>
            <a:r>
              <a:rPr lang="vi-VN" sz="1600" b="1" dirty="0">
                <a:solidFill>
                  <a:srgbClr val="002060"/>
                </a:solidFill>
              </a:rPr>
              <a:t>unui departament de resurse umane</a:t>
            </a:r>
            <a:br>
              <a:rPr lang="vi-VN" sz="1600" b="1" dirty="0">
                <a:solidFill>
                  <a:srgbClr val="002060"/>
                </a:solidFill>
              </a:rPr>
            </a:br>
            <a:r>
              <a:rPr lang="vi-VN" sz="1600" b="1" dirty="0" smtClean="0">
                <a:solidFill>
                  <a:srgbClr val="002060"/>
                </a:solidFill>
              </a:rPr>
              <a:t>•</a:t>
            </a:r>
            <a:r>
              <a:rPr lang="ro-RO" sz="1600" b="1" dirty="0" smtClean="0">
                <a:solidFill>
                  <a:srgbClr val="002060"/>
                </a:solidFill>
              </a:rPr>
              <a:t> </a:t>
            </a:r>
            <a:r>
              <a:rPr lang="vi-VN" sz="1600" b="1" dirty="0" smtClean="0">
                <a:solidFill>
                  <a:srgbClr val="002060"/>
                </a:solidFill>
              </a:rPr>
              <a:t>Planificarea </a:t>
            </a:r>
            <a:r>
              <a:rPr lang="vi-VN" sz="1600" b="1" dirty="0">
                <a:solidFill>
                  <a:srgbClr val="002060"/>
                </a:solidFill>
              </a:rPr>
              <a:t>strategică a resurselor umane</a:t>
            </a:r>
            <a:br>
              <a:rPr lang="vi-VN" sz="1600" b="1" dirty="0">
                <a:solidFill>
                  <a:srgbClr val="002060"/>
                </a:solidFill>
              </a:rPr>
            </a:br>
            <a:r>
              <a:rPr lang="ro-RO" sz="1600" b="1" dirty="0">
                <a:solidFill>
                  <a:srgbClr val="002060"/>
                </a:solidFill>
              </a:rPr>
              <a:t/>
            </a:r>
            <a:br>
              <a:rPr lang="ro-RO" sz="1600" b="1" dirty="0">
                <a:solidFill>
                  <a:srgbClr val="002060"/>
                </a:solidFill>
              </a:rPr>
            </a:br>
            <a:r>
              <a:rPr lang="ro-RO" sz="1600" b="1">
                <a:solidFill>
                  <a:srgbClr val="002060"/>
                </a:solidFill>
              </a:rPr>
              <a:t>Lector</a:t>
            </a:r>
            <a:r>
              <a:rPr lang="ro-RO" sz="1600" b="1" smtClean="0">
                <a:solidFill>
                  <a:srgbClr val="002060"/>
                </a:solidFill>
              </a:rPr>
              <a:t>: </a:t>
            </a:r>
            <a:r>
              <a:rPr lang="ro-RO" sz="1600" b="1" dirty="0">
                <a:solidFill>
                  <a:srgbClr val="002060"/>
                </a:solidFill>
              </a:rPr>
              <a:t>Vicu Grasu</a:t>
            </a:r>
            <a:br>
              <a:rPr lang="ro-RO" sz="1600" b="1" dirty="0">
                <a:solidFill>
                  <a:srgbClr val="002060"/>
                </a:solidFill>
              </a:rPr>
            </a:br>
            <a:r>
              <a:rPr lang="ro-RO" sz="1600" b="1" dirty="0">
                <a:solidFill>
                  <a:srgbClr val="002060"/>
                </a:solidFill>
              </a:rPr>
              <a:t>Șef Serviciu Resurse Umane</a:t>
            </a:r>
            <a:br>
              <a:rPr lang="ro-RO" sz="1600" b="1" dirty="0">
                <a:solidFill>
                  <a:srgbClr val="002060"/>
                </a:solidFill>
              </a:rPr>
            </a:br>
            <a:endParaRPr lang="ro-RO" sz="1600" b="1" dirty="0">
              <a:solidFill>
                <a:srgbClr val="002060"/>
              </a:solidFill>
            </a:endParaRPr>
          </a:p>
        </p:txBody>
      </p:sp>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Tree>
    <p:extLst>
      <p:ext uri="{BB962C8B-B14F-4D97-AF65-F5344CB8AC3E}">
        <p14:creationId xmlns:p14="http://schemas.microsoft.com/office/powerpoint/2010/main" val="120627150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sp>
        <p:nvSpPr>
          <p:cNvPr id="12" name="Titel 15"/>
          <p:cNvSpPr>
            <a:spLocks noGrp="1"/>
          </p:cNvSpPr>
          <p:nvPr>
            <p:ph type="title"/>
          </p:nvPr>
        </p:nvSpPr>
        <p:spPr>
          <a:xfrm>
            <a:off x="484095" y="1541929"/>
            <a:ext cx="8296816" cy="4005346"/>
          </a:xfrm>
        </p:spPr>
        <p:txBody>
          <a:bodyPr/>
          <a:lstStyle/>
          <a:p>
            <a:pPr marL="0" indent="0">
              <a:lnSpc>
                <a:spcPct val="150000"/>
              </a:lnSpc>
            </a:pPr>
            <a:r>
              <a:rPr lang="ro-RO" sz="2000" b="1" dirty="0" smtClean="0">
                <a:solidFill>
                  <a:schemeClr val="tx1"/>
                </a:solidFill>
                <a:latin typeface="Calibri" panose="020F0502020204030204" pitchFamily="34" charset="0"/>
              </a:rPr>
              <a:t>                                   2.3. </a:t>
            </a:r>
            <a:r>
              <a:rPr lang="en-US" sz="2000" b="1" dirty="0" err="1" smtClean="0">
                <a:solidFill>
                  <a:schemeClr val="tx1"/>
                </a:solidFill>
                <a:latin typeface="Calibri" panose="020F0502020204030204" pitchFamily="34" charset="0"/>
              </a:rPr>
              <a:t>Evaluarea</a:t>
            </a:r>
            <a:r>
              <a:rPr lang="en-US" sz="2000" b="1" dirty="0" smtClean="0">
                <a:solidFill>
                  <a:schemeClr val="tx1"/>
                </a:solidFill>
                <a:latin typeface="Calibri" panose="020F0502020204030204" pitchFamily="34" charset="0"/>
              </a:rPr>
              <a:t> </a:t>
            </a:r>
            <a:r>
              <a:rPr lang="en-US" sz="2000" b="1" dirty="0" err="1">
                <a:solidFill>
                  <a:schemeClr val="tx1"/>
                </a:solidFill>
                <a:latin typeface="Calibri" panose="020F0502020204030204" pitchFamily="34" charset="0"/>
              </a:rPr>
              <a:t>performanțelor</a:t>
            </a:r>
            <a:r>
              <a:rPr lang="en-US" sz="2000" b="1" dirty="0">
                <a:solidFill>
                  <a:schemeClr val="tx1"/>
                </a:solidFill>
                <a:latin typeface="Calibri" panose="020F0502020204030204" pitchFamily="34" charset="0"/>
              </a:rPr>
              <a:t> </a:t>
            </a:r>
            <a:r>
              <a:rPr lang="en-US" sz="2000" b="1" dirty="0" err="1" smtClean="0">
                <a:solidFill>
                  <a:schemeClr val="tx1"/>
                </a:solidFill>
                <a:latin typeface="Calibri" panose="020F0502020204030204" pitchFamily="34" charset="0"/>
              </a:rPr>
              <a:t>profesionale</a:t>
            </a:r>
            <a:r>
              <a:rPr lang="ro-RO" sz="2000" b="1" dirty="0" smtClean="0">
                <a:solidFill>
                  <a:schemeClr val="tx1"/>
                </a:solidFill>
                <a:latin typeface="Calibri" panose="020F0502020204030204" pitchFamily="34" charset="0"/>
              </a:rPr>
              <a:t/>
            </a:r>
            <a:br>
              <a:rPr lang="ro-RO" sz="2000" b="1" dirty="0" smtClean="0">
                <a:solidFill>
                  <a:schemeClr val="tx1"/>
                </a:solidFill>
                <a:latin typeface="Calibri" panose="020F0502020204030204" pitchFamily="34" charset="0"/>
              </a:rPr>
            </a:br>
            <a:r>
              <a:rPr lang="ro-RO" sz="1600" b="1" dirty="0">
                <a:solidFill>
                  <a:srgbClr val="000000"/>
                </a:solidFill>
                <a:latin typeface="Calibri" panose="020F0502020204030204" pitchFamily="34" charset="0"/>
              </a:rPr>
              <a:t/>
            </a:r>
            <a:br>
              <a:rPr lang="ro-RO" sz="1600" b="1" dirty="0">
                <a:solidFill>
                  <a:srgbClr val="000000"/>
                </a:solidFill>
                <a:latin typeface="Calibri" panose="020F0502020204030204" pitchFamily="34" charset="0"/>
              </a:rPr>
            </a:br>
            <a:r>
              <a:rPr lang="ro-RO" sz="1200" dirty="0" smtClean="0">
                <a:solidFill>
                  <a:srgbClr val="000000"/>
                </a:solidFill>
                <a:latin typeface="Calibri" panose="020F0502020204030204" pitchFamily="34" charset="0"/>
              </a:rPr>
              <a:t>Lector</a:t>
            </a:r>
            <a:r>
              <a:rPr lang="ro-RO" sz="1200" dirty="0">
                <a:solidFill>
                  <a:srgbClr val="000000"/>
                </a:solidFill>
                <a:latin typeface="Calibri" panose="020F0502020204030204" pitchFamily="34" charset="0"/>
              </a:rPr>
              <a:t>: </a:t>
            </a:r>
            <a:r>
              <a:rPr lang="ro-RO" sz="1200" i="1" dirty="0">
                <a:solidFill>
                  <a:srgbClr val="000000"/>
                </a:solidFill>
                <a:latin typeface="Calibri" panose="020F0502020204030204" pitchFamily="34" charset="0"/>
              </a:rPr>
              <a:t>Cristina Șentea-specialist </a:t>
            </a:r>
            <a:r>
              <a:rPr lang="ro-RO" sz="1200" i="1" dirty="0" smtClean="0">
                <a:solidFill>
                  <a:srgbClr val="000000"/>
                </a:solidFill>
                <a:latin typeface="Calibri" panose="020F0502020204030204" pitchFamily="34" charset="0"/>
              </a:rPr>
              <a:t>resurse umane </a:t>
            </a:r>
            <a:r>
              <a:rPr lang="ro-RO" sz="1200" dirty="0" smtClean="0">
                <a:solidFill>
                  <a:srgbClr val="000000"/>
                </a:solidFill>
                <a:latin typeface="Calibri" panose="020F0502020204030204" pitchFamily="34" charset="0"/>
              </a:rPr>
              <a:t/>
            </a:r>
            <a:br>
              <a:rPr lang="ro-RO" sz="1200" dirty="0" smtClean="0">
                <a:solidFill>
                  <a:srgbClr val="000000"/>
                </a:solidFill>
                <a:latin typeface="Calibri" panose="020F0502020204030204" pitchFamily="34" charset="0"/>
              </a:rPr>
            </a:br>
            <a:r>
              <a:rPr lang="ro-RO" sz="1200" dirty="0" smtClean="0">
                <a:solidFill>
                  <a:srgbClr val="000000"/>
                </a:solidFill>
                <a:latin typeface="Calibri" panose="020F0502020204030204" pitchFamily="34" charset="0"/>
              </a:rPr>
              <a:t>Serviciu</a:t>
            </a:r>
            <a:r>
              <a:rPr lang="en-US" sz="1200" dirty="0">
                <a:solidFill>
                  <a:srgbClr val="000000"/>
                </a:solidFill>
                <a:latin typeface="Calibri" panose="020F0502020204030204" pitchFamily="34" charset="0"/>
              </a:rPr>
              <a:t>l</a:t>
            </a:r>
            <a:r>
              <a:rPr lang="ro-RO" sz="1200" dirty="0">
                <a:solidFill>
                  <a:srgbClr val="000000"/>
                </a:solidFill>
                <a:latin typeface="Calibri" panose="020F0502020204030204" pitchFamily="34" charset="0"/>
              </a:rPr>
              <a:t> Resurse Umane</a:t>
            </a:r>
            <a:r>
              <a:rPr lang="en-US" sz="1200" dirty="0">
                <a:solidFill>
                  <a:srgbClr val="000000"/>
                </a:solidFill>
                <a:latin typeface="Calibri" panose="020F0502020204030204" pitchFamily="34" charset="0"/>
              </a:rPr>
              <a:t> </a:t>
            </a:r>
            <a:r>
              <a:rPr lang="en-US" sz="1200" dirty="0" smtClean="0">
                <a:solidFill>
                  <a:srgbClr val="000000"/>
                </a:solidFill>
                <a:latin typeface="Calibri" panose="020F0502020204030204" pitchFamily="34" charset="0"/>
              </a:rPr>
              <a:t>– </a:t>
            </a:r>
            <a:r>
              <a:rPr lang="ro-RO" sz="1200" dirty="0" smtClean="0">
                <a:solidFill>
                  <a:srgbClr val="000000"/>
                </a:solidFill>
                <a:latin typeface="Calibri" panose="020F0502020204030204" pitchFamily="34" charset="0"/>
              </a:rPr>
              <a:t>SC </a:t>
            </a:r>
            <a:r>
              <a:rPr lang="en-US" sz="1200" dirty="0" smtClean="0">
                <a:solidFill>
                  <a:srgbClr val="000000"/>
                </a:solidFill>
                <a:latin typeface="Calibri" panose="020F0502020204030204" pitchFamily="34" charset="0"/>
              </a:rPr>
              <a:t>APAVITAL </a:t>
            </a:r>
            <a:r>
              <a:rPr lang="ro-RO" sz="1200" dirty="0" smtClean="0">
                <a:solidFill>
                  <a:srgbClr val="000000"/>
                </a:solidFill>
                <a:latin typeface="Calibri" panose="020F0502020204030204" pitchFamily="34" charset="0"/>
              </a:rPr>
              <a:t>SA</a:t>
            </a:r>
            <a:r>
              <a:rPr lang="en-US" sz="1200" dirty="0">
                <a:solidFill>
                  <a:srgbClr val="000000"/>
                </a:solidFill>
                <a:latin typeface="Calibri" panose="020F0502020204030204" pitchFamily="34" charset="0"/>
              </a:rPr>
              <a:t/>
            </a:r>
            <a:br>
              <a:rPr lang="en-US" sz="1200" dirty="0">
                <a:solidFill>
                  <a:srgbClr val="000000"/>
                </a:solidFill>
                <a:latin typeface="Calibri" panose="020F0502020204030204" pitchFamily="34" charset="0"/>
              </a:rPr>
            </a:br>
            <a:r>
              <a:rPr lang="ro-RO" sz="1200" dirty="0" smtClean="0">
                <a:solidFill>
                  <a:srgbClr val="000000"/>
                </a:solidFill>
                <a:latin typeface="Calibri" panose="020F0502020204030204" pitchFamily="34" charset="0"/>
              </a:rPr>
              <a:t/>
            </a:r>
            <a:br>
              <a:rPr lang="ro-RO" sz="1200" dirty="0" smtClean="0">
                <a:solidFill>
                  <a:srgbClr val="000000"/>
                </a:solidFill>
                <a:latin typeface="Calibri" panose="020F0502020204030204" pitchFamily="34" charset="0"/>
              </a:rPr>
            </a:br>
            <a:r>
              <a:rPr lang="ro-RO" sz="1200" dirty="0">
                <a:solidFill>
                  <a:srgbClr val="000000"/>
                </a:solidFill>
                <a:latin typeface="Calibri" panose="020F0502020204030204" pitchFamily="34" charset="0"/>
              </a:rPr>
              <a:t/>
            </a:r>
            <a:br>
              <a:rPr lang="ro-RO" sz="1200" dirty="0">
                <a:solidFill>
                  <a:srgbClr val="000000"/>
                </a:solidFill>
                <a:latin typeface="Calibri" panose="020F0502020204030204" pitchFamily="34" charset="0"/>
              </a:rPr>
            </a:br>
            <a:r>
              <a:rPr lang="en-US" sz="1600" dirty="0">
                <a:solidFill>
                  <a:srgbClr val="000000"/>
                </a:solidFill>
                <a:latin typeface="Calibri" panose="020F0502020204030204" pitchFamily="34" charset="0"/>
              </a:rPr>
              <a:t>1. </a:t>
            </a:r>
            <a:r>
              <a:rPr lang="ro-RO" sz="1600" dirty="0">
                <a:solidFill>
                  <a:srgbClr val="000000"/>
                </a:solidFill>
                <a:latin typeface="Calibri" panose="020F0502020204030204" pitchFamily="34" charset="0"/>
              </a:rPr>
              <a:t>Scopul </a:t>
            </a:r>
            <a:r>
              <a:rPr lang="ro-RO" sz="1600" dirty="0" smtClean="0">
                <a:solidFill>
                  <a:srgbClr val="000000"/>
                </a:solidFill>
                <a:latin typeface="Calibri" panose="020F0502020204030204" pitchFamily="34" charset="0"/>
              </a:rPr>
              <a:t> evaluării performanțelor profesionale ale salariaților</a:t>
            </a:r>
            <a:r>
              <a:rPr lang="ro-RO" sz="1600" dirty="0">
                <a:solidFill>
                  <a:srgbClr val="000000"/>
                </a:solidFill>
                <a:latin typeface="Calibri" panose="020F0502020204030204" pitchFamily="34" charset="0"/>
              </a:rPr>
              <a:t/>
            </a:r>
            <a:br>
              <a:rPr lang="ro-RO" sz="1600" dirty="0">
                <a:solidFill>
                  <a:srgbClr val="000000"/>
                </a:solidFill>
                <a:latin typeface="Calibri" panose="020F0502020204030204" pitchFamily="34" charset="0"/>
              </a:rPr>
            </a:br>
            <a:r>
              <a:rPr lang="en-US" sz="1600" dirty="0">
                <a:solidFill>
                  <a:srgbClr val="000000"/>
                </a:solidFill>
                <a:latin typeface="Calibri" panose="020F0502020204030204" pitchFamily="34" charset="0"/>
              </a:rPr>
              <a:t>2. </a:t>
            </a:r>
            <a:r>
              <a:rPr lang="ro-RO" sz="1600" dirty="0">
                <a:solidFill>
                  <a:srgbClr val="000000"/>
                </a:solidFill>
                <a:latin typeface="Calibri" panose="020F0502020204030204" pitchFamily="34" charset="0"/>
              </a:rPr>
              <a:t>Prevederi legale </a:t>
            </a:r>
            <a:br>
              <a:rPr lang="ro-RO" sz="1600" dirty="0">
                <a:solidFill>
                  <a:srgbClr val="000000"/>
                </a:solidFill>
                <a:latin typeface="Calibri" panose="020F0502020204030204" pitchFamily="34" charset="0"/>
              </a:rPr>
            </a:br>
            <a:r>
              <a:rPr lang="en-US" sz="1600" dirty="0">
                <a:solidFill>
                  <a:srgbClr val="000000"/>
                </a:solidFill>
                <a:latin typeface="Calibri" panose="020F0502020204030204" pitchFamily="34" charset="0"/>
              </a:rPr>
              <a:t>3. </a:t>
            </a:r>
            <a:r>
              <a:rPr lang="ro-RO" sz="1600" dirty="0">
                <a:solidFill>
                  <a:srgbClr val="000000"/>
                </a:solidFill>
                <a:latin typeface="Calibri" panose="020F0502020204030204" pitchFamily="34" charset="0"/>
              </a:rPr>
              <a:t>Prezentarea procedurii de lucru specifice si a documentelor întocmite</a:t>
            </a:r>
            <a:br>
              <a:rPr lang="ro-RO" sz="1600" dirty="0">
                <a:solidFill>
                  <a:srgbClr val="000000"/>
                </a:solidFill>
                <a:latin typeface="Calibri" panose="020F0502020204030204" pitchFamily="34" charset="0"/>
              </a:rPr>
            </a:br>
            <a:r>
              <a:rPr lang="en-US" sz="1600" dirty="0">
                <a:solidFill>
                  <a:srgbClr val="002060"/>
                </a:solidFill>
                <a:latin typeface="Calibri" panose="020F0502020204030204" pitchFamily="34" charset="0"/>
              </a:rPr>
              <a:t/>
            </a:r>
            <a:br>
              <a:rPr lang="en-US" sz="1600" dirty="0">
                <a:solidFill>
                  <a:srgbClr val="002060"/>
                </a:solidFill>
                <a:latin typeface="Calibri" panose="020F0502020204030204" pitchFamily="34" charset="0"/>
              </a:rPr>
            </a:br>
            <a:r>
              <a:rPr lang="en-US" altLang="en-US" sz="1600" dirty="0" smtClean="0">
                <a:solidFill>
                  <a:srgbClr val="002060"/>
                </a:solidFill>
                <a:latin typeface="Calibri" panose="020F0502020204030204" pitchFamily="34" charset="0"/>
                <a:ea typeface="ＭＳ Ｐゴシック" pitchFamily="34" charset="-128"/>
              </a:rPr>
              <a:t/>
            </a:r>
            <a:br>
              <a:rPr lang="en-US" altLang="en-US" sz="1600" dirty="0" smtClean="0">
                <a:solidFill>
                  <a:srgbClr val="002060"/>
                </a:solidFill>
                <a:latin typeface="Calibri" panose="020F0502020204030204" pitchFamily="34" charset="0"/>
                <a:ea typeface="ＭＳ Ｐゴシック" pitchFamily="34" charset="-128"/>
              </a:rPr>
            </a:br>
            <a:r>
              <a:rPr lang="en-US" altLang="en-US" sz="1600" dirty="0">
                <a:solidFill>
                  <a:srgbClr val="002060"/>
                </a:solidFill>
                <a:latin typeface="Calibri" panose="020F0502020204030204" pitchFamily="34" charset="0"/>
                <a:ea typeface="ＭＳ Ｐゴシック" pitchFamily="34" charset="-128"/>
              </a:rPr>
              <a:t>	</a:t>
            </a:r>
            <a:r>
              <a:rPr lang="en-US" altLang="en-US" sz="1600" dirty="0" smtClean="0">
                <a:solidFill>
                  <a:srgbClr val="002060"/>
                </a:solidFill>
                <a:latin typeface="Calibri" panose="020F0502020204030204" pitchFamily="34" charset="0"/>
                <a:ea typeface="ＭＳ Ｐゴシック" pitchFamily="34" charset="-128"/>
              </a:rPr>
              <a:t>											</a:t>
            </a:r>
            <a:br>
              <a:rPr lang="en-US" altLang="en-US" sz="1600" dirty="0" smtClean="0">
                <a:solidFill>
                  <a:srgbClr val="002060"/>
                </a:solidFill>
                <a:latin typeface="Calibri" panose="020F0502020204030204" pitchFamily="34" charset="0"/>
                <a:ea typeface="ＭＳ Ｐゴシック" pitchFamily="34" charset="-128"/>
              </a:rPr>
            </a:br>
            <a:r>
              <a:rPr lang="en-US" altLang="en-US" sz="1600" dirty="0">
                <a:solidFill>
                  <a:srgbClr val="002060"/>
                </a:solidFill>
                <a:latin typeface="Calibri" panose="020F0502020204030204" pitchFamily="34" charset="0"/>
                <a:ea typeface="ＭＳ Ｐゴシック" pitchFamily="34" charset="-128"/>
              </a:rPr>
              <a:t/>
            </a:r>
            <a:br>
              <a:rPr lang="en-US" altLang="en-US" sz="1600" dirty="0">
                <a:solidFill>
                  <a:srgbClr val="002060"/>
                </a:solidFill>
                <a:latin typeface="Calibri" panose="020F0502020204030204" pitchFamily="34" charset="0"/>
                <a:ea typeface="ＭＳ Ｐゴシック" pitchFamily="34" charset="-128"/>
              </a:rPr>
            </a:br>
            <a:r>
              <a:rPr lang="en-US" altLang="en-US" sz="1600" dirty="0" smtClean="0">
                <a:solidFill>
                  <a:srgbClr val="002060"/>
                </a:solidFill>
                <a:latin typeface="Calibri" panose="020F0502020204030204" pitchFamily="34" charset="0"/>
                <a:ea typeface="ＭＳ Ｐゴシック" pitchFamily="34" charset="-128"/>
              </a:rPr>
              <a:t/>
            </a:r>
            <a:br>
              <a:rPr lang="en-US" altLang="en-US" sz="1600" dirty="0" smtClean="0">
                <a:solidFill>
                  <a:srgbClr val="002060"/>
                </a:solidFill>
                <a:latin typeface="Calibri" panose="020F0502020204030204" pitchFamily="34" charset="0"/>
                <a:ea typeface="ＭＳ Ｐゴシック" pitchFamily="34" charset="-128"/>
              </a:rPr>
            </a:br>
            <a:r>
              <a:rPr lang="en-US" altLang="en-US" sz="1600" dirty="0">
                <a:solidFill>
                  <a:srgbClr val="002060"/>
                </a:solidFill>
                <a:latin typeface="Calibri" panose="020F0502020204030204" pitchFamily="34" charset="0"/>
                <a:ea typeface="ＭＳ Ｐゴシック" pitchFamily="34" charset="-128"/>
              </a:rPr>
              <a:t/>
            </a:r>
            <a:br>
              <a:rPr lang="en-US" altLang="en-US" sz="1600" dirty="0">
                <a:solidFill>
                  <a:srgbClr val="002060"/>
                </a:solidFill>
                <a:latin typeface="Calibri" panose="020F0502020204030204" pitchFamily="34" charset="0"/>
                <a:ea typeface="ＭＳ Ｐゴシック" pitchFamily="34" charset="-128"/>
              </a:rPr>
            </a:br>
            <a:r>
              <a:rPr lang="en-US" altLang="en-US" sz="1600" dirty="0" smtClean="0">
                <a:solidFill>
                  <a:srgbClr val="002060"/>
                </a:solidFill>
                <a:latin typeface="Calibri" panose="020F0502020204030204" pitchFamily="34" charset="0"/>
                <a:ea typeface="ＭＳ Ｐゴシック" pitchFamily="34" charset="-128"/>
              </a:rPr>
              <a:t/>
            </a:r>
            <a:br>
              <a:rPr lang="en-US" altLang="en-US" sz="1600" dirty="0" smtClean="0">
                <a:solidFill>
                  <a:srgbClr val="002060"/>
                </a:solidFill>
                <a:latin typeface="Calibri" panose="020F0502020204030204" pitchFamily="34" charset="0"/>
                <a:ea typeface="ＭＳ Ｐゴシック" pitchFamily="34" charset="-128"/>
              </a:rPr>
            </a:br>
            <a:r>
              <a:rPr lang="en-US" altLang="en-US" sz="1600" dirty="0">
                <a:solidFill>
                  <a:srgbClr val="002060"/>
                </a:solidFill>
                <a:latin typeface="Calibri" panose="020F0502020204030204" pitchFamily="34" charset="0"/>
                <a:ea typeface="ＭＳ Ｐゴシック" pitchFamily="34" charset="-128"/>
              </a:rPr>
              <a:t/>
            </a:r>
            <a:br>
              <a:rPr lang="en-US" altLang="en-US" sz="1600" dirty="0">
                <a:solidFill>
                  <a:srgbClr val="002060"/>
                </a:solidFill>
                <a:latin typeface="Calibri" panose="020F0502020204030204" pitchFamily="34" charset="0"/>
                <a:ea typeface="ＭＳ Ｐゴシック" pitchFamily="34" charset="-128"/>
              </a:rPr>
            </a:br>
            <a:r>
              <a:rPr lang="en-US" altLang="en-US" sz="1600" dirty="0" smtClean="0">
                <a:solidFill>
                  <a:srgbClr val="002060"/>
                </a:solidFill>
                <a:latin typeface="Calibri" panose="020F0502020204030204" pitchFamily="34" charset="0"/>
                <a:ea typeface="ＭＳ Ｐゴシック" pitchFamily="34" charset="-128"/>
              </a:rPr>
              <a:t/>
            </a:r>
            <a:br>
              <a:rPr lang="en-US" altLang="en-US" sz="1600" dirty="0" smtClean="0">
                <a:solidFill>
                  <a:srgbClr val="002060"/>
                </a:solidFill>
                <a:latin typeface="Calibri" panose="020F0502020204030204" pitchFamily="34" charset="0"/>
                <a:ea typeface="ＭＳ Ｐゴシック" pitchFamily="34" charset="-128"/>
              </a:rPr>
            </a:br>
            <a:r>
              <a:rPr lang="en-US" altLang="en-US" sz="1600" dirty="0">
                <a:solidFill>
                  <a:srgbClr val="002060"/>
                </a:solidFill>
                <a:latin typeface="Calibri" panose="020F0502020204030204" pitchFamily="34" charset="0"/>
                <a:ea typeface="ＭＳ Ｐゴシック" pitchFamily="34" charset="-128"/>
              </a:rPr>
              <a:t/>
            </a:r>
            <a:br>
              <a:rPr lang="en-US" altLang="en-US" sz="1600" dirty="0">
                <a:solidFill>
                  <a:srgbClr val="002060"/>
                </a:solidFill>
                <a:latin typeface="Calibri" panose="020F0502020204030204" pitchFamily="34" charset="0"/>
                <a:ea typeface="ＭＳ Ｐゴシック" pitchFamily="34" charset="-128"/>
              </a:rPr>
            </a:br>
            <a:r>
              <a:rPr lang="en-US" altLang="en-US" sz="1600" dirty="0" smtClean="0">
                <a:solidFill>
                  <a:srgbClr val="002060"/>
                </a:solidFill>
                <a:latin typeface="Calibri" panose="020F0502020204030204" pitchFamily="34" charset="0"/>
                <a:ea typeface="ＭＳ Ｐゴシック" pitchFamily="34" charset="-128"/>
              </a:rPr>
              <a:t>																																																							</a:t>
            </a:r>
            <a:br>
              <a:rPr lang="en-US" altLang="en-US" sz="1600" dirty="0" smtClean="0">
                <a:solidFill>
                  <a:srgbClr val="002060"/>
                </a:solidFill>
                <a:latin typeface="Calibri" panose="020F0502020204030204" pitchFamily="34" charset="0"/>
                <a:ea typeface="ＭＳ Ｐゴシック" pitchFamily="34" charset="-128"/>
              </a:rPr>
            </a:br>
            <a:r>
              <a:rPr lang="en-US" altLang="en-US" sz="1600" dirty="0">
                <a:solidFill>
                  <a:srgbClr val="002060"/>
                </a:solidFill>
                <a:latin typeface="Calibri" panose="020F0502020204030204" pitchFamily="34" charset="0"/>
                <a:ea typeface="ＭＳ Ｐゴシック" pitchFamily="34" charset="-128"/>
              </a:rPr>
              <a:t/>
            </a:r>
            <a:br>
              <a:rPr lang="en-US" altLang="en-US" sz="1600" dirty="0">
                <a:solidFill>
                  <a:srgbClr val="002060"/>
                </a:solidFill>
                <a:latin typeface="Calibri" panose="020F0502020204030204" pitchFamily="34" charset="0"/>
                <a:ea typeface="ＭＳ Ｐゴシック" pitchFamily="34" charset="-128"/>
              </a:rPr>
            </a:br>
            <a:r>
              <a:rPr lang="en-US" altLang="en-US" sz="1600" dirty="0" smtClean="0">
                <a:solidFill>
                  <a:srgbClr val="002060"/>
                </a:solidFill>
                <a:latin typeface="Calibri" panose="020F0502020204030204" pitchFamily="34" charset="0"/>
                <a:ea typeface="ＭＳ Ｐゴシック" pitchFamily="34" charset="-128"/>
              </a:rPr>
              <a:t/>
            </a:r>
            <a:br>
              <a:rPr lang="en-US" altLang="en-US" sz="1600" dirty="0" smtClean="0">
                <a:solidFill>
                  <a:srgbClr val="002060"/>
                </a:solidFill>
                <a:latin typeface="Calibri" panose="020F0502020204030204" pitchFamily="34" charset="0"/>
                <a:ea typeface="ＭＳ Ｐゴシック" pitchFamily="34" charset="-128"/>
              </a:rPr>
            </a:br>
            <a:r>
              <a:rPr lang="en-US" altLang="en-US" sz="1600" dirty="0" smtClean="0">
                <a:solidFill>
                  <a:srgbClr val="002060"/>
                </a:solidFill>
                <a:latin typeface="Calibri" panose="020F0502020204030204" pitchFamily="34" charset="0"/>
                <a:ea typeface="ＭＳ Ｐゴシック" pitchFamily="34" charset="-128"/>
              </a:rPr>
              <a:t>	</a:t>
            </a:r>
            <a:endParaRPr lang="ro-RO" sz="1600" b="1" dirty="0">
              <a:solidFill>
                <a:srgbClr val="002060"/>
              </a:solidFill>
              <a:latin typeface="Calibri" panose="020F0502020204030204" pitchFamily="34" charset="0"/>
            </a:endParaRPr>
          </a:p>
        </p:txBody>
      </p:sp>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Tree>
    <p:extLst>
      <p:ext uri="{BB962C8B-B14F-4D97-AF65-F5344CB8AC3E}">
        <p14:creationId xmlns:p14="http://schemas.microsoft.com/office/powerpoint/2010/main" val="318871036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sp>
        <p:nvSpPr>
          <p:cNvPr id="12" name="Titel 15"/>
          <p:cNvSpPr>
            <a:spLocks noGrp="1"/>
          </p:cNvSpPr>
          <p:nvPr>
            <p:ph type="title"/>
          </p:nvPr>
        </p:nvSpPr>
        <p:spPr>
          <a:xfrm>
            <a:off x="421341" y="1255058"/>
            <a:ext cx="8359569" cy="4204448"/>
          </a:xfrm>
        </p:spPr>
        <p:txBody>
          <a:bodyPr/>
          <a:lstStyle/>
          <a:p>
            <a:pPr marL="0" indent="0"/>
            <a:r>
              <a:rPr lang="en-US" sz="1600">
                <a:solidFill>
                  <a:srgbClr val="000000"/>
                </a:solidFill>
                <a:latin typeface="Calibri" panose="020F0502020204030204" pitchFamily="34" charset="0"/>
              </a:rPr>
              <a:t>1. </a:t>
            </a:r>
            <a:r>
              <a:rPr lang="ro-RO" sz="1600" u="sng">
                <a:solidFill>
                  <a:srgbClr val="000000"/>
                </a:solidFill>
                <a:latin typeface="Calibri" panose="020F0502020204030204" pitchFamily="34" charset="0"/>
              </a:rPr>
              <a:t>Scopul </a:t>
            </a:r>
            <a:r>
              <a:rPr lang="ro-RO" sz="1600" u="sng" smtClean="0">
                <a:solidFill>
                  <a:srgbClr val="000000"/>
                </a:solidFill>
                <a:latin typeface="Calibri" panose="020F0502020204030204" pitchFamily="34" charset="0"/>
              </a:rPr>
              <a:t> </a:t>
            </a:r>
            <a:r>
              <a:rPr lang="ro-RO" sz="1600" u="sng">
                <a:solidFill>
                  <a:srgbClr val="000000"/>
                </a:solidFill>
                <a:latin typeface="Calibri" panose="020F0502020204030204" pitchFamily="34" charset="0"/>
              </a:rPr>
              <a:t>evaluării performanțelor profesionale ale salariaților</a:t>
            </a:r>
            <a:r>
              <a:rPr lang="en-US" sz="1600" smtClean="0">
                <a:solidFill>
                  <a:srgbClr val="002060"/>
                </a:solidFill>
                <a:latin typeface="Calibri" panose="020F0502020204030204" pitchFamily="34" charset="0"/>
              </a:rPr>
              <a:t/>
            </a:r>
            <a:br>
              <a:rPr lang="en-US" sz="1600" smtClean="0">
                <a:solidFill>
                  <a:srgbClr val="002060"/>
                </a:solidFill>
                <a:latin typeface="Calibri" panose="020F0502020204030204" pitchFamily="34" charset="0"/>
              </a:rPr>
            </a:br>
            <a:r>
              <a:rPr lang="en-US" sz="1600">
                <a:solidFill>
                  <a:srgbClr val="002060"/>
                </a:solidFill>
                <a:latin typeface="Calibri" panose="020F0502020204030204" pitchFamily="34" charset="0"/>
              </a:rPr>
              <a:t/>
            </a:r>
            <a:br>
              <a:rPr lang="en-US" sz="1600">
                <a:solidFill>
                  <a:srgbClr val="002060"/>
                </a:solidFill>
                <a:latin typeface="Calibri" panose="020F0502020204030204" pitchFamily="34" charset="0"/>
              </a:rPr>
            </a:br>
            <a:r>
              <a:rPr lang="en-US" sz="1400">
                <a:solidFill>
                  <a:schemeClr val="tx1"/>
                </a:solidFill>
                <a:latin typeface="Calibri" panose="020F0502020204030204" pitchFamily="34" charset="0"/>
              </a:rPr>
              <a:t>Evaluarea performan</a:t>
            </a:r>
            <a:r>
              <a:rPr lang="ro-RO" sz="1400">
                <a:solidFill>
                  <a:schemeClr val="tx1"/>
                </a:solidFill>
                <a:latin typeface="Calibri" panose="020F0502020204030204" pitchFamily="34" charset="0"/>
              </a:rPr>
              <a:t>ț</a:t>
            </a:r>
            <a:r>
              <a:rPr lang="en-US" sz="1400">
                <a:solidFill>
                  <a:schemeClr val="tx1"/>
                </a:solidFill>
                <a:latin typeface="Calibri" panose="020F0502020204030204" pitchFamily="34" charset="0"/>
              </a:rPr>
              <a:t>elor profesionale reprezint</a:t>
            </a:r>
            <a:r>
              <a:rPr lang="ro-RO" sz="1400">
                <a:solidFill>
                  <a:schemeClr val="tx1"/>
                </a:solidFill>
                <a:latin typeface="Calibri" panose="020F0502020204030204" pitchFamily="34" charset="0"/>
              </a:rPr>
              <a:t>ă </a:t>
            </a:r>
            <a:r>
              <a:rPr lang="en-US" sz="1400">
                <a:solidFill>
                  <a:schemeClr val="tx1"/>
                </a:solidFill>
                <a:latin typeface="Calibri" panose="020F0502020204030204" pitchFamily="34" charset="0"/>
              </a:rPr>
              <a:t>un instrument de management</a:t>
            </a:r>
            <a:r>
              <a:rPr lang="ro-RO" sz="1400">
                <a:solidFill>
                  <a:schemeClr val="tx1"/>
                </a:solidFill>
                <a:latin typeface="Calibri" panose="020F0502020204030204" pitchFamily="34" charset="0"/>
              </a:rPr>
              <a:t>, la  proiectarea căruia se vor avea în vedere cele 2 aspecte principale : cel privind managementul resurselor umane și cel juridic.</a:t>
            </a:r>
            <a:br>
              <a:rPr lang="ro-RO" sz="1400">
                <a:solidFill>
                  <a:schemeClr val="tx1"/>
                </a:solidFill>
                <a:latin typeface="Calibri" panose="020F0502020204030204" pitchFamily="34" charset="0"/>
              </a:rPr>
            </a:br>
            <a:r>
              <a:rPr lang="ro-RO" sz="1600">
                <a:solidFill>
                  <a:schemeClr val="tx1"/>
                </a:solidFill>
                <a:latin typeface="Calibri" panose="020F0502020204030204" pitchFamily="34" charset="0"/>
              </a:rPr>
              <a:t/>
            </a:r>
            <a:br>
              <a:rPr lang="ro-RO" sz="1600">
                <a:solidFill>
                  <a:schemeClr val="tx1"/>
                </a:solidFill>
                <a:latin typeface="Calibri" panose="020F0502020204030204" pitchFamily="34" charset="0"/>
              </a:rPr>
            </a:br>
            <a:r>
              <a:rPr lang="vi-VN" sz="1600">
                <a:solidFill>
                  <a:schemeClr val="tx1"/>
                </a:solidFill>
                <a:latin typeface="Calibri" panose="020F0502020204030204" pitchFamily="34" charset="0"/>
              </a:rPr>
              <a:t>Rezultatele evaluării profesionale pot fi utilizate în vederea </a:t>
            </a:r>
            <a:r>
              <a:rPr lang="vi-VN" sz="1600" smtClean="0">
                <a:solidFill>
                  <a:schemeClr val="tx1"/>
                </a:solidFill>
                <a:latin typeface="Calibri" panose="020F0502020204030204" pitchFamily="34" charset="0"/>
              </a:rPr>
              <a:t>:</a:t>
            </a:r>
            <a:r>
              <a:rPr lang="ro-RO" sz="1600" smtClean="0">
                <a:solidFill>
                  <a:schemeClr val="tx1"/>
                </a:solidFill>
                <a:latin typeface="Calibri" panose="020F0502020204030204" pitchFamily="34" charset="0"/>
              </a:rPr>
              <a:t/>
            </a:r>
            <a:br>
              <a:rPr lang="ro-RO" sz="1600" smtClean="0">
                <a:solidFill>
                  <a:schemeClr val="tx1"/>
                </a:solidFill>
                <a:latin typeface="Calibri" panose="020F0502020204030204" pitchFamily="34" charset="0"/>
              </a:rPr>
            </a:br>
            <a:r>
              <a:rPr lang="vi-VN" sz="1600">
                <a:solidFill>
                  <a:schemeClr val="tx1"/>
                </a:solidFill>
                <a:latin typeface="Calibri" panose="020F0502020204030204" pitchFamily="34" charset="0"/>
              </a:rPr>
              <a:t/>
            </a:r>
            <a:br>
              <a:rPr lang="vi-VN" sz="1600">
                <a:solidFill>
                  <a:schemeClr val="tx1"/>
                </a:solidFill>
                <a:latin typeface="Calibri" panose="020F0502020204030204" pitchFamily="34" charset="0"/>
              </a:rPr>
            </a:br>
            <a:r>
              <a:rPr lang="vi-VN" sz="1400">
                <a:solidFill>
                  <a:schemeClr val="tx1"/>
                </a:solidFill>
                <a:latin typeface="Calibri" panose="020F0502020204030204" pitchFamily="34" charset="0"/>
              </a:rPr>
              <a:t>a)stabilirii gradului de compatibilitate a persoanei evaluate cu cerințele cuprinse în fișa postului;</a:t>
            </a:r>
            <a:br>
              <a:rPr lang="vi-VN" sz="1400">
                <a:solidFill>
                  <a:schemeClr val="tx1"/>
                </a:solidFill>
                <a:latin typeface="Calibri" panose="020F0502020204030204" pitchFamily="34" charset="0"/>
              </a:rPr>
            </a:br>
            <a:r>
              <a:rPr lang="vi-VN" sz="1400">
                <a:solidFill>
                  <a:schemeClr val="tx1"/>
                </a:solidFill>
                <a:latin typeface="Calibri" panose="020F0502020204030204" pitchFamily="34" charset="0"/>
              </a:rPr>
              <a:t>b)stabilirii obiectivelor profesionale individuale pentru perioada de evaluare următoare;</a:t>
            </a:r>
            <a:br>
              <a:rPr lang="vi-VN" sz="1400">
                <a:solidFill>
                  <a:schemeClr val="tx1"/>
                </a:solidFill>
                <a:latin typeface="Calibri" panose="020F0502020204030204" pitchFamily="34" charset="0"/>
              </a:rPr>
            </a:br>
            <a:r>
              <a:rPr lang="vi-VN" sz="1400">
                <a:solidFill>
                  <a:schemeClr val="tx1"/>
                </a:solidFill>
                <a:latin typeface="Calibri" panose="020F0502020204030204" pitchFamily="34" charset="0"/>
              </a:rPr>
              <a:t>c)fundamentării activității de promovare;</a:t>
            </a:r>
            <a:br>
              <a:rPr lang="vi-VN" sz="1400">
                <a:solidFill>
                  <a:schemeClr val="tx1"/>
                </a:solidFill>
                <a:latin typeface="Calibri" panose="020F0502020204030204" pitchFamily="34" charset="0"/>
              </a:rPr>
            </a:br>
            <a:r>
              <a:rPr lang="vi-VN" sz="1400">
                <a:solidFill>
                  <a:schemeClr val="tx1"/>
                </a:solidFill>
                <a:latin typeface="Calibri" panose="020F0502020204030204" pitchFamily="34" charset="0"/>
              </a:rPr>
              <a:t>d)fundamentării activității de recompensare;</a:t>
            </a:r>
            <a:br>
              <a:rPr lang="vi-VN" sz="1400">
                <a:solidFill>
                  <a:schemeClr val="tx1"/>
                </a:solidFill>
                <a:latin typeface="Calibri" panose="020F0502020204030204" pitchFamily="34" charset="0"/>
              </a:rPr>
            </a:br>
            <a:r>
              <a:rPr lang="vi-VN" sz="1400">
                <a:solidFill>
                  <a:schemeClr val="tx1"/>
                </a:solidFill>
                <a:latin typeface="Calibri" panose="020F0502020204030204" pitchFamily="34" charset="0"/>
              </a:rPr>
              <a:t>e)identificării nevoilor de formare profesională </a:t>
            </a:r>
            <a:r>
              <a:rPr lang="vi-VN" sz="1400" smtClean="0">
                <a:solidFill>
                  <a:schemeClr val="tx1"/>
                </a:solidFill>
                <a:latin typeface="Calibri" panose="020F0502020204030204" pitchFamily="34" charset="0"/>
              </a:rPr>
              <a:t>continuă</a:t>
            </a:r>
            <a:r>
              <a:rPr lang="ro-RO" sz="1400" smtClean="0">
                <a:solidFill>
                  <a:schemeClr val="tx1"/>
                </a:solidFill>
                <a:latin typeface="Calibri" panose="020F0502020204030204" pitchFamily="34" charset="0"/>
              </a:rPr>
              <a:t>;</a:t>
            </a:r>
            <a:r>
              <a:rPr lang="en-US" altLang="en-US" sz="1400" smtClean="0">
                <a:solidFill>
                  <a:schemeClr val="tx1"/>
                </a:solidFill>
                <a:latin typeface="Calibri" panose="020F0502020204030204" pitchFamily="34" charset="0"/>
                <a:ea typeface="ＭＳ Ｐゴシック" pitchFamily="34" charset="-128"/>
              </a:rPr>
              <a:t/>
            </a:r>
            <a:br>
              <a:rPr lang="en-US" altLang="en-US" sz="1400" smtClean="0">
                <a:solidFill>
                  <a:schemeClr val="tx1"/>
                </a:solidFill>
                <a:latin typeface="Calibri" panose="020F0502020204030204" pitchFamily="34" charset="0"/>
                <a:ea typeface="ＭＳ Ｐゴシック" pitchFamily="34" charset="-128"/>
              </a:rPr>
            </a:br>
            <a:r>
              <a:rPr lang="vi-VN" altLang="en-US" sz="1400">
                <a:solidFill>
                  <a:schemeClr val="tx1"/>
                </a:solidFill>
                <a:latin typeface="Calibri" panose="020F0502020204030204" pitchFamily="34" charset="0"/>
                <a:ea typeface="ＭＳ Ｐゴシック" pitchFamily="34" charset="-128"/>
              </a:rPr>
              <a:t>f) validării programelor de recrutare, selecție, încadrare și formare profesională continuă;</a:t>
            </a:r>
            <a:br>
              <a:rPr lang="vi-VN" altLang="en-US" sz="1400">
                <a:solidFill>
                  <a:schemeClr val="tx1"/>
                </a:solidFill>
                <a:latin typeface="Calibri" panose="020F0502020204030204" pitchFamily="34" charset="0"/>
                <a:ea typeface="ＭＳ Ｐゴシック" pitchFamily="34" charset="-128"/>
              </a:rPr>
            </a:br>
            <a:r>
              <a:rPr lang="vi-VN" altLang="en-US" sz="1400">
                <a:solidFill>
                  <a:schemeClr val="tx1"/>
                </a:solidFill>
                <a:latin typeface="Calibri" panose="020F0502020204030204" pitchFamily="34" charset="0"/>
                <a:ea typeface="ＭＳ Ｐゴシック" pitchFamily="34" charset="-128"/>
              </a:rPr>
              <a:t>g) înlesnirii dialogului oficial dintre șef și subordonat în vederea îmbunătățirii performanței profesionale;</a:t>
            </a:r>
            <a:br>
              <a:rPr lang="vi-VN" altLang="en-US" sz="1400">
                <a:solidFill>
                  <a:schemeClr val="tx1"/>
                </a:solidFill>
                <a:latin typeface="Calibri" panose="020F0502020204030204" pitchFamily="34" charset="0"/>
                <a:ea typeface="ＭＳ Ｐゴシック" pitchFamily="34" charset="-128"/>
              </a:rPr>
            </a:br>
            <a:r>
              <a:rPr lang="vi-VN" altLang="en-US" sz="1400">
                <a:solidFill>
                  <a:schemeClr val="tx1"/>
                </a:solidFill>
                <a:latin typeface="Calibri" panose="020F0502020204030204" pitchFamily="34" charset="0"/>
                <a:ea typeface="ＭＳ Ｐゴシック" pitchFamily="34" charset="-128"/>
              </a:rPr>
              <a:t>h)selecției salariaților prealabile operării unei concedieri colective;</a:t>
            </a:r>
            <a:br>
              <a:rPr lang="vi-VN" altLang="en-US" sz="1400">
                <a:solidFill>
                  <a:schemeClr val="tx1"/>
                </a:solidFill>
                <a:latin typeface="Calibri" panose="020F0502020204030204" pitchFamily="34" charset="0"/>
                <a:ea typeface="ＭＳ Ｐゴシック" pitchFamily="34" charset="-128"/>
              </a:rPr>
            </a:br>
            <a:r>
              <a:rPr lang="vi-VN" altLang="en-US" sz="1400">
                <a:solidFill>
                  <a:schemeClr val="tx1"/>
                </a:solidFill>
                <a:latin typeface="Calibri" panose="020F0502020204030204" pitchFamily="34" charset="0"/>
                <a:ea typeface="ＭＳ Ｐゴシック" pitchFamily="34" charset="-128"/>
              </a:rPr>
              <a:t>i) selecției salariaților corespunzători/necorespunzatori </a:t>
            </a:r>
            <a:r>
              <a:rPr lang="vi-VN" altLang="en-US" sz="1400" smtClean="0">
                <a:solidFill>
                  <a:schemeClr val="tx1"/>
                </a:solidFill>
                <a:latin typeface="Calibri" panose="020F0502020204030204" pitchFamily="34" charset="0"/>
                <a:ea typeface="ＭＳ Ｐゴシック" pitchFamily="34" charset="-128"/>
              </a:rPr>
              <a:t>profesional</a:t>
            </a:r>
            <a:r>
              <a:rPr lang="ro-RO" altLang="en-US" sz="1400" smtClean="0">
                <a:solidFill>
                  <a:schemeClr val="tx1"/>
                </a:solidFill>
                <a:latin typeface="Calibri" panose="020F0502020204030204" pitchFamily="34" charset="0"/>
                <a:ea typeface="ＭＳ Ｐゴシック" pitchFamily="34" charset="-128"/>
              </a:rPr>
              <a:t>.</a:t>
            </a:r>
            <a:r>
              <a:rPr lang="vi-VN" altLang="en-US" sz="1600">
                <a:solidFill>
                  <a:schemeClr val="tx1"/>
                </a:solidFill>
                <a:latin typeface="Calibri" panose="020F0502020204030204" pitchFamily="34" charset="0"/>
                <a:ea typeface="ＭＳ Ｐゴシック" pitchFamily="34" charset="-128"/>
              </a:rPr>
              <a:t/>
            </a:r>
            <a:br>
              <a:rPr lang="vi-VN" altLang="en-US" sz="1600">
                <a:solidFill>
                  <a:schemeClr val="tx1"/>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t>
            </a:r>
            <a:r>
              <a:rPr lang="en-US" altLang="en-US" sz="1600" smtClean="0">
                <a:solidFill>
                  <a:srgbClr val="002060"/>
                </a:solidFill>
                <a:latin typeface="Calibri" panose="020F0502020204030204" pitchFamily="34" charset="0"/>
                <a:ea typeface="ＭＳ Ｐゴシック" pitchFamily="34" charset="-128"/>
              </a:rPr>
              <a:t>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r>
            <a:br>
              <a:rPr lang="en-US" altLang="en-US" sz="1600" smtClean="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t>
            </a:r>
            <a:endParaRPr lang="ro-RO" sz="1600" b="1" dirty="0">
              <a:solidFill>
                <a:srgbClr val="002060"/>
              </a:solidFill>
              <a:latin typeface="Calibri" panose="020F0502020204030204" pitchFamily="34" charset="0"/>
            </a:endParaRPr>
          </a:p>
        </p:txBody>
      </p:sp>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Tree>
    <p:extLst>
      <p:ext uri="{BB962C8B-B14F-4D97-AF65-F5344CB8AC3E}">
        <p14:creationId xmlns:p14="http://schemas.microsoft.com/office/powerpoint/2010/main" val="233827649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sp>
        <p:nvSpPr>
          <p:cNvPr id="12" name="Titel 15"/>
          <p:cNvSpPr>
            <a:spLocks noGrp="1"/>
          </p:cNvSpPr>
          <p:nvPr>
            <p:ph type="title"/>
          </p:nvPr>
        </p:nvSpPr>
        <p:spPr>
          <a:xfrm>
            <a:off x="421341" y="1255058"/>
            <a:ext cx="8359569" cy="4204448"/>
          </a:xfrm>
        </p:spPr>
        <p:txBody>
          <a:bodyPr/>
          <a:lstStyle/>
          <a:p>
            <a:pPr marL="0" indent="0"/>
            <a:r>
              <a:rPr lang="ro-RO" altLang="en-US" sz="1600" smtClean="0">
                <a:solidFill>
                  <a:schemeClr val="tx1"/>
                </a:solidFill>
                <a:latin typeface="Calibri" panose="020F0502020204030204" pitchFamily="34" charset="0"/>
                <a:ea typeface="ＭＳ Ｐゴシック" pitchFamily="34" charset="-128"/>
              </a:rPr>
              <a:t>2. </a:t>
            </a:r>
            <a:r>
              <a:rPr lang="ro-RO" altLang="en-US" sz="1600" u="sng" smtClean="0">
                <a:solidFill>
                  <a:schemeClr val="tx1"/>
                </a:solidFill>
                <a:latin typeface="Calibri" panose="020F0502020204030204" pitchFamily="34" charset="0"/>
                <a:ea typeface="ＭＳ Ｐゴシック" pitchFamily="34" charset="-128"/>
              </a:rPr>
              <a:t>Prevederi legale</a:t>
            </a:r>
            <a:r>
              <a:rPr lang="en-US" altLang="en-US" sz="1400">
                <a:solidFill>
                  <a:srgbClr val="002060"/>
                </a:solidFill>
                <a:latin typeface="Calibri" panose="020F0502020204030204" pitchFamily="34" charset="0"/>
                <a:ea typeface="ＭＳ Ｐゴシック" pitchFamily="34" charset="-128"/>
              </a:rPr>
              <a:t>	</a:t>
            </a:r>
            <a:r>
              <a:rPr lang="en-US" altLang="en-US" sz="1400" smtClean="0">
                <a:solidFill>
                  <a:srgbClr val="002060"/>
                </a:solidFill>
                <a:latin typeface="Calibri" panose="020F0502020204030204" pitchFamily="34" charset="0"/>
                <a:ea typeface="ＭＳ Ｐゴシック" pitchFamily="34" charset="-128"/>
              </a:rPr>
              <a:t>											</a:t>
            </a:r>
            <a:br>
              <a:rPr lang="en-US" altLang="en-US" sz="1400" smtClean="0">
                <a:solidFill>
                  <a:srgbClr val="002060"/>
                </a:solidFill>
                <a:latin typeface="Calibri" panose="020F0502020204030204" pitchFamily="34" charset="0"/>
                <a:ea typeface="ＭＳ Ｐゴシック" pitchFamily="34" charset="-128"/>
              </a:rPr>
            </a:br>
            <a:r>
              <a:rPr lang="en-US" altLang="en-US" sz="1600">
                <a:solidFill>
                  <a:schemeClr val="tx1"/>
                </a:solidFill>
                <a:latin typeface="Calibri" panose="020F0502020204030204" pitchFamily="34" charset="0"/>
                <a:ea typeface="ＭＳ Ｐゴシック" pitchFamily="34" charset="-128"/>
              </a:rPr>
              <a:t>Legea nr. 53/2003 (Codul Muncii</a:t>
            </a:r>
            <a:r>
              <a:rPr lang="en-US" altLang="en-US" sz="1600" smtClean="0">
                <a:solidFill>
                  <a:schemeClr val="tx1"/>
                </a:solidFill>
                <a:latin typeface="Calibri" panose="020F0502020204030204" pitchFamily="34" charset="0"/>
                <a:ea typeface="ＭＳ Ｐゴシック" pitchFamily="34" charset="-128"/>
              </a:rPr>
              <a:t>):</a:t>
            </a:r>
            <a:r>
              <a:rPr lang="ro-RO" altLang="en-US" sz="1600" smtClean="0">
                <a:solidFill>
                  <a:schemeClr val="tx1"/>
                </a:solidFill>
                <a:latin typeface="Calibri" panose="020F0502020204030204" pitchFamily="34" charset="0"/>
                <a:ea typeface="ＭＳ Ｐゴシック" pitchFamily="34" charset="-128"/>
              </a:rPr>
              <a:t/>
            </a:r>
            <a:br>
              <a:rPr lang="ro-RO" altLang="en-US" sz="1600" smtClean="0">
                <a:solidFill>
                  <a:schemeClr val="tx1"/>
                </a:solidFill>
                <a:latin typeface="Calibri" panose="020F0502020204030204" pitchFamily="34" charset="0"/>
                <a:ea typeface="ＭＳ Ｐゴシック" pitchFamily="34" charset="-128"/>
              </a:rPr>
            </a:br>
            <a:r>
              <a:rPr lang="en-US" altLang="en-US" sz="1600">
                <a:solidFill>
                  <a:schemeClr val="tx1"/>
                </a:solidFill>
                <a:latin typeface="Calibri" panose="020F0502020204030204" pitchFamily="34" charset="0"/>
                <a:ea typeface="ＭＳ Ｐゴシック" pitchFamily="34" charset="-128"/>
              </a:rPr>
              <a:t/>
            </a:r>
            <a:br>
              <a:rPr lang="en-US" altLang="en-US" sz="1600">
                <a:solidFill>
                  <a:schemeClr val="tx1"/>
                </a:solidFill>
                <a:latin typeface="Calibri" panose="020F0502020204030204" pitchFamily="34" charset="0"/>
                <a:ea typeface="ＭＳ Ｐゴシック" pitchFamily="34" charset="-128"/>
              </a:rPr>
            </a:br>
            <a:r>
              <a:rPr lang="en-US" altLang="en-US" sz="1600" smtClean="0">
                <a:solidFill>
                  <a:schemeClr val="tx1"/>
                </a:solidFill>
                <a:latin typeface="Calibri" panose="020F0502020204030204" pitchFamily="34" charset="0"/>
                <a:ea typeface="ＭＳ Ｐゴシック" pitchFamily="34" charset="-128"/>
              </a:rPr>
              <a:t>“</a:t>
            </a:r>
            <a:r>
              <a:rPr lang="en-US" altLang="en-US" sz="1400" i="1" smtClean="0">
                <a:solidFill>
                  <a:schemeClr val="tx1"/>
                </a:solidFill>
                <a:latin typeface="Calibri" panose="020F0502020204030204" pitchFamily="34" charset="0"/>
                <a:ea typeface="ＭＳ Ｐゴシック" pitchFamily="34" charset="-128"/>
              </a:rPr>
              <a:t>Art</a:t>
            </a:r>
            <a:r>
              <a:rPr lang="en-US" altLang="en-US" sz="1400" i="1">
                <a:solidFill>
                  <a:schemeClr val="tx1"/>
                </a:solidFill>
                <a:latin typeface="Calibri" panose="020F0502020204030204" pitchFamily="34" charset="0"/>
                <a:ea typeface="ＭＳ Ｐゴシック" pitchFamily="34" charset="-128"/>
              </a:rPr>
              <a:t>. 17</a:t>
            </a:r>
            <a:r>
              <a:rPr lang="en-US" altLang="en-US" sz="1400">
                <a:solidFill>
                  <a:schemeClr val="tx1"/>
                </a:solidFill>
                <a:latin typeface="Calibri" panose="020F0502020204030204" pitchFamily="34" charset="0"/>
                <a:ea typeface="ＭＳ Ｐゴシック" pitchFamily="34" charset="-128"/>
              </a:rPr>
              <a:t>. </a:t>
            </a:r>
            <a:br>
              <a:rPr lang="en-US" altLang="en-US" sz="1400">
                <a:solidFill>
                  <a:schemeClr val="tx1"/>
                </a:solidFill>
                <a:latin typeface="Calibri" panose="020F0502020204030204" pitchFamily="34" charset="0"/>
                <a:ea typeface="ＭＳ Ｐゴシック" pitchFamily="34" charset="-128"/>
              </a:rPr>
            </a:br>
            <a:r>
              <a:rPr lang="en-US" altLang="en-US" sz="1400">
                <a:solidFill>
                  <a:schemeClr val="tx1"/>
                </a:solidFill>
                <a:latin typeface="Calibri" panose="020F0502020204030204" pitchFamily="34" charset="0"/>
                <a:ea typeface="ＭＳ Ｐゴシック" pitchFamily="34" charset="-128"/>
              </a:rPr>
              <a:t>(1) Anterior incheierii sau modificarii contractului individual de munca, angajatorul are obligatia de a informa persoana selectata in vederea angajarii ori, dupa caz, salariatul, cu privire la clauzele esentiale pe care intentioneaza sa le inscrie in contract sau sa le modifice. </a:t>
            </a:r>
            <a:br>
              <a:rPr lang="en-US" altLang="en-US" sz="1400">
                <a:solidFill>
                  <a:schemeClr val="tx1"/>
                </a:solidFill>
                <a:latin typeface="Calibri" panose="020F0502020204030204" pitchFamily="34" charset="0"/>
                <a:ea typeface="ＭＳ Ｐゴシック" pitchFamily="34" charset="-128"/>
              </a:rPr>
            </a:br>
            <a:r>
              <a:rPr lang="en-US" altLang="en-US" sz="1400">
                <a:solidFill>
                  <a:schemeClr val="tx1"/>
                </a:solidFill>
                <a:latin typeface="Calibri" panose="020F0502020204030204" pitchFamily="34" charset="0"/>
                <a:ea typeface="ＭＳ Ｐゴシック" pitchFamily="34" charset="-128"/>
              </a:rPr>
              <a:t>(2) Obligatia de informare a persoanei selectate in vederea angajarii sau a salariatului se considera indeplinita de catre angajator la momentul semnarii contractului individual de munca sau a actului aditional, dupa caz. </a:t>
            </a:r>
            <a:br>
              <a:rPr lang="en-US" altLang="en-US" sz="1400">
                <a:solidFill>
                  <a:schemeClr val="tx1"/>
                </a:solidFill>
                <a:latin typeface="Calibri" panose="020F0502020204030204" pitchFamily="34" charset="0"/>
                <a:ea typeface="ＭＳ Ｐゴシック" pitchFamily="34" charset="-128"/>
              </a:rPr>
            </a:br>
            <a:r>
              <a:rPr lang="en-US" altLang="en-US" sz="1400">
                <a:solidFill>
                  <a:schemeClr val="tx1"/>
                </a:solidFill>
                <a:latin typeface="Calibri" panose="020F0502020204030204" pitchFamily="34" charset="0"/>
                <a:ea typeface="ＭＳ Ｐゴシック" pitchFamily="34" charset="-128"/>
              </a:rPr>
              <a:t>(3) Persoana selectata in vederea angajarii ori salariatul, dupa caz, va fi informata cu privire la cel putin urmatoarele elemente: </a:t>
            </a:r>
            <a:br>
              <a:rPr lang="en-US" altLang="en-US" sz="1400">
                <a:solidFill>
                  <a:schemeClr val="tx1"/>
                </a:solidFill>
                <a:latin typeface="Calibri" panose="020F0502020204030204" pitchFamily="34" charset="0"/>
                <a:ea typeface="ＭＳ Ｐゴシック" pitchFamily="34" charset="-128"/>
              </a:rPr>
            </a:br>
            <a:r>
              <a:rPr lang="en-US" altLang="en-US" sz="1400">
                <a:solidFill>
                  <a:schemeClr val="tx1"/>
                </a:solidFill>
                <a:latin typeface="Calibri" panose="020F0502020204030204" pitchFamily="34" charset="0"/>
                <a:ea typeface="ＭＳ Ｐゴシック" pitchFamily="34" charset="-128"/>
              </a:rPr>
              <a:t>a) identitatea partilor; </a:t>
            </a:r>
            <a:br>
              <a:rPr lang="en-US" altLang="en-US" sz="1400">
                <a:solidFill>
                  <a:schemeClr val="tx1"/>
                </a:solidFill>
                <a:latin typeface="Calibri" panose="020F0502020204030204" pitchFamily="34" charset="0"/>
                <a:ea typeface="ＭＳ Ｐゴシック" pitchFamily="34" charset="-128"/>
              </a:rPr>
            </a:br>
            <a:r>
              <a:rPr lang="en-US" altLang="en-US" sz="1400">
                <a:solidFill>
                  <a:schemeClr val="tx1"/>
                </a:solidFill>
                <a:latin typeface="Calibri" panose="020F0502020204030204" pitchFamily="34" charset="0"/>
                <a:ea typeface="ＭＳ Ｐゴシック" pitchFamily="34" charset="-128"/>
              </a:rPr>
              <a:t>b) locul de munca sau, in lipsa unui loc de munca fix, posibilitatea ca salariatul sa munceasca in diverse locuri; </a:t>
            </a:r>
            <a:br>
              <a:rPr lang="en-US" altLang="en-US" sz="1400">
                <a:solidFill>
                  <a:schemeClr val="tx1"/>
                </a:solidFill>
                <a:latin typeface="Calibri" panose="020F0502020204030204" pitchFamily="34" charset="0"/>
                <a:ea typeface="ＭＳ Ｐゴシック" pitchFamily="34" charset="-128"/>
              </a:rPr>
            </a:br>
            <a:r>
              <a:rPr lang="en-US" altLang="en-US" sz="1400">
                <a:solidFill>
                  <a:schemeClr val="tx1"/>
                </a:solidFill>
                <a:latin typeface="Calibri" panose="020F0502020204030204" pitchFamily="34" charset="0"/>
                <a:ea typeface="ＭＳ Ｐゴシック" pitchFamily="34" charset="-128"/>
              </a:rPr>
              <a:t>c) sediul sau, dupa caz, domiciliul angajatorului; </a:t>
            </a:r>
            <a:br>
              <a:rPr lang="en-US" altLang="en-US" sz="1400">
                <a:solidFill>
                  <a:schemeClr val="tx1"/>
                </a:solidFill>
                <a:latin typeface="Calibri" panose="020F0502020204030204" pitchFamily="34" charset="0"/>
                <a:ea typeface="ＭＳ Ｐゴシック" pitchFamily="34" charset="-128"/>
              </a:rPr>
            </a:br>
            <a:r>
              <a:rPr lang="en-US" altLang="en-US" sz="1400">
                <a:solidFill>
                  <a:schemeClr val="tx1"/>
                </a:solidFill>
                <a:latin typeface="Calibri" panose="020F0502020204030204" pitchFamily="34" charset="0"/>
                <a:ea typeface="ＭＳ Ｐゴシック" pitchFamily="34" charset="-128"/>
              </a:rPr>
              <a:t>d) functia/ocupatia conform specificatiei Clasificarii ocupatiilor din Romania sau altor acte normative, precum si fisa postului, cu specificarea atributiilor postului; </a:t>
            </a:r>
            <a:br>
              <a:rPr lang="en-US" altLang="en-US" sz="1400">
                <a:solidFill>
                  <a:schemeClr val="tx1"/>
                </a:solidFill>
                <a:latin typeface="Calibri" panose="020F0502020204030204" pitchFamily="34" charset="0"/>
                <a:ea typeface="ＭＳ Ｐゴシック" pitchFamily="34" charset="-128"/>
              </a:rPr>
            </a:br>
            <a:r>
              <a:rPr lang="en-US" altLang="en-US" sz="1400">
                <a:solidFill>
                  <a:schemeClr val="tx1"/>
                </a:solidFill>
                <a:latin typeface="Calibri" panose="020F0502020204030204" pitchFamily="34" charset="0"/>
                <a:ea typeface="ＭＳ Ｐゴシック" pitchFamily="34" charset="-128"/>
              </a:rPr>
              <a:t>e) </a:t>
            </a:r>
            <a:r>
              <a:rPr lang="en-US" altLang="en-US" sz="1400" i="1" u="sng">
                <a:solidFill>
                  <a:schemeClr val="tx1"/>
                </a:solidFill>
                <a:latin typeface="Calibri" panose="020F0502020204030204" pitchFamily="34" charset="0"/>
                <a:ea typeface="ＭＳ Ｐゴシック" pitchFamily="34" charset="-128"/>
              </a:rPr>
              <a:t>criteriile de evaluare a activitatii profesionale a salariatului aplicabile la nivelul </a:t>
            </a:r>
            <a:r>
              <a:rPr lang="ro-RO" altLang="en-US" sz="1400" i="1" u="sng">
                <a:solidFill>
                  <a:schemeClr val="tx1"/>
                </a:solidFill>
                <a:latin typeface="Calibri" panose="020F0502020204030204" pitchFamily="34" charset="0"/>
                <a:ea typeface="ＭＳ Ｐゴシック" pitchFamily="34" charset="-128"/>
              </a:rPr>
              <a:t> </a:t>
            </a:r>
            <a:r>
              <a:rPr lang="ro-RO" altLang="en-US" sz="1400" i="1" u="sng" smtClean="0">
                <a:solidFill>
                  <a:schemeClr val="tx1"/>
                </a:solidFill>
                <a:latin typeface="Calibri" panose="020F0502020204030204" pitchFamily="34" charset="0"/>
                <a:ea typeface="ＭＳ Ｐゴシック" pitchFamily="34" charset="-128"/>
              </a:rPr>
              <a:t>angajatorului</a:t>
            </a:r>
            <a:r>
              <a:rPr lang="en-US" altLang="en-US" sz="1400" smtClean="0">
                <a:solidFill>
                  <a:schemeClr val="tx1"/>
                </a:solidFill>
                <a:latin typeface="Calibri" panose="020F0502020204030204" pitchFamily="34" charset="0"/>
                <a:ea typeface="ＭＳ Ｐゴシック" pitchFamily="34" charset="-128"/>
              </a:rPr>
              <a:t>.” </a:t>
            </a: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r>
            <a:br>
              <a:rPr lang="en-US" altLang="en-US" sz="1600" smtClean="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t>
            </a:r>
            <a:endParaRPr lang="ro-RO" sz="1600" b="1" dirty="0">
              <a:solidFill>
                <a:srgbClr val="002060"/>
              </a:solidFill>
              <a:latin typeface="Calibri" panose="020F0502020204030204" pitchFamily="34" charset="0"/>
            </a:endParaRPr>
          </a:p>
        </p:txBody>
      </p:sp>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Tree>
    <p:extLst>
      <p:ext uri="{BB962C8B-B14F-4D97-AF65-F5344CB8AC3E}">
        <p14:creationId xmlns:p14="http://schemas.microsoft.com/office/powerpoint/2010/main" val="3651478141"/>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sp>
        <p:nvSpPr>
          <p:cNvPr id="12" name="Titel 15"/>
          <p:cNvSpPr>
            <a:spLocks noGrp="1"/>
          </p:cNvSpPr>
          <p:nvPr>
            <p:ph type="title"/>
          </p:nvPr>
        </p:nvSpPr>
        <p:spPr>
          <a:xfrm>
            <a:off x="216151" y="1255058"/>
            <a:ext cx="8658908" cy="4204448"/>
          </a:xfrm>
        </p:spPr>
        <p:txBody>
          <a:bodyPr/>
          <a:lstStyle/>
          <a:p>
            <a:pPr marL="0" indent="0"/>
            <a:r>
              <a:rPr lang="en-US" altLang="en-US" sz="1600">
                <a:solidFill>
                  <a:srgbClr val="002060"/>
                </a:solidFill>
                <a:latin typeface="Calibri" panose="020F0502020204030204" pitchFamily="34" charset="0"/>
                <a:ea typeface="ＭＳ Ｐゴシック" pitchFamily="34" charset="-128"/>
              </a:rPr>
              <a:t>	</a:t>
            </a:r>
            <a:r>
              <a:rPr lang="en-US" altLang="en-US" sz="1600" smtClean="0">
                <a:solidFill>
                  <a:srgbClr val="002060"/>
                </a:solidFill>
                <a:latin typeface="Calibri" panose="020F0502020204030204" pitchFamily="34" charset="0"/>
                <a:ea typeface="ＭＳ Ｐゴシック" pitchFamily="34" charset="-128"/>
              </a:rPr>
              <a:t>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r>
            <a:br>
              <a:rPr lang="en-US" altLang="en-US" sz="1600" smtClean="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t>
            </a:r>
            <a:endParaRPr lang="ro-RO" sz="1600" b="1" dirty="0">
              <a:solidFill>
                <a:srgbClr val="002060"/>
              </a:solidFill>
              <a:latin typeface="Calibri" panose="020F0502020204030204" pitchFamily="34" charset="0"/>
            </a:endParaRPr>
          </a:p>
        </p:txBody>
      </p:sp>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pic>
        <p:nvPicPr>
          <p:cNvPr id="2050"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7553" y="1900519"/>
            <a:ext cx="4072618" cy="3014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40171" y="2626658"/>
            <a:ext cx="4497641" cy="2205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4429870"/>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sp>
        <p:nvSpPr>
          <p:cNvPr id="12" name="Titel 15"/>
          <p:cNvSpPr>
            <a:spLocks noGrp="1"/>
          </p:cNvSpPr>
          <p:nvPr>
            <p:ph type="title"/>
          </p:nvPr>
        </p:nvSpPr>
        <p:spPr>
          <a:xfrm>
            <a:off x="376519" y="1255058"/>
            <a:ext cx="8404392" cy="4204448"/>
          </a:xfrm>
        </p:spPr>
        <p:txBody>
          <a:bodyPr/>
          <a:lstStyle/>
          <a:p>
            <a:pPr marL="0" indent="0"/>
            <a:r>
              <a:rPr lang="en-US" altLang="en-US" sz="1600">
                <a:solidFill>
                  <a:srgbClr val="002060"/>
                </a:solidFill>
                <a:latin typeface="Calibri" panose="020F0502020204030204" pitchFamily="34" charset="0"/>
                <a:ea typeface="ＭＳ Ｐゴシック" pitchFamily="34" charset="-128"/>
              </a:rPr>
              <a:t>	</a:t>
            </a:r>
            <a:r>
              <a:rPr lang="en-US" altLang="en-US" sz="1600" smtClean="0">
                <a:solidFill>
                  <a:srgbClr val="002060"/>
                </a:solidFill>
                <a:latin typeface="Calibri" panose="020F0502020204030204" pitchFamily="34" charset="0"/>
                <a:ea typeface="ＭＳ Ｐゴシック" pitchFamily="34" charset="-128"/>
              </a:rPr>
              <a:t>											</a:t>
            </a:r>
            <a:br>
              <a:rPr lang="en-US" altLang="en-US" sz="1600" smtClean="0">
                <a:solidFill>
                  <a:srgbClr val="002060"/>
                </a:solidFill>
                <a:latin typeface="Calibri" panose="020F0502020204030204" pitchFamily="34" charset="0"/>
                <a:ea typeface="ＭＳ Ｐゴシック" pitchFamily="34" charset="-128"/>
              </a:rPr>
            </a:br>
            <a:r>
              <a:rPr lang="en-US" altLang="en-US" sz="1800">
                <a:solidFill>
                  <a:schemeClr val="tx1"/>
                </a:solidFill>
                <a:latin typeface="Calibri" panose="020F0502020204030204" pitchFamily="34" charset="0"/>
                <a:ea typeface="ＭＳ Ｐゴシック" pitchFamily="34" charset="-128"/>
              </a:rPr>
              <a:t>Legea nr. 53/2003 (Codul Muncii):</a:t>
            </a:r>
            <a:br>
              <a:rPr lang="en-US" altLang="en-US" sz="1800">
                <a:solidFill>
                  <a:schemeClr val="tx1"/>
                </a:solidFill>
                <a:latin typeface="Calibri" panose="020F0502020204030204" pitchFamily="34" charset="0"/>
                <a:ea typeface="ＭＳ Ｐゴシック" pitchFamily="34" charset="-128"/>
              </a:rPr>
            </a:br>
            <a:r>
              <a:rPr lang="en-US" altLang="en-US" sz="1800">
                <a:solidFill>
                  <a:schemeClr val="tx1"/>
                </a:solidFill>
                <a:latin typeface="Calibri" panose="020F0502020204030204" pitchFamily="34" charset="0"/>
                <a:ea typeface="ＭＳ Ｐゴシック" pitchFamily="34" charset="-128"/>
              </a:rPr>
              <a:t/>
            </a:r>
            <a:br>
              <a:rPr lang="en-US" altLang="en-US" sz="1800">
                <a:solidFill>
                  <a:schemeClr val="tx1"/>
                </a:solidFill>
                <a:latin typeface="Calibri" panose="020F0502020204030204" pitchFamily="34" charset="0"/>
                <a:ea typeface="ＭＳ Ｐゴシック" pitchFamily="34" charset="-128"/>
              </a:rPr>
            </a:br>
            <a:r>
              <a:rPr lang="en-US" altLang="en-US" sz="1800" smtClean="0">
                <a:solidFill>
                  <a:schemeClr val="tx1"/>
                </a:solidFill>
                <a:latin typeface="Calibri" panose="020F0502020204030204" pitchFamily="34" charset="0"/>
                <a:ea typeface="ＭＳ Ｐゴシック" pitchFamily="34" charset="-128"/>
              </a:rPr>
              <a:t> “</a:t>
            </a:r>
            <a:r>
              <a:rPr lang="en-US" altLang="en-US" sz="1400" smtClean="0">
                <a:solidFill>
                  <a:schemeClr val="tx1"/>
                </a:solidFill>
                <a:latin typeface="Calibri" panose="020F0502020204030204" pitchFamily="34" charset="0"/>
                <a:ea typeface="ＭＳ Ｐゴシック" pitchFamily="34" charset="-128"/>
              </a:rPr>
              <a:t>Art.242</a:t>
            </a:r>
            <a:r>
              <a:rPr lang="en-US" altLang="en-US" sz="1400">
                <a:solidFill>
                  <a:schemeClr val="tx1"/>
                </a:solidFill>
                <a:latin typeface="Calibri" panose="020F0502020204030204" pitchFamily="34" charset="0"/>
                <a:ea typeface="ＭＳ Ｐゴシック" pitchFamily="34" charset="-128"/>
              </a:rPr>
              <a:t>. </a:t>
            </a:r>
            <a:r>
              <a:rPr lang="en-US" altLang="en-US" sz="1400" i="1">
                <a:solidFill>
                  <a:schemeClr val="tx1"/>
                </a:solidFill>
                <a:latin typeface="Calibri" panose="020F0502020204030204" pitchFamily="34" charset="0"/>
                <a:ea typeface="ＭＳ Ｐゴシック" pitchFamily="34" charset="-128"/>
              </a:rPr>
              <a:t>Regulamentul intern </a:t>
            </a:r>
            <a:r>
              <a:rPr lang="en-US" altLang="en-US" sz="1400">
                <a:solidFill>
                  <a:schemeClr val="tx1"/>
                </a:solidFill>
                <a:latin typeface="Calibri" panose="020F0502020204030204" pitchFamily="34" charset="0"/>
                <a:ea typeface="ＭＳ Ｐゴシック" pitchFamily="34" charset="-128"/>
              </a:rPr>
              <a:t>cuprinde cel putin urmatoarele categorii de dispozitii</a:t>
            </a:r>
            <a:r>
              <a:rPr lang="en-US" altLang="en-US" sz="1600">
                <a:solidFill>
                  <a:schemeClr val="tx1"/>
                </a:solidFill>
                <a:latin typeface="Calibri" panose="020F0502020204030204" pitchFamily="34" charset="0"/>
                <a:ea typeface="ＭＳ Ｐゴシック" pitchFamily="34" charset="-128"/>
              </a:rPr>
              <a:t>: </a:t>
            </a:r>
            <a:r>
              <a:rPr lang="ro-RO" altLang="en-US" sz="1600" smtClean="0">
                <a:solidFill>
                  <a:schemeClr val="tx1"/>
                </a:solidFill>
                <a:latin typeface="Calibri" panose="020F0502020204030204" pitchFamily="34" charset="0"/>
                <a:ea typeface="ＭＳ Ｐゴシック" pitchFamily="34" charset="-128"/>
              </a:rPr>
              <a:t/>
            </a:r>
            <a:br>
              <a:rPr lang="ro-RO" altLang="en-US" sz="1600" smtClean="0">
                <a:solidFill>
                  <a:schemeClr val="tx1"/>
                </a:solidFill>
                <a:latin typeface="Calibri" panose="020F0502020204030204" pitchFamily="34" charset="0"/>
                <a:ea typeface="ＭＳ Ｐゴシック" pitchFamily="34" charset="-128"/>
              </a:rPr>
            </a:br>
            <a:r>
              <a:rPr lang="en-US" altLang="en-US" sz="1600">
                <a:solidFill>
                  <a:schemeClr val="tx1"/>
                </a:solidFill>
                <a:latin typeface="Calibri" panose="020F0502020204030204" pitchFamily="34" charset="0"/>
                <a:ea typeface="ＭＳ Ｐゴシック" pitchFamily="34" charset="-128"/>
              </a:rPr>
              <a:t/>
            </a:r>
            <a:br>
              <a:rPr lang="en-US" altLang="en-US" sz="1600">
                <a:solidFill>
                  <a:schemeClr val="tx1"/>
                </a:solidFill>
                <a:latin typeface="Calibri" panose="020F0502020204030204" pitchFamily="34" charset="0"/>
                <a:ea typeface="ＭＳ Ｐゴシック" pitchFamily="34" charset="-128"/>
              </a:rPr>
            </a:br>
            <a:r>
              <a:rPr lang="en-US" altLang="en-US" sz="1400">
                <a:solidFill>
                  <a:schemeClr val="tx1"/>
                </a:solidFill>
                <a:latin typeface="Calibri" panose="020F0502020204030204" pitchFamily="34" charset="0"/>
                <a:ea typeface="ＭＳ Ｐゴシック" pitchFamily="34" charset="-128"/>
              </a:rPr>
              <a:t>a) reguli privind protectia, igiena si securitatea in munca in cadrul unitatii; </a:t>
            </a:r>
            <a:br>
              <a:rPr lang="en-US" altLang="en-US" sz="1400">
                <a:solidFill>
                  <a:schemeClr val="tx1"/>
                </a:solidFill>
                <a:latin typeface="Calibri" panose="020F0502020204030204" pitchFamily="34" charset="0"/>
                <a:ea typeface="ＭＳ Ｐゴシック" pitchFamily="34" charset="-128"/>
              </a:rPr>
            </a:br>
            <a:r>
              <a:rPr lang="en-US" altLang="en-US" sz="1400">
                <a:solidFill>
                  <a:schemeClr val="tx1"/>
                </a:solidFill>
                <a:latin typeface="Calibri" panose="020F0502020204030204" pitchFamily="34" charset="0"/>
                <a:ea typeface="ＭＳ Ｐゴシック" pitchFamily="34" charset="-128"/>
              </a:rPr>
              <a:t>b) reguli privind respectarea principiului nediscriminarii si al inlaturarii oricarei forme de incalcare a demnitatii; </a:t>
            </a:r>
            <a:br>
              <a:rPr lang="en-US" altLang="en-US" sz="1400">
                <a:solidFill>
                  <a:schemeClr val="tx1"/>
                </a:solidFill>
                <a:latin typeface="Calibri" panose="020F0502020204030204" pitchFamily="34" charset="0"/>
                <a:ea typeface="ＭＳ Ｐゴシック" pitchFamily="34" charset="-128"/>
              </a:rPr>
            </a:br>
            <a:r>
              <a:rPr lang="en-US" altLang="en-US" sz="1400">
                <a:solidFill>
                  <a:schemeClr val="tx1"/>
                </a:solidFill>
                <a:latin typeface="Calibri" panose="020F0502020204030204" pitchFamily="34" charset="0"/>
                <a:ea typeface="ＭＳ Ｐゴシック" pitchFamily="34" charset="-128"/>
              </a:rPr>
              <a:t>c) drepturile si obligatiile angajatorului si ale salariatilor; </a:t>
            </a:r>
            <a:br>
              <a:rPr lang="en-US" altLang="en-US" sz="1400">
                <a:solidFill>
                  <a:schemeClr val="tx1"/>
                </a:solidFill>
                <a:latin typeface="Calibri" panose="020F0502020204030204" pitchFamily="34" charset="0"/>
                <a:ea typeface="ＭＳ Ｐゴシック" pitchFamily="34" charset="-128"/>
              </a:rPr>
            </a:br>
            <a:r>
              <a:rPr lang="en-US" altLang="en-US" sz="1400">
                <a:solidFill>
                  <a:schemeClr val="tx1"/>
                </a:solidFill>
                <a:latin typeface="Calibri" panose="020F0502020204030204" pitchFamily="34" charset="0"/>
                <a:ea typeface="ＭＳ Ｐゴシック" pitchFamily="34" charset="-128"/>
              </a:rPr>
              <a:t>d) procedura de solutionare a cererilor sau a reclamatiilor individuale ale salariatilor; </a:t>
            </a:r>
            <a:br>
              <a:rPr lang="en-US" altLang="en-US" sz="1400">
                <a:solidFill>
                  <a:schemeClr val="tx1"/>
                </a:solidFill>
                <a:latin typeface="Calibri" panose="020F0502020204030204" pitchFamily="34" charset="0"/>
                <a:ea typeface="ＭＳ Ｐゴシック" pitchFamily="34" charset="-128"/>
              </a:rPr>
            </a:br>
            <a:r>
              <a:rPr lang="en-US" altLang="en-US" sz="1400">
                <a:solidFill>
                  <a:schemeClr val="tx1"/>
                </a:solidFill>
                <a:latin typeface="Calibri" panose="020F0502020204030204" pitchFamily="34" charset="0"/>
                <a:ea typeface="ＭＳ Ｐゴシック" pitchFamily="34" charset="-128"/>
              </a:rPr>
              <a:t>e) reguli concrete privind disciplina muncii in unitate; </a:t>
            </a:r>
            <a:br>
              <a:rPr lang="en-US" altLang="en-US" sz="1400">
                <a:solidFill>
                  <a:schemeClr val="tx1"/>
                </a:solidFill>
                <a:latin typeface="Calibri" panose="020F0502020204030204" pitchFamily="34" charset="0"/>
                <a:ea typeface="ＭＳ Ｐゴシック" pitchFamily="34" charset="-128"/>
              </a:rPr>
            </a:br>
            <a:r>
              <a:rPr lang="en-US" altLang="en-US" sz="1400">
                <a:solidFill>
                  <a:schemeClr val="tx1"/>
                </a:solidFill>
                <a:latin typeface="Calibri" panose="020F0502020204030204" pitchFamily="34" charset="0"/>
                <a:ea typeface="ＭＳ Ｐゴシック" pitchFamily="34" charset="-128"/>
              </a:rPr>
              <a:t>f) abaterile disciplinare si sanctiunile aplicabile; </a:t>
            </a:r>
            <a:br>
              <a:rPr lang="en-US" altLang="en-US" sz="1400">
                <a:solidFill>
                  <a:schemeClr val="tx1"/>
                </a:solidFill>
                <a:latin typeface="Calibri" panose="020F0502020204030204" pitchFamily="34" charset="0"/>
                <a:ea typeface="ＭＳ Ｐゴシック" pitchFamily="34" charset="-128"/>
              </a:rPr>
            </a:br>
            <a:r>
              <a:rPr lang="en-US" altLang="en-US" sz="1400">
                <a:solidFill>
                  <a:schemeClr val="tx1"/>
                </a:solidFill>
                <a:latin typeface="Calibri" panose="020F0502020204030204" pitchFamily="34" charset="0"/>
                <a:ea typeface="ＭＳ Ｐゴシック" pitchFamily="34" charset="-128"/>
              </a:rPr>
              <a:t>g) reguli referitoare la procedura disciplinara; </a:t>
            </a:r>
            <a:br>
              <a:rPr lang="en-US" altLang="en-US" sz="1400">
                <a:solidFill>
                  <a:schemeClr val="tx1"/>
                </a:solidFill>
                <a:latin typeface="Calibri" panose="020F0502020204030204" pitchFamily="34" charset="0"/>
                <a:ea typeface="ＭＳ Ｐゴシック" pitchFamily="34" charset="-128"/>
              </a:rPr>
            </a:br>
            <a:r>
              <a:rPr lang="en-US" altLang="en-US" sz="1400">
                <a:solidFill>
                  <a:schemeClr val="tx1"/>
                </a:solidFill>
                <a:latin typeface="Calibri" panose="020F0502020204030204" pitchFamily="34" charset="0"/>
                <a:ea typeface="ＭＳ Ｐゴシック" pitchFamily="34" charset="-128"/>
              </a:rPr>
              <a:t>h) modalitatile de aplicare a altor dispozitii legale sau contractuale specifice; </a:t>
            </a:r>
            <a:br>
              <a:rPr lang="en-US" altLang="en-US" sz="1400">
                <a:solidFill>
                  <a:schemeClr val="tx1"/>
                </a:solidFill>
                <a:latin typeface="Calibri" panose="020F0502020204030204" pitchFamily="34" charset="0"/>
                <a:ea typeface="ＭＳ Ｐゴシック" pitchFamily="34" charset="-128"/>
              </a:rPr>
            </a:br>
            <a:r>
              <a:rPr lang="en-US" altLang="en-US" sz="1400">
                <a:solidFill>
                  <a:schemeClr val="tx1"/>
                </a:solidFill>
                <a:latin typeface="Calibri" panose="020F0502020204030204" pitchFamily="34" charset="0"/>
                <a:ea typeface="ＭＳ Ｐゴシック" pitchFamily="34" charset="-128"/>
              </a:rPr>
              <a:t>i) </a:t>
            </a:r>
            <a:r>
              <a:rPr lang="en-US" altLang="en-US" sz="1400" i="1" u="sng">
                <a:solidFill>
                  <a:schemeClr val="tx1"/>
                </a:solidFill>
                <a:latin typeface="Calibri" panose="020F0502020204030204" pitchFamily="34" charset="0"/>
                <a:ea typeface="ＭＳ Ｐゴシック" pitchFamily="34" charset="-128"/>
              </a:rPr>
              <a:t>criteriile si procedurile de evaluare profesionala a salariatilor</a:t>
            </a:r>
            <a:r>
              <a:rPr lang="en-US" altLang="en-US" sz="1400" smtClean="0">
                <a:solidFill>
                  <a:srgbClr val="002060"/>
                </a:solidFill>
                <a:latin typeface="Calibri" panose="020F0502020204030204" pitchFamily="34" charset="0"/>
                <a:ea typeface="ＭＳ Ｐゴシック" pitchFamily="34" charset="-128"/>
              </a:rPr>
              <a:t>.”</a:t>
            </a:r>
            <a:r>
              <a:rPr lang="en-US" altLang="en-US" sz="1400">
                <a:solidFill>
                  <a:srgbClr val="002060"/>
                </a:solidFill>
                <a:latin typeface="Calibri" panose="020F0502020204030204" pitchFamily="34" charset="0"/>
                <a:ea typeface="ＭＳ Ｐゴシック" pitchFamily="34" charset="-128"/>
              </a:rPr>
              <a:t/>
            </a:r>
            <a:br>
              <a:rPr lang="en-US" altLang="en-US" sz="140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r>
            <a:br>
              <a:rPr lang="en-US" altLang="en-US" sz="1600" smtClean="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t>
            </a:r>
            <a:endParaRPr lang="ro-RO" sz="1600" b="1" dirty="0">
              <a:solidFill>
                <a:srgbClr val="002060"/>
              </a:solidFill>
              <a:latin typeface="Calibri" panose="020F0502020204030204" pitchFamily="34" charset="0"/>
            </a:endParaRPr>
          </a:p>
        </p:txBody>
      </p:sp>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Tree>
    <p:extLst>
      <p:ext uri="{BB962C8B-B14F-4D97-AF65-F5344CB8AC3E}">
        <p14:creationId xmlns:p14="http://schemas.microsoft.com/office/powerpoint/2010/main" val="312486707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sp>
        <p:nvSpPr>
          <p:cNvPr id="12" name="Titel 15"/>
          <p:cNvSpPr>
            <a:spLocks noGrp="1"/>
          </p:cNvSpPr>
          <p:nvPr>
            <p:ph type="title"/>
          </p:nvPr>
        </p:nvSpPr>
        <p:spPr>
          <a:xfrm>
            <a:off x="421341" y="1255058"/>
            <a:ext cx="8359569" cy="4204448"/>
          </a:xfrm>
        </p:spPr>
        <p:txBody>
          <a:bodyPr/>
          <a:lstStyle/>
          <a:p>
            <a:pPr marL="0" indent="0"/>
            <a:r>
              <a:rPr lang="ro-RO" altLang="en-US" sz="1600" smtClean="0">
                <a:solidFill>
                  <a:schemeClr val="tx1"/>
                </a:solidFill>
                <a:latin typeface="Calibri" panose="020F0502020204030204" pitchFamily="34" charset="0"/>
                <a:ea typeface="ＭＳ Ｐゴシック" pitchFamily="34" charset="-128"/>
              </a:rPr>
              <a:t>Regulamentul intern al SC APAVITAL SA :</a:t>
            </a:r>
            <a:r>
              <a:rPr lang="ro-RO" altLang="en-US" sz="1600" smtClean="0">
                <a:solidFill>
                  <a:srgbClr val="002060"/>
                </a:solidFill>
                <a:latin typeface="Calibri" panose="020F0502020204030204" pitchFamily="34" charset="0"/>
                <a:ea typeface="ＭＳ Ｐゴシック" pitchFamily="34" charset="-128"/>
              </a:rPr>
              <a:t/>
            </a:r>
            <a:br>
              <a:rPr lang="ro-RO" altLang="en-US" sz="1600" smtClean="0">
                <a:solidFill>
                  <a:srgbClr val="002060"/>
                </a:solidFill>
                <a:latin typeface="Calibri" panose="020F0502020204030204" pitchFamily="34" charset="0"/>
                <a:ea typeface="ＭＳ Ｐゴシック" pitchFamily="34" charset="-128"/>
              </a:rPr>
            </a:br>
            <a:r>
              <a:rPr lang="ro-RO" altLang="en-US" sz="1600">
                <a:solidFill>
                  <a:srgbClr val="002060"/>
                </a:solidFill>
                <a:latin typeface="Calibri" panose="020F0502020204030204" pitchFamily="34" charset="0"/>
                <a:ea typeface="ＭＳ Ｐゴシック" pitchFamily="34" charset="-128"/>
              </a:rPr>
              <a:t/>
            </a:r>
            <a:br>
              <a:rPr lang="ro-RO"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r>
            <a:br>
              <a:rPr lang="en-US" altLang="en-US" sz="1600" smtClean="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t>
            </a:r>
            <a:endParaRPr lang="ro-RO" sz="1600" b="1" dirty="0">
              <a:solidFill>
                <a:srgbClr val="002060"/>
              </a:solidFill>
              <a:latin typeface="Calibri" panose="020F0502020204030204" pitchFamily="34" charset="0"/>
            </a:endParaRPr>
          </a:p>
        </p:txBody>
      </p:sp>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pic>
        <p:nvPicPr>
          <p:cNvPr id="3075"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4094" y="1743667"/>
            <a:ext cx="8446056" cy="3482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55499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sp>
        <p:nvSpPr>
          <p:cNvPr id="12" name="Titel 15"/>
          <p:cNvSpPr>
            <a:spLocks noGrp="1"/>
          </p:cNvSpPr>
          <p:nvPr>
            <p:ph type="title"/>
          </p:nvPr>
        </p:nvSpPr>
        <p:spPr>
          <a:xfrm>
            <a:off x="421341" y="1255058"/>
            <a:ext cx="8359569" cy="4204448"/>
          </a:xfrm>
        </p:spPr>
        <p:txBody>
          <a:bodyPr/>
          <a:lstStyle/>
          <a:p>
            <a:pPr marL="0" indent="0"/>
            <a:r>
              <a:rPr lang="en-US" altLang="en-US" sz="1600" smtClean="0">
                <a:solidFill>
                  <a:schemeClr val="tx1"/>
                </a:solidFill>
                <a:latin typeface="Calibri" panose="020F0502020204030204" pitchFamily="34" charset="0"/>
                <a:ea typeface="ＭＳ Ｐゴシック" pitchFamily="34" charset="-128"/>
              </a:rPr>
              <a:t>3.</a:t>
            </a:r>
            <a:r>
              <a:rPr lang="en-US" altLang="en-US" sz="1600" u="sng" smtClean="0">
                <a:solidFill>
                  <a:schemeClr val="tx1"/>
                </a:solidFill>
                <a:latin typeface="Calibri" panose="020F0502020204030204" pitchFamily="34" charset="0"/>
                <a:ea typeface="ＭＳ Ｐゴシック" pitchFamily="34" charset="-128"/>
              </a:rPr>
              <a:t>Prezentarea </a:t>
            </a:r>
            <a:r>
              <a:rPr lang="en-US" altLang="en-US" sz="1600" u="sng">
                <a:solidFill>
                  <a:schemeClr val="tx1"/>
                </a:solidFill>
                <a:latin typeface="Calibri" panose="020F0502020204030204" pitchFamily="34" charset="0"/>
                <a:ea typeface="ＭＳ Ｐゴシック" pitchFamily="34" charset="-128"/>
              </a:rPr>
              <a:t>procedurii de lucru specifice si a documentelor întocmite</a:t>
            </a: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t>
            </a:r>
            <a:r>
              <a:rPr lang="en-US" altLang="en-US" sz="1600" smtClean="0">
                <a:solidFill>
                  <a:srgbClr val="002060"/>
                </a:solidFill>
                <a:latin typeface="Calibri" panose="020F0502020204030204" pitchFamily="34" charset="0"/>
                <a:ea typeface="ＭＳ Ｐゴシック" pitchFamily="34" charset="-128"/>
              </a:rPr>
              <a:t>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r>
            <a:br>
              <a:rPr lang="en-US" altLang="en-US" sz="1600" smtClean="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t>
            </a:r>
            <a:endParaRPr lang="ro-RO" sz="1600" b="1" dirty="0">
              <a:solidFill>
                <a:srgbClr val="002060"/>
              </a:solidFill>
              <a:latin typeface="Calibri" panose="020F0502020204030204" pitchFamily="34" charset="0"/>
            </a:endParaRPr>
          </a:p>
        </p:txBody>
      </p:sp>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pic>
        <p:nvPicPr>
          <p:cNvPr id="4098"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89538" y="1927413"/>
            <a:ext cx="6457356" cy="33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7494845"/>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sp>
        <p:nvSpPr>
          <p:cNvPr id="12" name="Titel 15"/>
          <p:cNvSpPr>
            <a:spLocks noGrp="1"/>
          </p:cNvSpPr>
          <p:nvPr>
            <p:ph type="title"/>
          </p:nvPr>
        </p:nvSpPr>
        <p:spPr>
          <a:xfrm>
            <a:off x="421341" y="1255058"/>
            <a:ext cx="8359569" cy="4204448"/>
          </a:xfrm>
        </p:spPr>
        <p:txBody>
          <a:bodyPr/>
          <a:lstStyle/>
          <a:p>
            <a:pPr marL="0" indent="0"/>
            <a:r>
              <a:rPr lang="en-US" altLang="en-US" sz="1400" smtClean="0">
                <a:solidFill>
                  <a:srgbClr val="002060"/>
                </a:solidFill>
                <a:latin typeface="Calibri" panose="020F0502020204030204" pitchFamily="34" charset="0"/>
                <a:ea typeface="ＭＳ Ｐゴシック" pitchFamily="34" charset="-128"/>
              </a:rPr>
              <a:t/>
            </a:r>
            <a:br>
              <a:rPr lang="en-US" altLang="en-US" sz="1400" smtClean="0">
                <a:solidFill>
                  <a:srgbClr val="002060"/>
                </a:solidFill>
                <a:latin typeface="Calibri" panose="020F0502020204030204" pitchFamily="34" charset="0"/>
                <a:ea typeface="ＭＳ Ｐゴシック" pitchFamily="34" charset="-128"/>
              </a:rPr>
            </a:br>
            <a:r>
              <a:rPr lang="en-US" altLang="en-US" sz="1400" smtClean="0">
                <a:solidFill>
                  <a:schemeClr val="tx1"/>
                </a:solidFill>
                <a:latin typeface="Calibri" panose="020F0502020204030204" pitchFamily="34" charset="0"/>
                <a:ea typeface="ＭＳ Ｐゴシック" pitchFamily="34" charset="-128"/>
              </a:rPr>
              <a:t>Rolul </a:t>
            </a:r>
            <a:r>
              <a:rPr lang="vi-VN" altLang="en-US" sz="1400" smtClean="0">
                <a:solidFill>
                  <a:schemeClr val="tx1"/>
                </a:solidFill>
                <a:latin typeface="Calibri" panose="020F0502020204030204" pitchFamily="34" charset="0"/>
                <a:ea typeface="ＭＳ Ｐゴシック" pitchFamily="34" charset="-128"/>
              </a:rPr>
              <a:t> </a:t>
            </a:r>
            <a:r>
              <a:rPr lang="vi-VN" altLang="en-US" sz="1400">
                <a:solidFill>
                  <a:schemeClr val="tx1"/>
                </a:solidFill>
                <a:latin typeface="Calibri" panose="020F0502020204030204" pitchFamily="34" charset="0"/>
                <a:ea typeface="ＭＳ Ｐゴシック" pitchFamily="34" charset="-128"/>
              </a:rPr>
              <a:t>procedurii de lucru </a:t>
            </a:r>
            <a:r>
              <a:rPr lang="vi-VN" altLang="en-US" sz="1600" smtClean="0">
                <a:solidFill>
                  <a:schemeClr val="tx1"/>
                </a:solidFill>
                <a:latin typeface="Calibri" panose="020F0502020204030204" pitchFamily="34" charset="0"/>
                <a:ea typeface="ＭＳ Ｐゴシック" pitchFamily="34" charset="-128"/>
              </a:rPr>
              <a:t>:</a:t>
            </a:r>
            <a:r>
              <a:rPr lang="vi-VN" altLang="en-US" sz="1600">
                <a:solidFill>
                  <a:schemeClr val="tx1"/>
                </a:solidFill>
                <a:latin typeface="Calibri" panose="020F0502020204030204" pitchFamily="34" charset="0"/>
                <a:ea typeface="ＭＳ Ｐゴシック" pitchFamily="34" charset="-128"/>
              </a:rPr>
              <a:t/>
            </a:r>
            <a:br>
              <a:rPr lang="vi-VN" altLang="en-US" sz="1600">
                <a:solidFill>
                  <a:schemeClr val="tx1"/>
                </a:solidFill>
                <a:latin typeface="Calibri" panose="020F0502020204030204" pitchFamily="34" charset="0"/>
                <a:ea typeface="ＭＳ Ｐゴシック" pitchFamily="34" charset="-128"/>
              </a:rPr>
            </a:br>
            <a:r>
              <a:rPr lang="en-US" altLang="en-US" sz="1600" smtClean="0">
                <a:solidFill>
                  <a:schemeClr val="tx1"/>
                </a:solidFill>
                <a:latin typeface="Calibri" panose="020F0502020204030204" pitchFamily="34" charset="0"/>
                <a:ea typeface="ＭＳ Ｐゴシック" pitchFamily="34" charset="-128"/>
              </a:rPr>
              <a:t>- </a:t>
            </a:r>
            <a:r>
              <a:rPr lang="vi-VN" altLang="en-US" sz="1400" smtClean="0">
                <a:solidFill>
                  <a:schemeClr val="tx1"/>
                </a:solidFill>
                <a:latin typeface="Calibri" panose="020F0502020204030204" pitchFamily="34" charset="0"/>
                <a:ea typeface="ＭＳ Ｐゴシック" pitchFamily="34" charset="-128"/>
              </a:rPr>
              <a:t>Stabileşte </a:t>
            </a:r>
            <a:r>
              <a:rPr lang="vi-VN" altLang="en-US" sz="1400">
                <a:solidFill>
                  <a:schemeClr val="tx1"/>
                </a:solidFill>
                <a:latin typeface="Calibri" panose="020F0502020204030204" pitchFamily="34" charset="0"/>
                <a:ea typeface="ＭＳ Ｐゴシック" pitchFamily="34" charset="-128"/>
              </a:rPr>
              <a:t>modul în care se planifică – efectuează - verifică activităţile şi procesele legate de evaluarea profesională a angajaţilor în cadrul S.C. APAVITAL S.A.</a:t>
            </a:r>
            <a:br>
              <a:rPr lang="vi-VN" altLang="en-US" sz="1400">
                <a:solidFill>
                  <a:schemeClr val="tx1"/>
                </a:solidFill>
                <a:latin typeface="Calibri" panose="020F0502020204030204" pitchFamily="34" charset="0"/>
                <a:ea typeface="ＭＳ Ｐゴシック" pitchFamily="34" charset="-128"/>
              </a:rPr>
            </a:br>
            <a:r>
              <a:rPr lang="en-US" altLang="en-US" sz="1400" smtClean="0">
                <a:solidFill>
                  <a:schemeClr val="tx1"/>
                </a:solidFill>
                <a:latin typeface="Calibri" panose="020F0502020204030204" pitchFamily="34" charset="0"/>
                <a:ea typeface="ＭＳ Ｐゴシック" pitchFamily="34" charset="-128"/>
              </a:rPr>
              <a:t>- </a:t>
            </a:r>
            <a:r>
              <a:rPr lang="vi-VN" altLang="en-US" sz="1400" smtClean="0">
                <a:solidFill>
                  <a:schemeClr val="tx1"/>
                </a:solidFill>
                <a:latin typeface="Calibri" panose="020F0502020204030204" pitchFamily="34" charset="0"/>
                <a:ea typeface="ＭＳ Ｐゴシック" pitchFamily="34" charset="-128"/>
              </a:rPr>
              <a:t>Acţionează </a:t>
            </a:r>
            <a:r>
              <a:rPr lang="vi-VN" altLang="en-US" sz="1400">
                <a:solidFill>
                  <a:schemeClr val="tx1"/>
                </a:solidFill>
                <a:latin typeface="Calibri" panose="020F0502020204030204" pitchFamily="34" charset="0"/>
                <a:ea typeface="ＭＳ Ｐゴシック" pitchFamily="34" charset="-128"/>
              </a:rPr>
              <a:t>pentru remedierea neconformităţilor identificate în raport cu evaluarea profesională.</a:t>
            </a:r>
            <a:br>
              <a:rPr lang="vi-VN" altLang="en-US" sz="1400">
                <a:solidFill>
                  <a:schemeClr val="tx1"/>
                </a:solidFill>
                <a:latin typeface="Calibri" panose="020F0502020204030204" pitchFamily="34" charset="0"/>
                <a:ea typeface="ＭＳ Ｐゴシック" pitchFamily="34" charset="-128"/>
              </a:rPr>
            </a:br>
            <a:r>
              <a:rPr lang="en-US" altLang="en-US" sz="1400" smtClean="0">
                <a:solidFill>
                  <a:schemeClr val="tx1"/>
                </a:solidFill>
                <a:latin typeface="Calibri" panose="020F0502020204030204" pitchFamily="34" charset="0"/>
                <a:ea typeface="ＭＳ Ｐゴシック" pitchFamily="34" charset="-128"/>
              </a:rPr>
              <a:t>- </a:t>
            </a:r>
            <a:r>
              <a:rPr lang="vi-VN" altLang="en-US" sz="1400" smtClean="0">
                <a:solidFill>
                  <a:schemeClr val="tx1"/>
                </a:solidFill>
                <a:latin typeface="Calibri" panose="020F0502020204030204" pitchFamily="34" charset="0"/>
                <a:ea typeface="ＭＳ Ｐゴシック" pitchFamily="34" charset="-128"/>
              </a:rPr>
              <a:t>Asigură </a:t>
            </a:r>
            <a:r>
              <a:rPr lang="vi-VN" altLang="en-US" sz="1400">
                <a:solidFill>
                  <a:schemeClr val="tx1"/>
                </a:solidFill>
                <a:latin typeface="Calibri" panose="020F0502020204030204" pitchFamily="34" charset="0"/>
                <a:ea typeface="ＭＳ Ｐゴシック" pitchFamily="34" charset="-128"/>
              </a:rPr>
              <a:t>conformitatea cu cerinţele Codului Muncii, ale standardelor de referinţă ale Sistemului de management integrat şi ale celorlalte documente de referinţă.</a:t>
            </a:r>
            <a:br>
              <a:rPr lang="vi-VN" altLang="en-US" sz="1400">
                <a:solidFill>
                  <a:schemeClr val="tx1"/>
                </a:solidFill>
                <a:latin typeface="Calibri" panose="020F0502020204030204" pitchFamily="34" charset="0"/>
                <a:ea typeface="ＭＳ Ｐゴシック" pitchFamily="34" charset="-128"/>
              </a:rPr>
            </a:br>
            <a:r>
              <a:rPr lang="en-US" altLang="en-US" sz="1400" smtClean="0">
                <a:solidFill>
                  <a:schemeClr val="tx1"/>
                </a:solidFill>
                <a:latin typeface="Calibri" panose="020F0502020204030204" pitchFamily="34" charset="0"/>
                <a:ea typeface="ＭＳ Ｐゴシック" pitchFamily="34" charset="-128"/>
              </a:rPr>
              <a:t>- </a:t>
            </a:r>
            <a:r>
              <a:rPr lang="vi-VN" altLang="en-US" sz="1400" smtClean="0">
                <a:solidFill>
                  <a:schemeClr val="tx1"/>
                </a:solidFill>
                <a:latin typeface="Calibri" panose="020F0502020204030204" pitchFamily="34" charset="0"/>
                <a:ea typeface="ＭＳ Ｐゴシック" pitchFamily="34" charset="-128"/>
              </a:rPr>
              <a:t>Stimulează </a:t>
            </a:r>
            <a:r>
              <a:rPr lang="vi-VN" altLang="en-US" sz="1400">
                <a:solidFill>
                  <a:schemeClr val="tx1"/>
                </a:solidFill>
                <a:latin typeface="Calibri" panose="020F0502020204030204" pitchFamily="34" charset="0"/>
                <a:ea typeface="ＭＳ Ｐゴシック" pitchFamily="34" charset="-128"/>
              </a:rPr>
              <a:t>un climat organizaţional bazat pe performanţă la nivelul societăţii, menit să asigure conformitatea serviciilor  asigurate de către aceasta</a:t>
            </a:r>
            <a:r>
              <a:rPr lang="vi-VN" altLang="en-US" sz="1600" smtClean="0">
                <a:solidFill>
                  <a:schemeClr val="tx1"/>
                </a:solidFill>
                <a:latin typeface="Calibri" panose="020F0502020204030204" pitchFamily="34" charset="0"/>
                <a:ea typeface="ＭＳ Ｐゴシック" pitchFamily="34" charset="-128"/>
              </a:rPr>
              <a:t>.</a:t>
            </a:r>
            <a:r>
              <a:rPr lang="en-US" altLang="en-US" sz="1600" smtClean="0">
                <a:solidFill>
                  <a:schemeClr val="tx1"/>
                </a:solidFill>
                <a:latin typeface="Calibri" panose="020F0502020204030204" pitchFamily="34" charset="0"/>
                <a:ea typeface="ＭＳ Ｐゴシック" pitchFamily="34" charset="-128"/>
              </a:rPr>
              <a:t/>
            </a:r>
            <a:br>
              <a:rPr lang="en-US" altLang="en-US" sz="1600" smtClean="0">
                <a:solidFill>
                  <a:schemeClr val="tx1"/>
                </a:solidFill>
                <a:latin typeface="Calibri" panose="020F0502020204030204" pitchFamily="34" charset="0"/>
                <a:ea typeface="ＭＳ Ｐゴシック" pitchFamily="34" charset="-128"/>
              </a:rPr>
            </a:br>
            <a:r>
              <a:rPr lang="vi-VN" altLang="en-US" sz="1600">
                <a:solidFill>
                  <a:schemeClr val="tx1"/>
                </a:solidFill>
                <a:latin typeface="Calibri" panose="020F0502020204030204" pitchFamily="34" charset="0"/>
                <a:ea typeface="ＭＳ Ｐゴシック" pitchFamily="34" charset="-128"/>
              </a:rPr>
              <a:t/>
            </a:r>
            <a:br>
              <a:rPr lang="vi-VN" altLang="en-US" sz="1600">
                <a:solidFill>
                  <a:schemeClr val="tx1"/>
                </a:solidFill>
                <a:latin typeface="Calibri" panose="020F0502020204030204" pitchFamily="34" charset="0"/>
                <a:ea typeface="ＭＳ Ｐゴシック" pitchFamily="34" charset="-128"/>
              </a:rPr>
            </a:br>
            <a:r>
              <a:rPr lang="en-US" altLang="en-US" sz="1600" smtClean="0">
                <a:solidFill>
                  <a:schemeClr val="tx1"/>
                </a:solidFill>
                <a:latin typeface="Calibri" panose="020F0502020204030204" pitchFamily="34" charset="0"/>
                <a:ea typeface="ＭＳ Ｐゴシック" pitchFamily="34" charset="-128"/>
              </a:rPr>
              <a:t>	</a:t>
            </a:r>
            <a:r>
              <a:rPr lang="en-US" altLang="en-US" sz="1400" smtClean="0">
                <a:solidFill>
                  <a:schemeClr val="tx1"/>
                </a:solidFill>
                <a:latin typeface="Calibri" panose="020F0502020204030204" pitchFamily="34" charset="0"/>
                <a:ea typeface="ＭＳ Ｐゴシック" pitchFamily="34" charset="-128"/>
              </a:rPr>
              <a:t>E</a:t>
            </a:r>
            <a:r>
              <a:rPr lang="vi-VN" altLang="en-US" sz="1400" smtClean="0">
                <a:solidFill>
                  <a:schemeClr val="tx1"/>
                </a:solidFill>
                <a:latin typeface="Calibri" panose="020F0502020204030204" pitchFamily="34" charset="0"/>
                <a:ea typeface="ＭＳ Ｐゴシック" pitchFamily="34" charset="-128"/>
              </a:rPr>
              <a:t>valuarea </a:t>
            </a:r>
            <a:r>
              <a:rPr lang="vi-VN" altLang="en-US" sz="1400">
                <a:solidFill>
                  <a:schemeClr val="tx1"/>
                </a:solidFill>
                <a:latin typeface="Calibri" panose="020F0502020204030204" pitchFamily="34" charset="0"/>
                <a:ea typeface="ＭＳ Ｐゴシック" pitchFamily="34" charset="-128"/>
              </a:rPr>
              <a:t>profesională a salariaților este o activitate anuală obligatorie la nivelul S.C. Apavital S.A., fiind structurată pe 3 module distincte, după cum urmează:</a:t>
            </a:r>
            <a:br>
              <a:rPr lang="vi-VN" altLang="en-US" sz="1400">
                <a:solidFill>
                  <a:schemeClr val="tx1"/>
                </a:solidFill>
                <a:latin typeface="Calibri" panose="020F0502020204030204" pitchFamily="34" charset="0"/>
                <a:ea typeface="ＭＳ Ｐゴシック" pitchFamily="34" charset="-128"/>
              </a:rPr>
            </a:br>
            <a:r>
              <a:rPr lang="vi-VN" altLang="en-US" sz="1400">
                <a:solidFill>
                  <a:schemeClr val="tx1"/>
                </a:solidFill>
                <a:latin typeface="Calibri" panose="020F0502020204030204" pitchFamily="34" charset="0"/>
                <a:ea typeface="ＭＳ Ｐゴシック" pitchFamily="34" charset="-128"/>
              </a:rPr>
              <a:t>EV1 -Evaluare pe baza indicatorilor cheie de performanţă ai postului (KPI);</a:t>
            </a:r>
            <a:br>
              <a:rPr lang="vi-VN" altLang="en-US" sz="1400">
                <a:solidFill>
                  <a:schemeClr val="tx1"/>
                </a:solidFill>
                <a:latin typeface="Calibri" panose="020F0502020204030204" pitchFamily="34" charset="0"/>
                <a:ea typeface="ＭＳ Ｐゴシック" pitchFamily="34" charset="-128"/>
              </a:rPr>
            </a:br>
            <a:r>
              <a:rPr lang="vi-VN" altLang="en-US" sz="1400">
                <a:solidFill>
                  <a:schemeClr val="tx1"/>
                </a:solidFill>
                <a:latin typeface="Calibri" panose="020F0502020204030204" pitchFamily="34" charset="0"/>
                <a:ea typeface="ＭＳ Ｐゴシック" pitchFamily="34" charset="-128"/>
              </a:rPr>
              <a:t>EV2 - Evaluare pe baza cunoștințelor profesionale specifice;</a:t>
            </a:r>
            <a:br>
              <a:rPr lang="vi-VN" altLang="en-US" sz="1400">
                <a:solidFill>
                  <a:schemeClr val="tx1"/>
                </a:solidFill>
                <a:latin typeface="Calibri" panose="020F0502020204030204" pitchFamily="34" charset="0"/>
                <a:ea typeface="ＭＳ Ｐゴシック" pitchFamily="34" charset="-128"/>
              </a:rPr>
            </a:br>
            <a:r>
              <a:rPr lang="vi-VN" altLang="en-US" sz="1400">
                <a:solidFill>
                  <a:schemeClr val="tx1"/>
                </a:solidFill>
                <a:latin typeface="Calibri" panose="020F0502020204030204" pitchFamily="34" charset="0"/>
                <a:ea typeface="ＭＳ Ｐゴシック" pitchFamily="34" charset="-128"/>
              </a:rPr>
              <a:t>EV3 - Evaluare pe baza competențelor socio-profesionale generale</a:t>
            </a:r>
            <a:r>
              <a:rPr lang="vi-VN" altLang="en-US" sz="1400" smtClean="0">
                <a:solidFill>
                  <a:schemeClr val="tx1"/>
                </a:solidFill>
                <a:latin typeface="Calibri" panose="020F0502020204030204" pitchFamily="34" charset="0"/>
                <a:ea typeface="ＭＳ Ｐゴシック" pitchFamily="34" charset="-128"/>
              </a:rPr>
              <a:t>.</a:t>
            </a:r>
            <a:r>
              <a:rPr lang="en-US" altLang="en-US" sz="1400" smtClean="0">
                <a:solidFill>
                  <a:schemeClr val="tx1"/>
                </a:solidFill>
                <a:latin typeface="Calibri" panose="020F0502020204030204" pitchFamily="34" charset="0"/>
                <a:ea typeface="ＭＳ Ｐゴシック" pitchFamily="34" charset="-128"/>
              </a:rPr>
              <a:t/>
            </a:r>
            <a:br>
              <a:rPr lang="en-US" altLang="en-US" sz="1400" smtClean="0">
                <a:solidFill>
                  <a:schemeClr val="tx1"/>
                </a:solidFill>
                <a:latin typeface="Calibri" panose="020F0502020204030204" pitchFamily="34" charset="0"/>
                <a:ea typeface="ＭＳ Ｐゴシック" pitchFamily="34" charset="-128"/>
              </a:rPr>
            </a:br>
            <a:r>
              <a:rPr lang="en-US" altLang="en-US" sz="1400">
                <a:solidFill>
                  <a:schemeClr val="tx1"/>
                </a:solidFill>
                <a:latin typeface="Calibri" panose="020F0502020204030204" pitchFamily="34" charset="0"/>
                <a:ea typeface="ＭＳ Ｐゴシック" pitchFamily="34" charset="-128"/>
              </a:rPr>
              <a:t/>
            </a:r>
            <a:br>
              <a:rPr lang="en-US" altLang="en-US" sz="1400">
                <a:solidFill>
                  <a:schemeClr val="tx1"/>
                </a:solidFill>
                <a:latin typeface="Calibri" panose="020F0502020204030204" pitchFamily="34" charset="0"/>
                <a:ea typeface="ＭＳ Ｐゴシック" pitchFamily="34" charset="-128"/>
              </a:rPr>
            </a:br>
            <a:r>
              <a:rPr lang="en-US" altLang="en-US" sz="1400" smtClean="0">
                <a:solidFill>
                  <a:schemeClr val="tx1"/>
                </a:solidFill>
                <a:latin typeface="Calibri" panose="020F0502020204030204" pitchFamily="34" charset="0"/>
                <a:ea typeface="ＭＳ Ｐゴシック" pitchFamily="34" charset="-128"/>
              </a:rPr>
              <a:t>Modulele de evaluare sunt completate in sistem informatic de catre seful ierarhic, pentru fiecare salariat</a:t>
            </a:r>
            <a:r>
              <a:rPr lang="ro-RO" altLang="en-US" sz="1400" smtClean="0">
                <a:solidFill>
                  <a:schemeClr val="tx1"/>
                </a:solidFill>
                <a:latin typeface="Calibri" panose="020F0502020204030204" pitchFamily="34" charset="0"/>
                <a:ea typeface="ＭＳ Ｐゴシック" pitchFamily="34" charset="-128"/>
              </a:rPr>
              <a:t> din subordine.</a:t>
            </a:r>
            <a:r>
              <a:rPr lang="en-US" altLang="en-US" sz="1400" smtClean="0">
                <a:solidFill>
                  <a:schemeClr val="tx1"/>
                </a:solidFill>
                <a:latin typeface="Calibri" panose="020F0502020204030204" pitchFamily="34" charset="0"/>
                <a:ea typeface="ＭＳ Ｐゴシック" pitchFamily="34" charset="-128"/>
              </a:rPr>
              <a:t/>
            </a:r>
            <a:br>
              <a:rPr lang="en-US" altLang="en-US" sz="1400" smtClean="0">
                <a:solidFill>
                  <a:schemeClr val="tx1"/>
                </a:solidFill>
                <a:latin typeface="Calibri" panose="020F0502020204030204" pitchFamily="34" charset="0"/>
                <a:ea typeface="ＭＳ Ｐゴシック" pitchFamily="34" charset="-128"/>
              </a:rPr>
            </a:br>
            <a:r>
              <a:rPr lang="vi-VN" altLang="en-US" sz="1400">
                <a:solidFill>
                  <a:schemeClr val="tx1"/>
                </a:solidFill>
                <a:latin typeface="Calibri" panose="020F0502020204030204" pitchFamily="34" charset="0"/>
                <a:ea typeface="ＭＳ Ｐゴシック" pitchFamily="34" charset="-128"/>
              </a:rPr>
              <a:t/>
            </a:r>
            <a:br>
              <a:rPr lang="vi-VN" altLang="en-US" sz="1400">
                <a:solidFill>
                  <a:schemeClr val="tx1"/>
                </a:solidFill>
                <a:latin typeface="Calibri" panose="020F0502020204030204" pitchFamily="34" charset="0"/>
                <a:ea typeface="ＭＳ Ｐゴシック" pitchFamily="34" charset="-128"/>
              </a:rPr>
            </a:br>
            <a:r>
              <a:rPr lang="vi-VN" altLang="en-US" sz="1600">
                <a:solidFill>
                  <a:schemeClr val="tx1"/>
                </a:solidFill>
                <a:latin typeface="Calibri" panose="020F0502020204030204" pitchFamily="34" charset="0"/>
                <a:ea typeface="ＭＳ Ｐゴシック" pitchFamily="34" charset="-128"/>
              </a:rPr>
              <a:t/>
            </a:r>
            <a:br>
              <a:rPr lang="vi-VN" altLang="en-US" sz="1600">
                <a:solidFill>
                  <a:schemeClr val="tx1"/>
                </a:solidFill>
                <a:latin typeface="Calibri" panose="020F0502020204030204" pitchFamily="34" charset="0"/>
                <a:ea typeface="ＭＳ Ｐゴシック" pitchFamily="34" charset="-128"/>
              </a:rPr>
            </a:br>
            <a:r>
              <a:rPr lang="vi-VN" altLang="en-US" sz="1600">
                <a:solidFill>
                  <a:srgbClr val="002060"/>
                </a:solidFill>
                <a:latin typeface="Calibri" panose="020F0502020204030204" pitchFamily="34" charset="0"/>
                <a:ea typeface="ＭＳ Ｐゴシック" pitchFamily="34" charset="-128"/>
              </a:rPr>
              <a:t/>
            </a:r>
            <a:br>
              <a:rPr lang="vi-VN"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r>
            <a:br>
              <a:rPr lang="en-US" altLang="en-US" sz="1600" smtClean="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t>
            </a:r>
            <a:endParaRPr lang="ro-RO" sz="1600" b="1" dirty="0">
              <a:solidFill>
                <a:srgbClr val="002060"/>
              </a:solidFill>
              <a:latin typeface="Calibri" panose="020F0502020204030204" pitchFamily="34" charset="0"/>
            </a:endParaRPr>
          </a:p>
        </p:txBody>
      </p:sp>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Tree>
    <p:extLst>
      <p:ext uri="{BB962C8B-B14F-4D97-AF65-F5344CB8AC3E}">
        <p14:creationId xmlns:p14="http://schemas.microsoft.com/office/powerpoint/2010/main" val="2795201418"/>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sp>
        <p:nvSpPr>
          <p:cNvPr id="12" name="Titel 15"/>
          <p:cNvSpPr>
            <a:spLocks noGrp="1"/>
          </p:cNvSpPr>
          <p:nvPr>
            <p:ph type="title"/>
          </p:nvPr>
        </p:nvSpPr>
        <p:spPr>
          <a:xfrm>
            <a:off x="421341" y="1255058"/>
            <a:ext cx="8359569" cy="4204448"/>
          </a:xfrm>
        </p:spPr>
        <p:txBody>
          <a:bodyPr/>
          <a:lstStyle/>
          <a:p>
            <a:pPr marL="0" indent="0"/>
            <a:r>
              <a:rPr lang="vi-VN" altLang="en-US" sz="1400" u="sng">
                <a:solidFill>
                  <a:schemeClr val="tx1"/>
                </a:solidFill>
                <a:latin typeface="Calibri" panose="020F0502020204030204" pitchFamily="34" charset="0"/>
                <a:ea typeface="ＭＳ Ｐゴシック" pitchFamily="34" charset="-128"/>
              </a:rPr>
              <a:t>EV1 - Evaluarea pe baza indicatorilor cheie de performanță (KPI</a:t>
            </a:r>
            <a:r>
              <a:rPr lang="vi-VN" altLang="en-US" sz="1400">
                <a:solidFill>
                  <a:schemeClr val="tx1"/>
                </a:solidFill>
                <a:latin typeface="Calibri" panose="020F0502020204030204" pitchFamily="34" charset="0"/>
                <a:ea typeface="ＭＳ Ｐゴシック" pitchFamily="34" charset="-128"/>
              </a:rPr>
              <a:t>) se realizează exclusiv la nivelul acelor indicatori   aduși la cunoștința angajatului și care au fost asumați de către aceștia prin </a:t>
            </a:r>
            <a:r>
              <a:rPr lang="vi-VN" altLang="en-US" sz="1400" smtClean="0">
                <a:solidFill>
                  <a:schemeClr val="tx1"/>
                </a:solidFill>
                <a:latin typeface="Calibri" panose="020F0502020204030204" pitchFamily="34" charset="0"/>
                <a:ea typeface="ＭＳ Ｐゴシック" pitchFamily="34" charset="-128"/>
              </a:rPr>
              <a:t>semnătură</a:t>
            </a:r>
            <a:r>
              <a:rPr lang="ro-RO" altLang="en-US" sz="1400" smtClean="0">
                <a:solidFill>
                  <a:schemeClr val="tx1"/>
                </a:solidFill>
                <a:latin typeface="Calibri" panose="020F0502020204030204" pitchFamily="34" charset="0"/>
                <a:ea typeface="ＭＳ Ｐゴシック" pitchFamily="34" charset="-128"/>
              </a:rPr>
              <a:t>.</a:t>
            </a:r>
            <a:r>
              <a:rPr lang="vi-VN" altLang="en-US" sz="1400">
                <a:solidFill>
                  <a:schemeClr val="tx1"/>
                </a:solidFill>
                <a:latin typeface="Calibri" panose="020F0502020204030204" pitchFamily="34" charset="0"/>
                <a:ea typeface="ＭＳ Ｐゴシック" pitchFamily="34" charset="-128"/>
              </a:rPr>
              <a:t/>
            </a:r>
            <a:br>
              <a:rPr lang="vi-VN" altLang="en-US" sz="1400">
                <a:solidFill>
                  <a:schemeClr val="tx1"/>
                </a:solidFill>
                <a:latin typeface="Calibri" panose="020F0502020204030204" pitchFamily="34" charset="0"/>
                <a:ea typeface="ＭＳ Ｐゴシック" pitchFamily="34" charset="-128"/>
              </a:rPr>
            </a:br>
            <a:r>
              <a:rPr lang="vi-VN" altLang="en-US" sz="1400">
                <a:solidFill>
                  <a:schemeClr val="tx1"/>
                </a:solidFill>
                <a:latin typeface="Calibri" panose="020F0502020204030204" pitchFamily="34" charset="0"/>
                <a:ea typeface="ＭＳ Ｐゴシック" pitchFamily="34" charset="-128"/>
              </a:rPr>
              <a:t>Evaluarea pe baza </a:t>
            </a:r>
            <a:r>
              <a:rPr lang="en-US" altLang="en-US" sz="1400" smtClean="0">
                <a:solidFill>
                  <a:schemeClr val="tx1"/>
                </a:solidFill>
                <a:latin typeface="Calibri" panose="020F0502020204030204" pitchFamily="34" charset="0"/>
                <a:ea typeface="ＭＳ Ｐゴシック" pitchFamily="34" charset="-128"/>
              </a:rPr>
              <a:t>KPI</a:t>
            </a:r>
            <a:r>
              <a:rPr lang="vi-VN" altLang="en-US" sz="1400" smtClean="0">
                <a:solidFill>
                  <a:schemeClr val="tx1"/>
                </a:solidFill>
                <a:latin typeface="Calibri" panose="020F0502020204030204" pitchFamily="34" charset="0"/>
                <a:ea typeface="ＭＳ Ｐゴシック" pitchFamily="34" charset="-128"/>
              </a:rPr>
              <a:t> </a:t>
            </a:r>
            <a:r>
              <a:rPr lang="vi-VN" altLang="en-US" sz="1400">
                <a:solidFill>
                  <a:schemeClr val="tx1"/>
                </a:solidFill>
                <a:latin typeface="Calibri" panose="020F0502020204030204" pitchFamily="34" charset="0"/>
                <a:ea typeface="ＭＳ Ｐゴシック" pitchFamily="34" charset="-128"/>
              </a:rPr>
              <a:t>are rolul principal de a creste gradul de obiectivitate al procesului de </a:t>
            </a:r>
            <a:r>
              <a:rPr lang="vi-VN" altLang="en-US" sz="1400" smtClean="0">
                <a:solidFill>
                  <a:schemeClr val="tx1"/>
                </a:solidFill>
                <a:latin typeface="Calibri" panose="020F0502020204030204" pitchFamily="34" charset="0"/>
                <a:ea typeface="ＭＳ Ｐゴシック" pitchFamily="34" charset="-128"/>
              </a:rPr>
              <a:t>evaluare</a:t>
            </a:r>
            <a:r>
              <a:rPr lang="en-US" altLang="en-US" sz="1400" smtClean="0">
                <a:solidFill>
                  <a:schemeClr val="tx1"/>
                </a:solidFill>
                <a:latin typeface="Calibri" panose="020F0502020204030204" pitchFamily="34" charset="0"/>
                <a:ea typeface="ＭＳ Ｐゴシック" pitchFamily="34" charset="-128"/>
              </a:rPr>
              <a:t> </a:t>
            </a:r>
            <a:r>
              <a:rPr lang="ro-RO" altLang="en-US" sz="1400" smtClean="0">
                <a:solidFill>
                  <a:schemeClr val="tx1"/>
                </a:solidFill>
                <a:latin typeface="Calibri" panose="020F0502020204030204" pitchFamily="34" charset="0"/>
                <a:ea typeface="ＭＳ Ｐゴシック" pitchFamily="34" charset="-128"/>
              </a:rPr>
              <a:t>și </a:t>
            </a:r>
            <a:r>
              <a:rPr lang="vi-VN" altLang="en-US" sz="1400">
                <a:solidFill>
                  <a:schemeClr val="tx1"/>
                </a:solidFill>
                <a:latin typeface="Calibri" panose="020F0502020204030204" pitchFamily="34" charset="0"/>
                <a:ea typeface="ＭＳ Ｐゴシック" pitchFamily="34" charset="-128"/>
              </a:rPr>
              <a:t>se va finaliza </a:t>
            </a:r>
            <a:r>
              <a:rPr lang="ro-RO" altLang="en-US" sz="1400" smtClean="0">
                <a:solidFill>
                  <a:schemeClr val="tx1"/>
                </a:solidFill>
                <a:latin typeface="Calibri" panose="020F0502020204030204" pitchFamily="34" charset="0"/>
                <a:ea typeface="ＭＳ Ｐゴシック" pitchFamily="34" charset="-128"/>
              </a:rPr>
              <a:t>cu </a:t>
            </a:r>
            <a:r>
              <a:rPr lang="vi-VN" altLang="en-US" sz="1400" smtClean="0">
                <a:solidFill>
                  <a:schemeClr val="tx1"/>
                </a:solidFill>
                <a:latin typeface="Calibri" panose="020F0502020204030204" pitchFamily="34" charset="0"/>
                <a:ea typeface="ＭＳ Ｐゴシック" pitchFamily="34" charset="-128"/>
              </a:rPr>
              <a:t>unul </a:t>
            </a:r>
            <a:r>
              <a:rPr lang="vi-VN" altLang="en-US" sz="1400">
                <a:solidFill>
                  <a:schemeClr val="tx1"/>
                </a:solidFill>
                <a:latin typeface="Calibri" panose="020F0502020204030204" pitchFamily="34" charset="0"/>
                <a:ea typeface="ＭＳ Ｐゴシック" pitchFamily="34" charset="-128"/>
              </a:rPr>
              <a:t>dintre următoarele </a:t>
            </a:r>
            <a:r>
              <a:rPr lang="vi-VN" altLang="en-US" sz="1400" smtClean="0">
                <a:solidFill>
                  <a:schemeClr val="tx1"/>
                </a:solidFill>
                <a:latin typeface="Calibri" panose="020F0502020204030204" pitchFamily="34" charset="0"/>
                <a:ea typeface="ＭＳ Ｐゴシック" pitchFamily="34" charset="-128"/>
              </a:rPr>
              <a:t>calificative</a:t>
            </a:r>
            <a:r>
              <a:rPr lang="ro-RO" altLang="en-US" sz="1400" smtClean="0">
                <a:solidFill>
                  <a:schemeClr val="tx1"/>
                </a:solidFill>
                <a:latin typeface="Calibri" panose="020F0502020204030204" pitchFamily="34" charset="0"/>
                <a:ea typeface="ＭＳ Ｐゴシック" pitchFamily="34" charset="-128"/>
              </a:rPr>
              <a:t> intermediare:</a:t>
            </a:r>
            <a:r>
              <a:rPr lang="vi-VN" altLang="en-US" sz="1400">
                <a:solidFill>
                  <a:schemeClr val="tx1"/>
                </a:solidFill>
                <a:latin typeface="Calibri" panose="020F0502020204030204" pitchFamily="34" charset="0"/>
                <a:ea typeface="ＭＳ Ｐゴシック" pitchFamily="34" charset="-128"/>
              </a:rPr>
              <a:t/>
            </a:r>
            <a:br>
              <a:rPr lang="vi-VN" altLang="en-US" sz="1400">
                <a:solidFill>
                  <a:schemeClr val="tx1"/>
                </a:solidFill>
                <a:latin typeface="Calibri" panose="020F0502020204030204" pitchFamily="34" charset="0"/>
                <a:ea typeface="ＭＳ Ｐゴシック" pitchFamily="34" charset="-128"/>
              </a:rPr>
            </a:br>
            <a:r>
              <a:rPr lang="vi-VN" altLang="en-US" sz="1400" i="1" smtClean="0">
                <a:solidFill>
                  <a:schemeClr val="tx1"/>
                </a:solidFill>
                <a:latin typeface="Calibri" panose="020F0502020204030204" pitchFamily="34" charset="0"/>
                <a:ea typeface="ＭＳ Ｐゴシック" pitchFamily="34" charset="-128"/>
              </a:rPr>
              <a:t>Corespunzător </a:t>
            </a:r>
            <a:r>
              <a:rPr lang="vi-VN" altLang="en-US" sz="1400" i="1">
                <a:solidFill>
                  <a:schemeClr val="tx1"/>
                </a:solidFill>
                <a:latin typeface="Calibri" panose="020F0502020204030204" pitchFamily="34" charset="0"/>
                <a:ea typeface="ＭＳ Ｐゴシック" pitchFamily="34" charset="-128"/>
              </a:rPr>
              <a:t>– calificativ acordat exclusiv în situația în care toți </a:t>
            </a:r>
            <a:r>
              <a:rPr lang="en-US" altLang="en-US" sz="1400" i="1" smtClean="0">
                <a:solidFill>
                  <a:schemeClr val="tx1"/>
                </a:solidFill>
                <a:latin typeface="Calibri" panose="020F0502020204030204" pitchFamily="34" charset="0"/>
                <a:ea typeface="ＭＳ Ｐゴシック" pitchFamily="34" charset="-128"/>
              </a:rPr>
              <a:t>KPI</a:t>
            </a:r>
            <a:r>
              <a:rPr lang="vi-VN" altLang="en-US" sz="1400" i="1" smtClean="0">
                <a:solidFill>
                  <a:schemeClr val="tx1"/>
                </a:solidFill>
                <a:latin typeface="Calibri" panose="020F0502020204030204" pitchFamily="34" charset="0"/>
                <a:ea typeface="ＭＳ Ｐゴシック" pitchFamily="34" charset="-128"/>
              </a:rPr>
              <a:t>sunt </a:t>
            </a:r>
            <a:r>
              <a:rPr lang="vi-VN" altLang="en-US" sz="1400" i="1">
                <a:solidFill>
                  <a:schemeClr val="tx1"/>
                </a:solidFill>
                <a:latin typeface="Calibri" panose="020F0502020204030204" pitchFamily="34" charset="0"/>
                <a:ea typeface="ＭＳ Ｐゴシック" pitchFamily="34" charset="-128"/>
              </a:rPr>
              <a:t>îndepliniți de angajat;</a:t>
            </a:r>
            <a:br>
              <a:rPr lang="vi-VN" altLang="en-US" sz="1400" i="1">
                <a:solidFill>
                  <a:schemeClr val="tx1"/>
                </a:solidFill>
                <a:latin typeface="Calibri" panose="020F0502020204030204" pitchFamily="34" charset="0"/>
                <a:ea typeface="ＭＳ Ｐゴシック" pitchFamily="34" charset="-128"/>
              </a:rPr>
            </a:br>
            <a:r>
              <a:rPr lang="vi-VN" altLang="en-US" sz="1400" i="1">
                <a:solidFill>
                  <a:schemeClr val="tx1"/>
                </a:solidFill>
                <a:latin typeface="Calibri" panose="020F0502020204030204" pitchFamily="34" charset="0"/>
                <a:ea typeface="ＭＳ Ｐゴシック" pitchFamily="34" charset="-128"/>
              </a:rPr>
              <a:t>Necesită îmbunătățiri – calificativ acordat exclusiv în situația în care 1 </a:t>
            </a:r>
            <a:r>
              <a:rPr lang="en-US" altLang="en-US" sz="1400" i="1" smtClean="0">
                <a:solidFill>
                  <a:schemeClr val="tx1"/>
                </a:solidFill>
                <a:latin typeface="Calibri" panose="020F0502020204030204" pitchFamily="34" charset="0"/>
                <a:ea typeface="ＭＳ Ｐゴシック" pitchFamily="34" charset="-128"/>
              </a:rPr>
              <a:t>KPI </a:t>
            </a:r>
            <a:r>
              <a:rPr lang="vi-VN" altLang="en-US" sz="1400" i="1" smtClean="0">
                <a:solidFill>
                  <a:schemeClr val="tx1"/>
                </a:solidFill>
                <a:latin typeface="Calibri" panose="020F0502020204030204" pitchFamily="34" charset="0"/>
                <a:ea typeface="ＭＳ Ｐゴシック" pitchFamily="34" charset="-128"/>
              </a:rPr>
              <a:t>nu </a:t>
            </a:r>
            <a:r>
              <a:rPr lang="vi-VN" altLang="en-US" sz="1400" i="1">
                <a:solidFill>
                  <a:schemeClr val="tx1"/>
                </a:solidFill>
                <a:latin typeface="Calibri" panose="020F0502020204030204" pitchFamily="34" charset="0"/>
                <a:ea typeface="ＭＳ Ｐゴシック" pitchFamily="34" charset="-128"/>
              </a:rPr>
              <a:t>este îndeplinit de angajat. </a:t>
            </a:r>
            <a:br>
              <a:rPr lang="vi-VN" altLang="en-US" sz="1400" i="1">
                <a:solidFill>
                  <a:schemeClr val="tx1"/>
                </a:solidFill>
                <a:latin typeface="Calibri" panose="020F0502020204030204" pitchFamily="34" charset="0"/>
                <a:ea typeface="ＭＳ Ｐゴシック" pitchFamily="34" charset="-128"/>
              </a:rPr>
            </a:br>
            <a:r>
              <a:rPr lang="vi-VN" altLang="en-US" sz="1400" i="1">
                <a:solidFill>
                  <a:schemeClr val="tx1"/>
                </a:solidFill>
                <a:latin typeface="Calibri" panose="020F0502020204030204" pitchFamily="34" charset="0"/>
                <a:ea typeface="ＭＳ Ｐゴシック" pitchFamily="34" charset="-128"/>
              </a:rPr>
              <a:t>Necorespunzător – calificativ acordat exclusiv în situația în care 2 sau mai mulți </a:t>
            </a:r>
            <a:r>
              <a:rPr lang="en-US" altLang="en-US" sz="1400" i="1" smtClean="0">
                <a:solidFill>
                  <a:schemeClr val="tx1"/>
                </a:solidFill>
                <a:latin typeface="Calibri" panose="020F0502020204030204" pitchFamily="34" charset="0"/>
                <a:ea typeface="ＭＳ Ｐゴシック" pitchFamily="34" charset="-128"/>
              </a:rPr>
              <a:t>KPI nu sunt indepliniti</a:t>
            </a:r>
            <a:r>
              <a:rPr lang="en-US" altLang="en-US" sz="1400" smtClean="0">
                <a:solidFill>
                  <a:schemeClr val="tx1"/>
                </a:solidFill>
                <a:latin typeface="Calibri" panose="020F0502020204030204" pitchFamily="34" charset="0"/>
                <a:ea typeface="ＭＳ Ｐゴシック" pitchFamily="34" charset="-128"/>
              </a:rPr>
              <a:t>.</a:t>
            </a:r>
            <a:r>
              <a:rPr lang="en-US" altLang="en-US" sz="1600" smtClean="0">
                <a:solidFill>
                  <a:schemeClr val="tx1"/>
                </a:solidFill>
                <a:latin typeface="Calibri" panose="020F0502020204030204" pitchFamily="34" charset="0"/>
                <a:ea typeface="ＭＳ Ｐゴシック" pitchFamily="34" charset="-128"/>
              </a:rPr>
              <a:t>	</a:t>
            </a:r>
            <a:r>
              <a:rPr lang="ro-RO" altLang="en-US" sz="1600" smtClean="0">
                <a:solidFill>
                  <a:schemeClr val="tx1"/>
                </a:solidFill>
                <a:latin typeface="Calibri" panose="020F0502020204030204" pitchFamily="34" charset="0"/>
                <a:ea typeface="ＭＳ Ｐゴシック" pitchFamily="34" charset="-128"/>
              </a:rPr>
              <a:t/>
            </a:r>
            <a:br>
              <a:rPr lang="ro-RO" altLang="en-US" sz="1600" smtClean="0">
                <a:solidFill>
                  <a:schemeClr val="tx1"/>
                </a:solidFill>
                <a:latin typeface="Calibri" panose="020F0502020204030204" pitchFamily="34" charset="0"/>
                <a:ea typeface="ＭＳ Ｐゴシック" pitchFamily="34" charset="-128"/>
              </a:rPr>
            </a:br>
            <a:r>
              <a:rPr lang="en-US" altLang="en-US" sz="1600" smtClean="0">
                <a:solidFill>
                  <a:schemeClr val="tx1"/>
                </a:solidFill>
                <a:latin typeface="Calibri" panose="020F0502020204030204" pitchFamily="34" charset="0"/>
                <a:ea typeface="ＭＳ Ｐゴシック" pitchFamily="34" charset="-128"/>
              </a:rPr>
              <a:t>							</a:t>
            </a:r>
            <a:r>
              <a:rPr lang="ro-RO" altLang="en-US" sz="1600">
                <a:solidFill>
                  <a:schemeClr val="tx1"/>
                </a:solidFill>
                <a:latin typeface="Calibri" panose="020F0502020204030204" pitchFamily="34" charset="0"/>
                <a:ea typeface="ＭＳ Ｐゴシック" pitchFamily="34" charset="-128"/>
              </a:rPr>
              <a:t/>
            </a:r>
            <a:br>
              <a:rPr lang="ro-RO" altLang="en-US" sz="1600">
                <a:solidFill>
                  <a:schemeClr val="tx1"/>
                </a:solidFill>
                <a:latin typeface="Calibri" panose="020F0502020204030204" pitchFamily="34" charset="0"/>
                <a:ea typeface="ＭＳ Ｐゴシック" pitchFamily="34" charset="-128"/>
              </a:rPr>
            </a:br>
            <a:r>
              <a:rPr lang="ro-RO" altLang="en-US" sz="1400" u="sng" smtClean="0">
                <a:solidFill>
                  <a:schemeClr val="tx1"/>
                </a:solidFill>
                <a:latin typeface="Calibri" panose="020F0502020204030204" pitchFamily="34" charset="0"/>
                <a:ea typeface="ＭＳ Ｐゴシック" pitchFamily="34" charset="-128"/>
              </a:rPr>
              <a:t>EV2- </a:t>
            </a:r>
            <a:r>
              <a:rPr lang="vi-VN" altLang="en-US" sz="1400" u="sng" smtClean="0">
                <a:solidFill>
                  <a:schemeClr val="tx1"/>
                </a:solidFill>
                <a:latin typeface="Calibri" panose="020F0502020204030204" pitchFamily="34" charset="0"/>
                <a:ea typeface="ＭＳ Ｐゴシック" pitchFamily="34" charset="-128"/>
              </a:rPr>
              <a:t>Evaluarea </a:t>
            </a:r>
            <a:r>
              <a:rPr lang="vi-VN" altLang="en-US" sz="1400" u="sng">
                <a:solidFill>
                  <a:schemeClr val="tx1"/>
                </a:solidFill>
                <a:latin typeface="Calibri" panose="020F0502020204030204" pitchFamily="34" charset="0"/>
                <a:ea typeface="ＭＳ Ｐゴシック" pitchFamily="34" charset="-128"/>
              </a:rPr>
              <a:t>pe baza cunoștințelor profesionale specifice  </a:t>
            </a:r>
            <a:r>
              <a:rPr lang="vi-VN" altLang="en-US" sz="1400">
                <a:solidFill>
                  <a:schemeClr val="tx1"/>
                </a:solidFill>
                <a:latin typeface="Calibri" panose="020F0502020204030204" pitchFamily="34" charset="0"/>
                <a:ea typeface="ＭＳ Ｐゴシック" pitchFamily="34" charset="-128"/>
              </a:rPr>
              <a:t>se va realiza prin test scris, urmând ca în funcție de rezultatele testării, angajații să primească unul dintre următoarele calificative intermediare</a:t>
            </a:r>
            <a:r>
              <a:rPr lang="vi-VN" altLang="en-US" sz="1400" smtClean="0">
                <a:solidFill>
                  <a:schemeClr val="tx1"/>
                </a:solidFill>
                <a:latin typeface="Calibri" panose="020F0502020204030204" pitchFamily="34" charset="0"/>
                <a:ea typeface="ＭＳ Ｐゴシック" pitchFamily="34" charset="-128"/>
              </a:rPr>
              <a:t>:</a:t>
            </a:r>
            <a:r>
              <a:rPr lang="vi-VN" altLang="en-US" sz="1400">
                <a:solidFill>
                  <a:schemeClr val="tx1"/>
                </a:solidFill>
                <a:latin typeface="Calibri" panose="020F0502020204030204" pitchFamily="34" charset="0"/>
                <a:ea typeface="ＭＳ Ｐゴシック" pitchFamily="34" charset="-128"/>
              </a:rPr>
              <a:t/>
            </a:r>
            <a:br>
              <a:rPr lang="vi-VN" altLang="en-US" sz="1400">
                <a:solidFill>
                  <a:schemeClr val="tx1"/>
                </a:solidFill>
                <a:latin typeface="Calibri" panose="020F0502020204030204" pitchFamily="34" charset="0"/>
                <a:ea typeface="ＭＳ Ｐゴシック" pitchFamily="34" charset="-128"/>
              </a:rPr>
            </a:br>
            <a:r>
              <a:rPr lang="vi-VN" altLang="en-US" sz="1400" i="1">
                <a:solidFill>
                  <a:schemeClr val="tx1"/>
                </a:solidFill>
                <a:latin typeface="Calibri" panose="020F0502020204030204" pitchFamily="34" charset="0"/>
                <a:ea typeface="ＭＳ Ｐゴシック" pitchFamily="34" charset="-128"/>
              </a:rPr>
              <a:t>Foarte slab – în situația în care angajatul obține între 0,00 și 4,00 puncte la testul scris;</a:t>
            </a:r>
            <a:br>
              <a:rPr lang="vi-VN" altLang="en-US" sz="1400" i="1">
                <a:solidFill>
                  <a:schemeClr val="tx1"/>
                </a:solidFill>
                <a:latin typeface="Calibri" panose="020F0502020204030204" pitchFamily="34" charset="0"/>
                <a:ea typeface="ＭＳ Ｐゴシック" pitchFamily="34" charset="-128"/>
              </a:rPr>
            </a:br>
            <a:r>
              <a:rPr lang="vi-VN" altLang="en-US" sz="1400" i="1">
                <a:solidFill>
                  <a:schemeClr val="tx1"/>
                </a:solidFill>
                <a:latin typeface="Calibri" panose="020F0502020204030204" pitchFamily="34" charset="0"/>
                <a:ea typeface="ＭＳ Ｐゴシック" pitchFamily="34" charset="-128"/>
              </a:rPr>
              <a:t>Slab – în situația în care angajatul obține între 4,01 și 6,00 puncte la testul scris;</a:t>
            </a:r>
            <a:br>
              <a:rPr lang="vi-VN" altLang="en-US" sz="1400" i="1">
                <a:solidFill>
                  <a:schemeClr val="tx1"/>
                </a:solidFill>
                <a:latin typeface="Calibri" panose="020F0502020204030204" pitchFamily="34" charset="0"/>
                <a:ea typeface="ＭＳ Ｐゴシック" pitchFamily="34" charset="-128"/>
              </a:rPr>
            </a:br>
            <a:r>
              <a:rPr lang="vi-VN" altLang="en-US" sz="1400" i="1">
                <a:solidFill>
                  <a:schemeClr val="tx1"/>
                </a:solidFill>
                <a:latin typeface="Calibri" panose="020F0502020204030204" pitchFamily="34" charset="0"/>
                <a:ea typeface="ＭＳ Ｐゴシック" pitchFamily="34" charset="-128"/>
              </a:rPr>
              <a:t>Mediu - în situația în care angajatul obține între 6,01 și 8,00 puncte la testul scris;</a:t>
            </a:r>
            <a:br>
              <a:rPr lang="vi-VN" altLang="en-US" sz="1400" i="1">
                <a:solidFill>
                  <a:schemeClr val="tx1"/>
                </a:solidFill>
                <a:latin typeface="Calibri" panose="020F0502020204030204" pitchFamily="34" charset="0"/>
                <a:ea typeface="ＭＳ Ｐゴシック" pitchFamily="34" charset="-128"/>
              </a:rPr>
            </a:br>
            <a:r>
              <a:rPr lang="vi-VN" altLang="en-US" sz="1400" i="1">
                <a:solidFill>
                  <a:schemeClr val="tx1"/>
                </a:solidFill>
                <a:latin typeface="Calibri" panose="020F0502020204030204" pitchFamily="34" charset="0"/>
                <a:ea typeface="ＭＳ Ｐゴシック" pitchFamily="34" charset="-128"/>
              </a:rPr>
              <a:t>Bine – în situația în care angajatul obține între 8,01 și 9,00 puncte la testul scris;</a:t>
            </a:r>
            <a:br>
              <a:rPr lang="vi-VN" altLang="en-US" sz="1400" i="1">
                <a:solidFill>
                  <a:schemeClr val="tx1"/>
                </a:solidFill>
                <a:latin typeface="Calibri" panose="020F0502020204030204" pitchFamily="34" charset="0"/>
                <a:ea typeface="ＭＳ Ｐゴシック" pitchFamily="34" charset="-128"/>
              </a:rPr>
            </a:br>
            <a:r>
              <a:rPr lang="vi-VN" altLang="en-US" sz="1400" i="1">
                <a:solidFill>
                  <a:schemeClr val="tx1"/>
                </a:solidFill>
                <a:latin typeface="Calibri" panose="020F0502020204030204" pitchFamily="34" charset="0"/>
                <a:ea typeface="ＭＳ Ｐゴシック" pitchFamily="34" charset="-128"/>
              </a:rPr>
              <a:t>Foarte bine - în situația în care angajatul obține între 9,01 și 10,00 puncte la testul scris.</a:t>
            </a:r>
            <a:br>
              <a:rPr lang="vi-VN" altLang="en-US" sz="1400" i="1">
                <a:solidFill>
                  <a:schemeClr val="tx1"/>
                </a:solidFill>
                <a:latin typeface="Calibri" panose="020F0502020204030204" pitchFamily="34" charset="0"/>
                <a:ea typeface="ＭＳ Ｐゴシック" pitchFamily="34" charset="-128"/>
              </a:rPr>
            </a:br>
            <a:r>
              <a:rPr lang="en-US" altLang="en-US" sz="1400" i="1" smtClean="0">
                <a:solidFill>
                  <a:schemeClr val="tx1"/>
                </a:solidFill>
                <a:latin typeface="Calibri" panose="020F0502020204030204" pitchFamily="34" charset="0"/>
                <a:ea typeface="ＭＳ Ｐゴシック" pitchFamily="34" charset="-128"/>
              </a:rPr>
              <a:t/>
            </a:r>
            <a:br>
              <a:rPr lang="en-US" altLang="en-US" sz="1400" i="1" smtClean="0">
                <a:solidFill>
                  <a:schemeClr val="tx1"/>
                </a:solidFill>
                <a:latin typeface="Calibri" panose="020F0502020204030204" pitchFamily="34" charset="0"/>
                <a:ea typeface="ＭＳ Ｐゴシック" pitchFamily="34" charset="-128"/>
              </a:rPr>
            </a:br>
            <a:r>
              <a:rPr lang="ro-RO" altLang="en-US" sz="1400" i="1" smtClean="0">
                <a:solidFill>
                  <a:schemeClr val="tx1"/>
                </a:solidFill>
                <a:latin typeface="Calibri" panose="020F0502020204030204" pitchFamily="34" charset="0"/>
                <a:ea typeface="ＭＳ Ｐゴシック" pitchFamily="34" charset="-128"/>
              </a:rPr>
              <a:t>*</a:t>
            </a:r>
            <a:r>
              <a:rPr lang="en-US" altLang="en-US" sz="1200" i="1" smtClean="0">
                <a:solidFill>
                  <a:schemeClr val="tx1"/>
                </a:solidFill>
                <a:latin typeface="Calibri" panose="020F0502020204030204" pitchFamily="34" charset="0"/>
                <a:ea typeface="ＭＳ Ｐゴシック" pitchFamily="34" charset="-128"/>
              </a:rPr>
              <a:t>EV2 este un modul op</a:t>
            </a:r>
            <a:r>
              <a:rPr lang="ro-RO" altLang="en-US" sz="1200" i="1" smtClean="0">
                <a:solidFill>
                  <a:schemeClr val="tx1"/>
                </a:solidFill>
                <a:latin typeface="Calibri" panose="020F0502020204030204" pitchFamily="34" charset="0"/>
                <a:ea typeface="ＭＳ Ｐゴシック" pitchFamily="34" charset="-128"/>
              </a:rPr>
              <a:t>țional, ce se aplică la solicitarea șefilor de unități ierarhice, cu aprobarea conducerii societații, la un interval de minim 5 ani.</a:t>
            </a:r>
            <a:r>
              <a:rPr lang="en-US" altLang="en-US" sz="1600" smtClean="0">
                <a:solidFill>
                  <a:schemeClr val="tx1"/>
                </a:solidFill>
                <a:latin typeface="Calibri" panose="020F0502020204030204" pitchFamily="34" charset="0"/>
                <a:ea typeface="ＭＳ Ｐゴシック" pitchFamily="34" charset="-128"/>
              </a:rPr>
              <a:t>			</a:t>
            </a:r>
            <a:br>
              <a:rPr lang="en-US" altLang="en-US" sz="1600" smtClean="0">
                <a:solidFill>
                  <a:schemeClr val="tx1"/>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r>
            <a:br>
              <a:rPr lang="en-US" altLang="en-US" sz="1600" smtClean="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t>
            </a:r>
            <a:endParaRPr lang="ro-RO" sz="1600" b="1" dirty="0">
              <a:solidFill>
                <a:srgbClr val="002060"/>
              </a:solidFill>
              <a:latin typeface="Calibri" panose="020F0502020204030204" pitchFamily="34" charset="0"/>
            </a:endParaRPr>
          </a:p>
        </p:txBody>
      </p:sp>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Tree>
    <p:extLst>
      <p:ext uri="{BB962C8B-B14F-4D97-AF65-F5344CB8AC3E}">
        <p14:creationId xmlns:p14="http://schemas.microsoft.com/office/powerpoint/2010/main" val="2850401511"/>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sp>
        <p:nvSpPr>
          <p:cNvPr id="12" name="Titel 15"/>
          <p:cNvSpPr>
            <a:spLocks noGrp="1"/>
          </p:cNvSpPr>
          <p:nvPr>
            <p:ph type="title"/>
          </p:nvPr>
        </p:nvSpPr>
        <p:spPr>
          <a:xfrm>
            <a:off x="528918" y="1264023"/>
            <a:ext cx="8359569" cy="4204448"/>
          </a:xfrm>
        </p:spPr>
        <p:txBody>
          <a:bodyPr/>
          <a:lstStyle/>
          <a:p>
            <a:pPr marL="0" indent="0"/>
            <a:r>
              <a:rPr lang="en-US" altLang="en-US" sz="1600" smtClean="0">
                <a:solidFill>
                  <a:srgbClr val="002060"/>
                </a:solidFill>
                <a:latin typeface="Calibri" panose="020F0502020204030204" pitchFamily="34" charset="0"/>
                <a:ea typeface="ＭＳ Ｐゴシック" pitchFamily="34" charset="-128"/>
              </a:rPr>
              <a:t>						</a:t>
            </a:r>
            <a:r>
              <a:rPr lang="ro-RO" altLang="en-US" sz="1600" smtClean="0">
                <a:solidFill>
                  <a:srgbClr val="002060"/>
                </a:solidFill>
                <a:latin typeface="Calibri" panose="020F0502020204030204" pitchFamily="34" charset="0"/>
                <a:ea typeface="ＭＳ Ｐゴシック" pitchFamily="34" charset="-128"/>
              </a:rPr>
              <a:t/>
            </a:r>
            <a:br>
              <a:rPr lang="ro-RO" altLang="en-US" sz="1600" smtClean="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t>
            </a:r>
            <a:br>
              <a:rPr lang="en-US" altLang="en-US" sz="1600" smtClean="0">
                <a:solidFill>
                  <a:srgbClr val="002060"/>
                </a:solidFill>
                <a:latin typeface="Calibri" panose="020F0502020204030204" pitchFamily="34" charset="0"/>
                <a:ea typeface="ＭＳ Ｐゴシック" pitchFamily="34" charset="-128"/>
              </a:rPr>
            </a:br>
            <a:r>
              <a:rPr lang="en-US" altLang="en-US" sz="1400" u="sng" smtClean="0">
                <a:solidFill>
                  <a:schemeClr val="tx1"/>
                </a:solidFill>
                <a:latin typeface="Calibri" panose="020F0502020204030204" pitchFamily="34" charset="0"/>
                <a:ea typeface="ＭＳ Ｐゴシック" pitchFamily="34" charset="-128"/>
              </a:rPr>
              <a:t>EV3 </a:t>
            </a:r>
            <a:r>
              <a:rPr lang="en-US" altLang="en-US" sz="1400" u="sng">
                <a:solidFill>
                  <a:schemeClr val="tx1"/>
                </a:solidFill>
                <a:latin typeface="Calibri" panose="020F0502020204030204" pitchFamily="34" charset="0"/>
                <a:ea typeface="ＭＳ Ｐゴシック" pitchFamily="34" charset="-128"/>
              </a:rPr>
              <a:t>- Evaluarea pe baza competențelor socio-profesionale generale </a:t>
            </a:r>
            <a:r>
              <a:rPr lang="en-US" altLang="en-US" sz="1400">
                <a:solidFill>
                  <a:schemeClr val="tx1"/>
                </a:solidFill>
                <a:latin typeface="Calibri" panose="020F0502020204030204" pitchFamily="34" charset="0"/>
                <a:ea typeface="ＭＳ Ｐゴシック" pitchFamily="34" charset="-128"/>
              </a:rPr>
              <a:t>se va realiza pe baza  percepției șefului ierarhic direct, prin calcularea mediei ponderate a punctajelor acordate de superiorul ierarhic direct, conform criteriilor din fișa de evaluare a competențelor socio-profesionale specifice postului,  finalizându-se  prin acordarea unuia dintre calificativele intermediare: Foarte bine, Bine, Mediu, Slab, Foarte slab.</a:t>
            </a:r>
            <a:br>
              <a:rPr lang="en-US" altLang="en-US" sz="1400">
                <a:solidFill>
                  <a:schemeClr val="tx1"/>
                </a:solidFill>
                <a:latin typeface="Calibri" panose="020F0502020204030204" pitchFamily="34" charset="0"/>
                <a:ea typeface="ＭＳ Ｐゴシック" pitchFamily="34" charset="-128"/>
              </a:rPr>
            </a:br>
            <a:r>
              <a:rPr lang="en-US" altLang="en-US" sz="1400">
                <a:solidFill>
                  <a:schemeClr val="tx1"/>
                </a:solidFill>
                <a:latin typeface="Calibri" panose="020F0502020204030204" pitchFamily="34" charset="0"/>
                <a:ea typeface="ＭＳ Ｐゴシック" pitchFamily="34" charset="-128"/>
              </a:rPr>
              <a:t/>
            </a:r>
            <a:br>
              <a:rPr lang="en-US" altLang="en-US" sz="1400">
                <a:solidFill>
                  <a:schemeClr val="tx1"/>
                </a:solidFill>
                <a:latin typeface="Calibri" panose="020F0502020204030204" pitchFamily="34" charset="0"/>
                <a:ea typeface="ＭＳ Ｐゴシック" pitchFamily="34" charset="-128"/>
              </a:rPr>
            </a:br>
            <a:r>
              <a:rPr lang="en-US" altLang="en-US" sz="1400">
                <a:solidFill>
                  <a:schemeClr val="tx1"/>
                </a:solidFill>
                <a:latin typeface="Calibri" panose="020F0502020204030204" pitchFamily="34" charset="0"/>
                <a:ea typeface="ＭＳ Ｐゴシック" pitchFamily="34" charset="-128"/>
              </a:rPr>
              <a:t/>
            </a:r>
            <a:br>
              <a:rPr lang="en-US" altLang="en-US" sz="1400">
                <a:solidFill>
                  <a:schemeClr val="tx1"/>
                </a:solidFill>
                <a:latin typeface="Calibri" panose="020F0502020204030204" pitchFamily="34" charset="0"/>
                <a:ea typeface="ＭＳ Ｐゴシック" pitchFamily="34" charset="-128"/>
              </a:rPr>
            </a:br>
            <a:r>
              <a:rPr lang="en-US" altLang="en-US" sz="1400" i="1">
                <a:solidFill>
                  <a:schemeClr val="tx1"/>
                </a:solidFill>
                <a:latin typeface="Calibri" panose="020F0502020204030204" pitchFamily="34" charset="0"/>
                <a:ea typeface="ＭＳ Ｐゴシック" pitchFamily="34" charset="-128"/>
              </a:rPr>
              <a:t>Calificativul final anual </a:t>
            </a:r>
            <a:r>
              <a:rPr lang="en-US" altLang="en-US" sz="1400" smtClean="0">
                <a:solidFill>
                  <a:schemeClr val="tx1"/>
                </a:solidFill>
                <a:latin typeface="Calibri" panose="020F0502020204030204" pitchFamily="34" charset="0"/>
                <a:ea typeface="ＭＳ Ｐゴシック" pitchFamily="34" charset="-128"/>
              </a:rPr>
              <a:t>ob</a:t>
            </a:r>
            <a:r>
              <a:rPr lang="ro-RO" altLang="en-US" sz="1400">
                <a:solidFill>
                  <a:schemeClr val="tx1"/>
                </a:solidFill>
                <a:latin typeface="Calibri" panose="020F0502020204030204" pitchFamily="34" charset="0"/>
                <a:ea typeface="ＭＳ Ｐゴシック" pitchFamily="34" charset="-128"/>
              </a:rPr>
              <a:t>ț</a:t>
            </a:r>
            <a:r>
              <a:rPr lang="en-US" altLang="en-US" sz="1400" smtClean="0">
                <a:solidFill>
                  <a:schemeClr val="tx1"/>
                </a:solidFill>
                <a:latin typeface="Calibri" panose="020F0502020204030204" pitchFamily="34" charset="0"/>
                <a:ea typeface="ＭＳ Ｐゴシック" pitchFamily="34" charset="-128"/>
              </a:rPr>
              <a:t>inut </a:t>
            </a:r>
            <a:r>
              <a:rPr lang="en-US" altLang="en-US" sz="1400">
                <a:solidFill>
                  <a:schemeClr val="tx1"/>
                </a:solidFill>
                <a:latin typeface="Calibri" panose="020F0502020204030204" pitchFamily="34" charset="0"/>
                <a:ea typeface="ＭＳ Ｐゴシック" pitchFamily="34" charset="-128"/>
              </a:rPr>
              <a:t>de </a:t>
            </a:r>
            <a:r>
              <a:rPr lang="en-US" altLang="en-US" sz="1400" smtClean="0">
                <a:solidFill>
                  <a:schemeClr val="tx1"/>
                </a:solidFill>
                <a:latin typeface="Calibri" panose="020F0502020204030204" pitchFamily="34" charset="0"/>
                <a:ea typeface="ＭＳ Ｐゴシック" pitchFamily="34" charset="-128"/>
              </a:rPr>
              <a:t>c</a:t>
            </a:r>
            <a:r>
              <a:rPr lang="ro-RO" altLang="en-US" sz="1400" smtClean="0">
                <a:solidFill>
                  <a:schemeClr val="tx1"/>
                </a:solidFill>
                <a:latin typeface="Calibri" panose="020F0502020204030204" pitchFamily="34" charset="0"/>
                <a:ea typeface="ＭＳ Ｐゴシック" pitchFamily="34" charset="-128"/>
              </a:rPr>
              <a:t>ă</a:t>
            </a:r>
            <a:r>
              <a:rPr lang="en-US" altLang="en-US" sz="1400" smtClean="0">
                <a:solidFill>
                  <a:schemeClr val="tx1"/>
                </a:solidFill>
                <a:latin typeface="Calibri" panose="020F0502020204030204" pitchFamily="34" charset="0"/>
                <a:ea typeface="ＭＳ Ｐゴシック" pitchFamily="34" charset="-128"/>
              </a:rPr>
              <a:t>tre </a:t>
            </a:r>
            <a:r>
              <a:rPr lang="en-US" altLang="en-US" sz="1400">
                <a:solidFill>
                  <a:schemeClr val="tx1"/>
                </a:solidFill>
                <a:latin typeface="Calibri" panose="020F0502020204030204" pitchFamily="34" charset="0"/>
                <a:ea typeface="ＭＳ Ｐゴシック" pitchFamily="34" charset="-128"/>
              </a:rPr>
              <a:t>fiecare salariat se calculeaza conform </a:t>
            </a:r>
            <a:r>
              <a:rPr lang="ro-RO" altLang="en-US" sz="1400" smtClean="0">
                <a:solidFill>
                  <a:schemeClr val="tx1"/>
                </a:solidFill>
                <a:latin typeface="Calibri" panose="020F0502020204030204" pitchFamily="34" charset="0"/>
                <a:ea typeface="ＭＳ Ｐゴシック" pitchFamily="34" charset="-128"/>
              </a:rPr>
              <a:t>unei matrici de calcul</a:t>
            </a:r>
            <a:r>
              <a:rPr lang="en-US" altLang="en-US" sz="1400" smtClean="0">
                <a:solidFill>
                  <a:schemeClr val="tx1"/>
                </a:solidFill>
                <a:latin typeface="Calibri" panose="020F0502020204030204" pitchFamily="34" charset="0"/>
                <a:ea typeface="ＭＳ Ｐゴシック" pitchFamily="34" charset="-128"/>
              </a:rPr>
              <a:t>, </a:t>
            </a:r>
            <a:r>
              <a:rPr lang="ro-RO" altLang="en-US" sz="1400" smtClean="0">
                <a:solidFill>
                  <a:schemeClr val="tx1"/>
                </a:solidFill>
                <a:latin typeface="Calibri" panose="020F0502020204030204" pitchFamily="34" charset="0"/>
                <a:ea typeface="ＭＳ Ｐゴシック" pitchFamily="34" charset="-128"/>
              </a:rPr>
              <a:t>dintr-o </a:t>
            </a:r>
            <a:r>
              <a:rPr lang="en-US" altLang="en-US" sz="1400" smtClean="0">
                <a:solidFill>
                  <a:schemeClr val="tx1"/>
                </a:solidFill>
                <a:latin typeface="Calibri" panose="020F0502020204030204" pitchFamily="34" charset="0"/>
                <a:ea typeface="ＭＳ Ｐゴシック" pitchFamily="34" charset="-128"/>
              </a:rPr>
              <a:t> </a:t>
            </a:r>
            <a:r>
              <a:rPr lang="en-US" altLang="en-US" sz="1400">
                <a:solidFill>
                  <a:schemeClr val="tx1"/>
                </a:solidFill>
                <a:latin typeface="Calibri" panose="020F0502020204030204" pitchFamily="34" charset="0"/>
                <a:ea typeface="ＭＳ Ｐゴシック" pitchFamily="34" charset="-128"/>
              </a:rPr>
              <a:t>combinație a calificativelor intermediare aferente celor 3 module de evaluare EV1, EV2 și EV3.</a:t>
            </a:r>
            <a:br>
              <a:rPr lang="en-US" altLang="en-US" sz="1400">
                <a:solidFill>
                  <a:schemeClr val="tx1"/>
                </a:solidFill>
                <a:latin typeface="Calibri" panose="020F0502020204030204" pitchFamily="34" charset="0"/>
                <a:ea typeface="ＭＳ Ｐゴシック" pitchFamily="34" charset="-128"/>
              </a:rPr>
            </a:br>
            <a:r>
              <a:rPr lang="en-US" altLang="en-US" sz="1600">
                <a:solidFill>
                  <a:schemeClr val="tx1"/>
                </a:solidFill>
                <a:latin typeface="Calibri" panose="020F0502020204030204" pitchFamily="34" charset="0"/>
                <a:ea typeface="ＭＳ Ｐゴシック" pitchFamily="34" charset="-128"/>
              </a:rPr>
              <a:t/>
            </a:r>
            <a:br>
              <a:rPr lang="en-US" altLang="en-US" sz="1600">
                <a:solidFill>
                  <a:schemeClr val="tx1"/>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r>
            <a:br>
              <a:rPr lang="en-US" altLang="en-US" sz="1600" smtClean="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t>
            </a:r>
            <a:endParaRPr lang="ro-RO" sz="1600" b="1" dirty="0">
              <a:solidFill>
                <a:srgbClr val="002060"/>
              </a:solidFill>
              <a:latin typeface="Calibri" panose="020F0502020204030204" pitchFamily="34" charset="0"/>
            </a:endParaRPr>
          </a:p>
        </p:txBody>
      </p:sp>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Tree>
    <p:extLst>
      <p:ext uri="{BB962C8B-B14F-4D97-AF65-F5344CB8AC3E}">
        <p14:creationId xmlns:p14="http://schemas.microsoft.com/office/powerpoint/2010/main" val="299380141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5" name="Title 4"/>
          <p:cNvSpPr>
            <a:spLocks noGrp="1"/>
          </p:cNvSpPr>
          <p:nvPr>
            <p:ph type="title"/>
          </p:nvPr>
        </p:nvSpPr>
        <p:spPr/>
        <p:txBody>
          <a:bodyPr/>
          <a:lstStyle/>
          <a:p>
            <a:endParaRPr lang="en-US" dirty="0"/>
          </a:p>
        </p:txBody>
      </p:sp>
      <p:pic>
        <p:nvPicPr>
          <p:cNvPr id="1026"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9098" y="1200515"/>
            <a:ext cx="8326735" cy="4285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346178"/>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sp>
        <p:nvSpPr>
          <p:cNvPr id="12" name="Titel 15"/>
          <p:cNvSpPr>
            <a:spLocks noGrp="1"/>
          </p:cNvSpPr>
          <p:nvPr>
            <p:ph type="title"/>
          </p:nvPr>
        </p:nvSpPr>
        <p:spPr>
          <a:xfrm>
            <a:off x="421341" y="1255058"/>
            <a:ext cx="8359569" cy="4204448"/>
          </a:xfrm>
        </p:spPr>
        <p:txBody>
          <a:bodyPr/>
          <a:lstStyle/>
          <a:p>
            <a:pPr marL="0" indent="0"/>
            <a:r>
              <a:rPr lang="en-US" altLang="en-US" sz="1600" smtClean="0">
                <a:solidFill>
                  <a:srgbClr val="002060"/>
                </a:solidFill>
                <a:latin typeface="Calibri" panose="020F0502020204030204" pitchFamily="34" charset="0"/>
                <a:ea typeface="ＭＳ Ｐゴシック" pitchFamily="34" charset="-128"/>
              </a:rPr>
              <a:t>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r>
            <a:br>
              <a:rPr lang="en-US" altLang="en-US" sz="1600" smtClean="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t>
            </a:r>
            <a:endParaRPr lang="ro-RO" sz="1600" b="1" dirty="0">
              <a:solidFill>
                <a:srgbClr val="002060"/>
              </a:solidFill>
              <a:latin typeface="Calibri" panose="020F0502020204030204" pitchFamily="34" charset="0"/>
            </a:endParaRPr>
          </a:p>
        </p:txBody>
      </p:sp>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pic>
        <p:nvPicPr>
          <p:cNvPr id="1026"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89538" y="1206587"/>
            <a:ext cx="6833874" cy="4254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541110"/>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sp>
        <p:nvSpPr>
          <p:cNvPr id="12" name="Titel 15"/>
          <p:cNvSpPr>
            <a:spLocks noGrp="1"/>
          </p:cNvSpPr>
          <p:nvPr>
            <p:ph type="title"/>
          </p:nvPr>
        </p:nvSpPr>
        <p:spPr>
          <a:xfrm>
            <a:off x="421341" y="1255058"/>
            <a:ext cx="8359569" cy="4204448"/>
          </a:xfrm>
        </p:spPr>
        <p:txBody>
          <a:bodyPr/>
          <a:lstStyle/>
          <a:p>
            <a:pPr marL="0" indent="0"/>
            <a:r>
              <a:rPr lang="it-IT" altLang="en-US" sz="1400">
                <a:solidFill>
                  <a:schemeClr val="tx1"/>
                </a:solidFill>
                <a:latin typeface="Calibri" panose="020F0502020204030204" pitchFamily="34" charset="0"/>
                <a:ea typeface="ＭＳ Ｐゴシック" pitchFamily="34" charset="-128"/>
              </a:rPr>
              <a:t>Calificativele intermediare sunt consemnate in Fișele de evaluare EV1, EV2 și EV3:</a:t>
            </a:r>
            <a:r>
              <a:rPr lang="it-IT" altLang="en-US" sz="1600">
                <a:solidFill>
                  <a:schemeClr val="tx1"/>
                </a:solidFill>
                <a:latin typeface="Calibri" panose="020F0502020204030204" pitchFamily="34" charset="0"/>
                <a:ea typeface="ＭＳ Ｐゴシック" pitchFamily="34" charset="-128"/>
              </a:rPr>
              <a:t/>
            </a:r>
            <a:br>
              <a:rPr lang="it-IT" altLang="en-US" sz="1600">
                <a:solidFill>
                  <a:schemeClr val="tx1"/>
                </a:solidFill>
                <a:latin typeface="Calibri" panose="020F0502020204030204" pitchFamily="34" charset="0"/>
                <a:ea typeface="ＭＳ Ｐゴシック" pitchFamily="34" charset="-128"/>
              </a:rPr>
            </a:br>
            <a:r>
              <a:rPr lang="it-IT" altLang="en-US" sz="1600">
                <a:solidFill>
                  <a:srgbClr val="002060"/>
                </a:solidFill>
                <a:latin typeface="Calibri" panose="020F0502020204030204" pitchFamily="34" charset="0"/>
                <a:ea typeface="ＭＳ Ｐゴシック" pitchFamily="34" charset="-128"/>
              </a:rPr>
              <a:t/>
            </a:r>
            <a:br>
              <a:rPr lang="it-IT"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r>
            <a:br>
              <a:rPr lang="en-US" altLang="en-US" sz="1600" smtClean="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t>
            </a:r>
            <a:endParaRPr lang="ro-RO" sz="1600" b="1" dirty="0">
              <a:solidFill>
                <a:srgbClr val="002060"/>
              </a:solidFill>
              <a:latin typeface="Calibri" panose="020F0502020204030204" pitchFamily="34" charset="0"/>
            </a:endParaRPr>
          </a:p>
        </p:txBody>
      </p:sp>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pic>
        <p:nvPicPr>
          <p:cNvPr id="14"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33496" y="1695664"/>
            <a:ext cx="2678645" cy="37267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00483" y="1695665"/>
            <a:ext cx="2707435" cy="37267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115361" y="1695664"/>
            <a:ext cx="2665549" cy="37267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7919159"/>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sp>
        <p:nvSpPr>
          <p:cNvPr id="12" name="Titel 15"/>
          <p:cNvSpPr>
            <a:spLocks noGrp="1"/>
          </p:cNvSpPr>
          <p:nvPr>
            <p:ph type="title"/>
          </p:nvPr>
        </p:nvSpPr>
        <p:spPr>
          <a:xfrm>
            <a:off x="421341" y="1255058"/>
            <a:ext cx="8359569" cy="4128247"/>
          </a:xfrm>
        </p:spPr>
        <p:txBody>
          <a:bodyPr/>
          <a:lstStyle/>
          <a:p>
            <a:pPr marL="0" indent="0"/>
            <a:r>
              <a:rPr lang="vi-VN" altLang="en-US" sz="1400">
                <a:solidFill>
                  <a:schemeClr val="tx1"/>
                </a:solidFill>
                <a:latin typeface="Calibri" panose="020F0502020204030204" pitchFamily="34" charset="0"/>
                <a:ea typeface="ＭＳ Ｐゴシック" pitchFamily="34" charset="-128"/>
              </a:rPr>
              <a:t>Indicatorii de performanța KPI sunt aduși la </a:t>
            </a:r>
            <a:r>
              <a:rPr lang="vi-VN" altLang="en-US" sz="1400" smtClean="0">
                <a:solidFill>
                  <a:schemeClr val="tx1"/>
                </a:solidFill>
                <a:latin typeface="Calibri" panose="020F0502020204030204" pitchFamily="34" charset="0"/>
                <a:ea typeface="ＭＳ Ｐゴシック" pitchFamily="34" charset="-128"/>
              </a:rPr>
              <a:t>cunoștința </a:t>
            </a:r>
            <a:r>
              <a:rPr lang="vi-VN" altLang="en-US" sz="1400">
                <a:solidFill>
                  <a:schemeClr val="tx1"/>
                </a:solidFill>
                <a:latin typeface="Calibri" panose="020F0502020204030204" pitchFamily="34" charset="0"/>
                <a:ea typeface="ＭＳ Ｐゴシック" pitchFamily="34" charset="-128"/>
              </a:rPr>
              <a:t>salariaților anual, sub semnatură, prin </a:t>
            </a:r>
            <a:r>
              <a:rPr lang="en-US" altLang="en-US" sz="1400" smtClean="0">
                <a:solidFill>
                  <a:schemeClr val="tx1"/>
                </a:solidFill>
                <a:latin typeface="Calibri" panose="020F0502020204030204" pitchFamily="34" charset="0"/>
                <a:ea typeface="ＭＳ Ｐゴシック" pitchFamily="34" charset="-128"/>
              </a:rPr>
              <a:t>“</a:t>
            </a:r>
            <a:r>
              <a:rPr lang="vi-VN" altLang="en-US" sz="1400" smtClean="0">
                <a:solidFill>
                  <a:schemeClr val="tx1"/>
                </a:solidFill>
                <a:latin typeface="Calibri" panose="020F0502020204030204" pitchFamily="34" charset="0"/>
                <a:ea typeface="ＭＳ Ｐゴシック" pitchFamily="34" charset="-128"/>
              </a:rPr>
              <a:t>Fișa </a:t>
            </a:r>
            <a:r>
              <a:rPr lang="vi-VN" altLang="en-US" sz="1400">
                <a:solidFill>
                  <a:schemeClr val="tx1"/>
                </a:solidFill>
                <a:latin typeface="Calibri" panose="020F0502020204030204" pitchFamily="34" charset="0"/>
                <a:ea typeface="ＭＳ Ｐゴシック" pitchFamily="34" charset="-128"/>
              </a:rPr>
              <a:t>de luare la cunoștința a KPI </a:t>
            </a:r>
            <a:r>
              <a:rPr lang="en-US" altLang="en-US" sz="1400" smtClean="0">
                <a:solidFill>
                  <a:schemeClr val="tx1"/>
                </a:solidFill>
                <a:latin typeface="Calibri" panose="020F0502020204030204" pitchFamily="34" charset="0"/>
                <a:ea typeface="ＭＳ Ｐゴシック" pitchFamily="34" charset="-128"/>
              </a:rPr>
              <a:t>“. </a:t>
            </a:r>
            <a:r>
              <a:rPr lang="vi-VN" altLang="en-US" sz="1400">
                <a:solidFill>
                  <a:schemeClr val="tx1"/>
                </a:solidFill>
                <a:latin typeface="Calibri" panose="020F0502020204030204" pitchFamily="34" charset="0"/>
                <a:ea typeface="ＭＳ Ｐゴシック" pitchFamily="34" charset="-128"/>
              </a:rPr>
              <a:t>Rezultatul final al evaluarii individuale este sintetizat într-un </a:t>
            </a:r>
            <a:r>
              <a:rPr lang="en-US" altLang="en-US" sz="1400" smtClean="0">
                <a:solidFill>
                  <a:schemeClr val="tx1"/>
                </a:solidFill>
                <a:latin typeface="Calibri" panose="020F0502020204030204" pitchFamily="34" charset="0"/>
                <a:ea typeface="ＭＳ Ｐゴシック" pitchFamily="34" charset="-128"/>
              </a:rPr>
              <a:t>“</a:t>
            </a:r>
            <a:r>
              <a:rPr lang="vi-VN" altLang="en-US" sz="1400" smtClean="0">
                <a:solidFill>
                  <a:schemeClr val="tx1"/>
                </a:solidFill>
                <a:latin typeface="Calibri" panose="020F0502020204030204" pitchFamily="34" charset="0"/>
                <a:ea typeface="ＭＳ Ｐゴシック" pitchFamily="34" charset="-128"/>
              </a:rPr>
              <a:t>Proces-verbal </a:t>
            </a:r>
            <a:r>
              <a:rPr lang="vi-VN" altLang="en-US" sz="1400">
                <a:solidFill>
                  <a:schemeClr val="tx1"/>
                </a:solidFill>
                <a:latin typeface="Calibri" panose="020F0502020204030204" pitchFamily="34" charset="0"/>
                <a:ea typeface="ＭＳ Ｐゴシック" pitchFamily="34" charset="-128"/>
              </a:rPr>
              <a:t>de </a:t>
            </a:r>
            <a:r>
              <a:rPr lang="vi-VN" altLang="en-US" sz="1400" smtClean="0">
                <a:solidFill>
                  <a:schemeClr val="tx1"/>
                </a:solidFill>
                <a:latin typeface="Calibri" panose="020F0502020204030204" pitchFamily="34" charset="0"/>
                <a:ea typeface="ＭＳ Ｐゴシック" pitchFamily="34" charset="-128"/>
              </a:rPr>
              <a:t>evaluare</a:t>
            </a:r>
            <a:r>
              <a:rPr lang="en-US" altLang="en-US" sz="1400" smtClean="0">
                <a:solidFill>
                  <a:schemeClr val="tx1"/>
                </a:solidFill>
                <a:latin typeface="Calibri" panose="020F0502020204030204" pitchFamily="34" charset="0"/>
                <a:ea typeface="ＭＳ Ｐゴシック" pitchFamily="34" charset="-128"/>
              </a:rPr>
              <a:t>”</a:t>
            </a:r>
            <a:r>
              <a:rPr lang="vi-VN" altLang="en-US" sz="1400" smtClean="0">
                <a:solidFill>
                  <a:schemeClr val="tx1"/>
                </a:solidFill>
                <a:latin typeface="Calibri" panose="020F0502020204030204" pitchFamily="34" charset="0"/>
                <a:ea typeface="ＭＳ Ｐゴシック" pitchFamily="34" charset="-128"/>
              </a:rPr>
              <a:t>, </a:t>
            </a:r>
            <a:r>
              <a:rPr lang="vi-VN" altLang="en-US" sz="1400">
                <a:solidFill>
                  <a:schemeClr val="tx1"/>
                </a:solidFill>
                <a:latin typeface="Calibri" panose="020F0502020204030204" pitchFamily="34" charset="0"/>
                <a:ea typeface="ＭＳ Ｐゴシック" pitchFamily="34" charset="-128"/>
              </a:rPr>
              <a:t>în care </a:t>
            </a:r>
            <a:r>
              <a:rPr lang="vi-VN" altLang="en-US" sz="1400" smtClean="0">
                <a:solidFill>
                  <a:schemeClr val="tx1"/>
                </a:solidFill>
                <a:latin typeface="Calibri" panose="020F0502020204030204" pitchFamily="34" charset="0"/>
                <a:ea typeface="ＭＳ Ｐゴシック" pitchFamily="34" charset="-128"/>
              </a:rPr>
              <a:t>angajatul</a:t>
            </a:r>
            <a:r>
              <a:rPr lang="en-US" altLang="en-US" sz="1400" smtClean="0">
                <a:solidFill>
                  <a:schemeClr val="tx1"/>
                </a:solidFill>
                <a:latin typeface="Calibri" panose="020F0502020204030204" pitchFamily="34" charset="0"/>
                <a:ea typeface="ＭＳ Ｐゴシック" pitchFamily="34" charset="-128"/>
              </a:rPr>
              <a:t>ui</a:t>
            </a:r>
            <a:r>
              <a:rPr lang="vi-VN" altLang="en-US" sz="1400" smtClean="0">
                <a:solidFill>
                  <a:schemeClr val="tx1"/>
                </a:solidFill>
                <a:latin typeface="Calibri" panose="020F0502020204030204" pitchFamily="34" charset="0"/>
                <a:ea typeface="ＭＳ Ｐゴシック" pitchFamily="34" charset="-128"/>
              </a:rPr>
              <a:t> </a:t>
            </a:r>
            <a:r>
              <a:rPr lang="vi-VN" altLang="en-US" sz="1400">
                <a:solidFill>
                  <a:schemeClr val="tx1"/>
                </a:solidFill>
                <a:latin typeface="Calibri" panose="020F0502020204030204" pitchFamily="34" charset="0"/>
                <a:ea typeface="ＭＳ Ｐゴシック" pitchFamily="34" charset="-128"/>
              </a:rPr>
              <a:t>evaluat </a:t>
            </a:r>
            <a:r>
              <a:rPr lang="en-US" altLang="en-US" sz="1400" smtClean="0">
                <a:solidFill>
                  <a:schemeClr val="tx1"/>
                </a:solidFill>
                <a:latin typeface="Calibri" panose="020F0502020204030204" pitchFamily="34" charset="0"/>
                <a:ea typeface="ＭＳ Ｐゴシック" pitchFamily="34" charset="-128"/>
              </a:rPr>
              <a:t>I se atribuie </a:t>
            </a:r>
            <a:r>
              <a:rPr lang="vi-VN" altLang="en-US" sz="1400" smtClean="0">
                <a:solidFill>
                  <a:schemeClr val="tx1"/>
                </a:solidFill>
                <a:latin typeface="Calibri" panose="020F0502020204030204" pitchFamily="34" charset="0"/>
                <a:ea typeface="ＭＳ Ｐゴシック" pitchFamily="34" charset="-128"/>
              </a:rPr>
              <a:t>unul </a:t>
            </a:r>
            <a:r>
              <a:rPr lang="vi-VN" altLang="en-US" sz="1400">
                <a:solidFill>
                  <a:schemeClr val="tx1"/>
                </a:solidFill>
                <a:latin typeface="Calibri" panose="020F0502020204030204" pitchFamily="34" charset="0"/>
                <a:ea typeface="ＭＳ Ｐゴシック" pitchFamily="34" charset="-128"/>
              </a:rPr>
              <a:t>dintre următoarele calificative: Foarte bine , Bine, Mediu(corespunzator postului),  Slab, Foarte slab. Calificativul final este comunicat anual fiecarui salariat, sub semnatură, prin </a:t>
            </a:r>
            <a:r>
              <a:rPr lang="en-US" altLang="en-US" sz="1400" smtClean="0">
                <a:solidFill>
                  <a:schemeClr val="tx1"/>
                </a:solidFill>
                <a:latin typeface="Calibri" panose="020F0502020204030204" pitchFamily="34" charset="0"/>
                <a:ea typeface="ＭＳ Ｐゴシック" pitchFamily="34" charset="-128"/>
              </a:rPr>
              <a:t>“</a:t>
            </a:r>
            <a:r>
              <a:rPr lang="vi-VN" altLang="en-US" sz="1400" smtClean="0">
                <a:solidFill>
                  <a:schemeClr val="tx1"/>
                </a:solidFill>
                <a:latin typeface="Calibri" panose="020F0502020204030204" pitchFamily="34" charset="0"/>
                <a:ea typeface="ＭＳ Ｐゴシック" pitchFamily="34" charset="-128"/>
              </a:rPr>
              <a:t>Informarea </a:t>
            </a:r>
            <a:r>
              <a:rPr lang="vi-VN" altLang="en-US" sz="1400">
                <a:solidFill>
                  <a:schemeClr val="tx1"/>
                </a:solidFill>
                <a:latin typeface="Calibri" panose="020F0502020204030204" pitchFamily="34" charset="0"/>
                <a:ea typeface="ＭＳ Ｐゴシック" pitchFamily="34" charset="-128"/>
              </a:rPr>
              <a:t>privind evaluarea periodica a angajatului </a:t>
            </a:r>
            <a:r>
              <a:rPr lang="vi-VN" altLang="en-US" sz="1400" smtClean="0">
                <a:solidFill>
                  <a:schemeClr val="tx1"/>
                </a:solidFill>
                <a:latin typeface="Calibri" panose="020F0502020204030204" pitchFamily="34" charset="0"/>
                <a:ea typeface="ＭＳ Ｐゴシック" pitchFamily="34" charset="-128"/>
              </a:rPr>
              <a:t>”</a:t>
            </a:r>
            <a:r>
              <a:rPr lang="en-US" altLang="en-US" sz="1400" smtClean="0">
                <a:solidFill>
                  <a:schemeClr val="tx1"/>
                </a:solidFill>
                <a:latin typeface="Calibri" panose="020F0502020204030204" pitchFamily="34" charset="0"/>
                <a:ea typeface="ＭＳ Ｐゴシック" pitchFamily="34" charset="-128"/>
              </a:rPr>
              <a:t>.</a:t>
            </a:r>
            <a:r>
              <a:rPr lang="vi-VN" altLang="en-US" sz="1400">
                <a:solidFill>
                  <a:schemeClr val="tx1"/>
                </a:solidFill>
                <a:latin typeface="Calibri" panose="020F0502020204030204" pitchFamily="34" charset="0"/>
                <a:ea typeface="ＭＳ Ｐゴシック" pitchFamily="34" charset="-128"/>
              </a:rPr>
              <a:t/>
            </a:r>
            <a:br>
              <a:rPr lang="vi-VN" altLang="en-US" sz="1400">
                <a:solidFill>
                  <a:schemeClr val="tx1"/>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r>
            <a:br>
              <a:rPr lang="en-US" altLang="en-US" sz="1600" smtClean="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t>
            </a:r>
            <a:endParaRPr lang="ro-RO" sz="1600" b="1" dirty="0">
              <a:solidFill>
                <a:srgbClr val="002060"/>
              </a:solidFill>
              <a:latin typeface="Calibri" panose="020F0502020204030204" pitchFamily="34" charset="0"/>
            </a:endParaRPr>
          </a:p>
        </p:txBody>
      </p:sp>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37506"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pic>
        <p:nvPicPr>
          <p:cNvPr id="14"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55285" y="2465293"/>
            <a:ext cx="2412912" cy="291801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00483" y="2465294"/>
            <a:ext cx="2456246" cy="2895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997387" y="2465294"/>
            <a:ext cx="2537429" cy="2895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829185"/>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sp>
        <p:nvSpPr>
          <p:cNvPr id="12" name="Titel 15"/>
          <p:cNvSpPr>
            <a:spLocks noGrp="1"/>
          </p:cNvSpPr>
          <p:nvPr>
            <p:ph type="title"/>
          </p:nvPr>
        </p:nvSpPr>
        <p:spPr>
          <a:xfrm>
            <a:off x="421341" y="1255058"/>
            <a:ext cx="8359569" cy="4204448"/>
          </a:xfrm>
        </p:spPr>
        <p:txBody>
          <a:bodyPr/>
          <a:lstStyle/>
          <a:p>
            <a:pPr marL="0" indent="0"/>
            <a:r>
              <a:rPr lang="en-US" altLang="en-US" sz="1600" smtClean="0">
                <a:solidFill>
                  <a:srgbClr val="002060"/>
                </a:solidFill>
                <a:latin typeface="Calibri" panose="020F0502020204030204" pitchFamily="34" charset="0"/>
                <a:ea typeface="ＭＳ Ｐゴシック" pitchFamily="34" charset="-128"/>
              </a:rPr>
              <a:t>										</a:t>
            </a:r>
            <a:r>
              <a:rPr lang="ro-RO" altLang="en-US" sz="1600" smtClean="0">
                <a:solidFill>
                  <a:srgbClr val="002060"/>
                </a:solidFill>
                <a:latin typeface="Calibri" panose="020F0502020204030204" pitchFamily="34" charset="0"/>
                <a:ea typeface="ＭＳ Ｐゴシック" pitchFamily="34" charset="-128"/>
              </a:rPr>
              <a:t/>
            </a:r>
            <a:br>
              <a:rPr lang="ro-RO" altLang="en-US" sz="1600" smtClean="0">
                <a:solidFill>
                  <a:srgbClr val="002060"/>
                </a:solidFill>
                <a:latin typeface="Calibri" panose="020F0502020204030204" pitchFamily="34" charset="0"/>
                <a:ea typeface="ＭＳ Ｐゴシック" pitchFamily="34" charset="-128"/>
              </a:rPr>
            </a:br>
            <a:r>
              <a:rPr lang="vi-VN" altLang="en-US" sz="1400" smtClean="0">
                <a:solidFill>
                  <a:schemeClr val="tx1"/>
                </a:solidFill>
                <a:latin typeface="Calibri" panose="020F0502020204030204" pitchFamily="34" charset="0"/>
                <a:ea typeface="ＭＳ Ｐゴシック" pitchFamily="34" charset="-128"/>
              </a:rPr>
              <a:t>Salariații </a:t>
            </a:r>
            <a:r>
              <a:rPr lang="vi-VN" altLang="en-US" sz="1400">
                <a:solidFill>
                  <a:schemeClr val="tx1"/>
                </a:solidFill>
                <a:latin typeface="Calibri" panose="020F0502020204030204" pitchFamily="34" charset="0"/>
                <a:ea typeface="ＭＳ Ｐゴシック" pitchFamily="34" charset="-128"/>
              </a:rPr>
              <a:t>au dreptul de a contesta calificativul acordat, in termen de 5 zile de la luarea la cunoștință, iar contestația va fi analizată de către o comisie de soluționare a contestațiilor compusă din: </a:t>
            </a:r>
            <a:br>
              <a:rPr lang="vi-VN" altLang="en-US" sz="1400">
                <a:solidFill>
                  <a:schemeClr val="tx1"/>
                </a:solidFill>
                <a:latin typeface="Calibri" panose="020F0502020204030204" pitchFamily="34" charset="0"/>
                <a:ea typeface="ＭＳ Ｐゴシック" pitchFamily="34" charset="-128"/>
              </a:rPr>
            </a:br>
            <a:r>
              <a:rPr lang="vi-VN" altLang="en-US" sz="1400">
                <a:solidFill>
                  <a:schemeClr val="tx1"/>
                </a:solidFill>
                <a:latin typeface="Calibri" panose="020F0502020204030204" pitchFamily="34" charset="0"/>
                <a:ea typeface="ＭＳ Ｐゴシック" pitchFamily="34" charset="-128"/>
              </a:rPr>
              <a:t>- directorul general al societatii</a:t>
            </a:r>
            <a:br>
              <a:rPr lang="vi-VN" altLang="en-US" sz="1400">
                <a:solidFill>
                  <a:schemeClr val="tx1"/>
                </a:solidFill>
                <a:latin typeface="Calibri" panose="020F0502020204030204" pitchFamily="34" charset="0"/>
                <a:ea typeface="ＭＳ Ｐゴシック" pitchFamily="34" charset="-128"/>
              </a:rPr>
            </a:br>
            <a:r>
              <a:rPr lang="vi-VN" altLang="en-US" sz="1400">
                <a:solidFill>
                  <a:schemeClr val="tx1"/>
                </a:solidFill>
                <a:latin typeface="Calibri" panose="020F0502020204030204" pitchFamily="34" charset="0"/>
                <a:ea typeface="ＭＳ Ｐゴシック" pitchFamily="34" charset="-128"/>
              </a:rPr>
              <a:t>- directorii direcțiilor din care provin salariații contestatari;</a:t>
            </a:r>
            <a:br>
              <a:rPr lang="vi-VN" altLang="en-US" sz="1400">
                <a:solidFill>
                  <a:schemeClr val="tx1"/>
                </a:solidFill>
                <a:latin typeface="Calibri" panose="020F0502020204030204" pitchFamily="34" charset="0"/>
                <a:ea typeface="ＭＳ Ｐゴシック" pitchFamily="34" charset="-128"/>
              </a:rPr>
            </a:br>
            <a:r>
              <a:rPr lang="vi-VN" altLang="en-US" sz="1400">
                <a:solidFill>
                  <a:schemeClr val="tx1"/>
                </a:solidFill>
                <a:latin typeface="Calibri" panose="020F0502020204030204" pitchFamily="34" charset="0"/>
                <a:ea typeface="ＭＳ Ｐゴシック" pitchFamily="34" charset="-128"/>
              </a:rPr>
              <a:t>- reprezentantul desemnat de organizația sindicală;</a:t>
            </a:r>
            <a:br>
              <a:rPr lang="vi-VN" altLang="en-US" sz="1400">
                <a:solidFill>
                  <a:schemeClr val="tx1"/>
                </a:solidFill>
                <a:latin typeface="Calibri" panose="020F0502020204030204" pitchFamily="34" charset="0"/>
                <a:ea typeface="ＭＳ Ｐゴシック" pitchFamily="34" charset="-128"/>
              </a:rPr>
            </a:br>
            <a:r>
              <a:rPr lang="vi-VN" altLang="en-US" sz="1400">
                <a:solidFill>
                  <a:schemeClr val="tx1"/>
                </a:solidFill>
                <a:latin typeface="Calibri" panose="020F0502020204030204" pitchFamily="34" charset="0"/>
                <a:ea typeface="ＭＳ Ｐゴシック" pitchFamily="34" charset="-128"/>
              </a:rPr>
              <a:t>- șeful Serviciului juridic</a:t>
            </a:r>
            <a:br>
              <a:rPr lang="vi-VN" altLang="en-US" sz="1400">
                <a:solidFill>
                  <a:schemeClr val="tx1"/>
                </a:solidFill>
                <a:latin typeface="Calibri" panose="020F0502020204030204" pitchFamily="34" charset="0"/>
                <a:ea typeface="ＭＳ Ｐゴシック" pitchFamily="34" charset="-128"/>
              </a:rPr>
            </a:br>
            <a:r>
              <a:rPr lang="en-US" altLang="en-US" sz="1400" smtClean="0">
                <a:solidFill>
                  <a:schemeClr val="tx1"/>
                </a:solidFill>
                <a:latin typeface="Calibri" panose="020F0502020204030204" pitchFamily="34" charset="0"/>
                <a:ea typeface="ＭＳ Ｐゴシック" pitchFamily="34" charset="-128"/>
              </a:rPr>
              <a:t>- </a:t>
            </a:r>
            <a:r>
              <a:rPr lang="vi-VN" altLang="en-US" sz="1400" smtClean="0">
                <a:solidFill>
                  <a:schemeClr val="tx1"/>
                </a:solidFill>
                <a:latin typeface="Calibri" panose="020F0502020204030204" pitchFamily="34" charset="0"/>
                <a:ea typeface="ＭＳ Ｐゴシック" pitchFamily="34" charset="-128"/>
              </a:rPr>
              <a:t>alți </a:t>
            </a:r>
            <a:r>
              <a:rPr lang="vi-VN" altLang="en-US" sz="1400">
                <a:solidFill>
                  <a:schemeClr val="tx1"/>
                </a:solidFill>
                <a:latin typeface="Calibri" panose="020F0502020204030204" pitchFamily="34" charset="0"/>
                <a:ea typeface="ＭＳ Ｐゴシック" pitchFamily="34" charset="-128"/>
              </a:rPr>
              <a:t>specialiști interni/externi (optional).</a:t>
            </a:r>
            <a:br>
              <a:rPr lang="vi-VN" altLang="en-US" sz="1400">
                <a:solidFill>
                  <a:schemeClr val="tx1"/>
                </a:solidFill>
                <a:latin typeface="Calibri" panose="020F0502020204030204" pitchFamily="34" charset="0"/>
                <a:ea typeface="ＭＳ Ｐゴシック" pitchFamily="34" charset="-128"/>
              </a:rPr>
            </a:br>
            <a:r>
              <a:rPr lang="vi-VN" altLang="en-US" sz="1400">
                <a:solidFill>
                  <a:schemeClr val="tx1"/>
                </a:solidFill>
                <a:latin typeface="Calibri" panose="020F0502020204030204" pitchFamily="34" charset="0"/>
                <a:ea typeface="ＭＳ Ｐゴシック" pitchFamily="34" charset="-128"/>
              </a:rPr>
              <a:t/>
            </a:r>
            <a:br>
              <a:rPr lang="vi-VN" altLang="en-US" sz="1400">
                <a:solidFill>
                  <a:schemeClr val="tx1"/>
                </a:solidFill>
                <a:latin typeface="Calibri" panose="020F0502020204030204" pitchFamily="34" charset="0"/>
                <a:ea typeface="ＭＳ Ｐゴシック" pitchFamily="34" charset="-128"/>
              </a:rPr>
            </a:br>
            <a:r>
              <a:rPr lang="vi-VN" altLang="en-US" sz="1400">
                <a:solidFill>
                  <a:schemeClr val="tx1"/>
                </a:solidFill>
                <a:latin typeface="Calibri" panose="020F0502020204030204" pitchFamily="34" charset="0"/>
                <a:ea typeface="ＭＳ Ｐゴシック" pitchFamily="34" charset="-128"/>
              </a:rPr>
              <a:t>Soluția stabilită de către aceasta comisie este definitivă, putând fi contestată apoi doar in instanțele de judecată.</a:t>
            </a:r>
            <a:br>
              <a:rPr lang="vi-VN" altLang="en-US" sz="1400">
                <a:solidFill>
                  <a:schemeClr val="tx1"/>
                </a:solidFill>
                <a:latin typeface="Calibri" panose="020F0502020204030204" pitchFamily="34" charset="0"/>
                <a:ea typeface="ＭＳ Ｐゴシック" pitchFamily="34" charset="-128"/>
              </a:rPr>
            </a:br>
            <a:r>
              <a:rPr lang="en-US" altLang="en-US" sz="1400" smtClean="0">
                <a:solidFill>
                  <a:schemeClr val="tx1"/>
                </a:solidFill>
                <a:latin typeface="Calibri" panose="020F0502020204030204" pitchFamily="34" charset="0"/>
                <a:ea typeface="ＭＳ Ｐゴシック" pitchFamily="34" charset="-128"/>
              </a:rPr>
              <a:t>	</a:t>
            </a:r>
            <a:br>
              <a:rPr lang="en-US" altLang="en-US" sz="1400" smtClean="0">
                <a:solidFill>
                  <a:schemeClr val="tx1"/>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t>
            </a:r>
            <a:br>
              <a:rPr lang="en-US" altLang="en-US" sz="1600" smtClean="0">
                <a:solidFill>
                  <a:srgbClr val="002060"/>
                </a:solidFill>
                <a:latin typeface="Calibri" panose="020F0502020204030204" pitchFamily="34" charset="0"/>
                <a:ea typeface="ＭＳ Ｐゴシック" pitchFamily="34" charset="-128"/>
              </a:rPr>
            </a:br>
            <a:r>
              <a:rPr lang="en-US" altLang="en-US" sz="1600">
                <a:solidFill>
                  <a:srgbClr val="002060"/>
                </a:solidFill>
                <a:latin typeface="Calibri" panose="020F0502020204030204" pitchFamily="34" charset="0"/>
                <a:ea typeface="ＭＳ Ｐゴシック" pitchFamily="34" charset="-128"/>
              </a:rPr>
              <a:t/>
            </a:r>
            <a:br>
              <a:rPr lang="en-US" altLang="en-US" sz="160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r>
            <a:br>
              <a:rPr lang="en-US" altLang="en-US" sz="1600" smtClean="0">
                <a:solidFill>
                  <a:srgbClr val="002060"/>
                </a:solidFill>
                <a:latin typeface="Calibri" panose="020F0502020204030204" pitchFamily="34" charset="0"/>
                <a:ea typeface="ＭＳ Ｐゴシック" pitchFamily="34" charset="-128"/>
              </a:rPr>
            </a:br>
            <a:r>
              <a:rPr lang="en-US" altLang="en-US" sz="1600" smtClean="0">
                <a:solidFill>
                  <a:srgbClr val="002060"/>
                </a:solidFill>
                <a:latin typeface="Calibri" panose="020F0502020204030204" pitchFamily="34" charset="0"/>
                <a:ea typeface="ＭＳ Ｐゴシック" pitchFamily="34" charset="-128"/>
              </a:rPr>
              <a:t>	</a:t>
            </a:r>
            <a:endParaRPr lang="ro-RO" sz="1600" b="1" dirty="0">
              <a:solidFill>
                <a:srgbClr val="002060"/>
              </a:solidFill>
              <a:latin typeface="Calibri" panose="020F0502020204030204" pitchFamily="34" charset="0"/>
            </a:endParaRPr>
          </a:p>
        </p:txBody>
      </p:sp>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Tree>
    <p:extLst>
      <p:ext uri="{BB962C8B-B14F-4D97-AF65-F5344CB8AC3E}">
        <p14:creationId xmlns:p14="http://schemas.microsoft.com/office/powerpoint/2010/main" val="1692679164"/>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50" y="6315710"/>
            <a:ext cx="8084185" cy="383540"/>
          </a:xfrm>
        </p:spPr>
        <p:txBody>
          <a:bodyPr wrap="square"/>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panose="020B0604020202020204" pitchFamily="34"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sp>
        <p:nvSpPr>
          <p:cNvPr id="12" name="Titel 15"/>
          <p:cNvSpPr>
            <a:spLocks noGrp="1"/>
          </p:cNvSpPr>
          <p:nvPr>
            <p:ph type="title"/>
          </p:nvPr>
        </p:nvSpPr>
        <p:spPr>
          <a:xfrm>
            <a:off x="148590" y="2929255"/>
            <a:ext cx="8839200" cy="1199515"/>
          </a:xfrm>
        </p:spPr>
        <p:txBody>
          <a:bodyPr/>
          <a:lstStyle/>
          <a:p>
            <a:pPr algn="ctr"/>
            <a:r>
              <a:rPr lang="ro-RO" sz="1600" b="1" i="1" dirty="0" smtClean="0">
                <a:solidFill>
                  <a:srgbClr val="2C87C8"/>
                </a:solidFill>
                <a:sym typeface="+mn-ea"/>
              </a:rPr>
              <a:t>2.4. Centrul de Formare Profesională</a:t>
            </a:r>
            <a:r>
              <a:rPr lang="ro-RO" sz="1600" b="1" i="1" dirty="0" smtClean="0">
                <a:solidFill>
                  <a:srgbClr val="2C87C8"/>
                </a:solidFill>
              </a:rPr>
              <a:t/>
            </a:r>
            <a:br>
              <a:rPr lang="ro-RO" sz="1600" b="1" i="1" dirty="0" smtClean="0">
                <a:solidFill>
                  <a:srgbClr val="2C87C8"/>
                </a:solidFill>
              </a:rPr>
            </a:br>
            <a:r>
              <a:rPr lang="en-US" sz="1600" b="1" i="1" dirty="0">
                <a:solidFill>
                  <a:srgbClr val="2C87C8"/>
                </a:solidFill>
              </a:rPr>
              <a:t/>
            </a:r>
            <a:br>
              <a:rPr lang="en-US" sz="1600" b="1" i="1" dirty="0">
                <a:solidFill>
                  <a:srgbClr val="2C87C8"/>
                </a:solidFill>
              </a:rPr>
            </a:br>
            <a:r>
              <a:rPr lang="ro-RO" sz="1600" b="1" i="1" dirty="0" smtClean="0">
                <a:solidFill>
                  <a:schemeClr val="tx1">
                    <a:lumMod val="50000"/>
                    <a:lumOff val="50000"/>
                  </a:schemeClr>
                </a:solidFill>
                <a:sym typeface="+mn-ea"/>
              </a:rPr>
              <a:t>Lector: </a:t>
            </a:r>
            <a:r>
              <a:rPr lang="ro-RO" sz="1600" b="1" i="1" dirty="0" smtClean="0">
                <a:solidFill>
                  <a:srgbClr val="2C87C8"/>
                </a:solidFill>
                <a:sym typeface="+mn-ea"/>
              </a:rPr>
              <a:t>Narcisa Popescu</a:t>
            </a:r>
            <a:r>
              <a:rPr lang="ro-RO" sz="1600" b="1" i="1" dirty="0" smtClean="0">
                <a:solidFill>
                  <a:srgbClr val="2C87C8"/>
                </a:solidFill>
              </a:rPr>
              <a:t/>
            </a:r>
            <a:br>
              <a:rPr lang="ro-RO" sz="1600" b="1" i="1" dirty="0" smtClean="0">
                <a:solidFill>
                  <a:srgbClr val="2C87C8"/>
                </a:solidFill>
              </a:rPr>
            </a:br>
            <a:r>
              <a:rPr lang="ro-RO" sz="1600" b="1" i="1" dirty="0" smtClean="0">
                <a:solidFill>
                  <a:srgbClr val="2C87C8"/>
                </a:solidFill>
                <a:sym typeface="+mn-ea"/>
              </a:rPr>
              <a:t>Serviciu Resurse Umane</a:t>
            </a:r>
            <a:r>
              <a:rPr lang="en-US" sz="1600" b="1" i="1" dirty="0">
                <a:solidFill>
                  <a:srgbClr val="2C87C8"/>
                </a:solidFill>
              </a:rPr>
              <a:t/>
            </a:r>
            <a:br>
              <a:rPr lang="en-US" sz="1600" b="1" i="1" dirty="0">
                <a:solidFill>
                  <a:srgbClr val="2C87C8"/>
                </a:solidFill>
              </a:rPr>
            </a:br>
            <a:endParaRPr lang="ro-RO" sz="1600" b="1" dirty="0">
              <a:solidFill>
                <a:srgbClr val="002060"/>
              </a:solidFill>
            </a:endParaRPr>
          </a:p>
        </p:txBody>
      </p:sp>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9" name="TextBox 8"/>
          <p:cNvSpPr txBox="1"/>
          <p:nvPr/>
        </p:nvSpPr>
        <p:spPr>
          <a:xfrm>
            <a:off x="-10640" y="1695132"/>
            <a:ext cx="9157335" cy="583565"/>
          </a:xfrm>
          <a:prstGeom prst="rect">
            <a:avLst/>
          </a:prstGeom>
          <a:noFill/>
          <a:effectLst>
            <a:reflection blurRad="6350" endPos="0" dist="101600" dir="5400000" sy="-100000" algn="bl" rotWithShape="0"/>
          </a:effectLst>
        </p:spPr>
        <p:txBody>
          <a:bodyPr wrap="square" rtlCol="0">
            <a:spAutoFit/>
          </a:bodyPr>
          <a:lstStyle/>
          <a:p>
            <a:pPr algn="ctr"/>
            <a:r>
              <a:rPr lang="ro-RO" sz="3200" i="1" dirty="0" smtClean="0">
                <a:solidFill>
                  <a:srgbClr val="000000">
                    <a:lumMod val="50000"/>
                    <a:lumOff val="50000"/>
                  </a:srgbClr>
                </a:solidFill>
                <a:latin typeface="Arial" panose="020B0604020202020204" pitchFamily="34" charset="0"/>
                <a:cs typeface="Arial" panose="020B0604020202020204" pitchFamily="34" charset="0"/>
              </a:rPr>
              <a:t>Modul </a:t>
            </a:r>
            <a:r>
              <a:rPr lang="ro-RO" sz="3200" i="1" dirty="0">
                <a:solidFill>
                  <a:srgbClr val="000000">
                    <a:lumMod val="50000"/>
                    <a:lumOff val="50000"/>
                  </a:srgbClr>
                </a:solidFill>
                <a:latin typeface="Arial" panose="020B0604020202020204" pitchFamily="34" charset="0"/>
                <a:cs typeface="Arial" panose="020B0604020202020204" pitchFamily="34" charset="0"/>
              </a:rPr>
              <a:t>2</a:t>
            </a:r>
            <a:r>
              <a:rPr lang="ro-RO" sz="3200" i="1" dirty="0" smtClean="0">
                <a:solidFill>
                  <a:srgbClr val="000000">
                    <a:lumMod val="50000"/>
                    <a:lumOff val="50000"/>
                  </a:srgbClr>
                </a:solidFill>
                <a:latin typeface="Arial" panose="020B0604020202020204" pitchFamily="34" charset="0"/>
                <a:cs typeface="Arial" panose="020B0604020202020204" pitchFamily="34" charset="0"/>
              </a:rPr>
              <a:t>:</a:t>
            </a:r>
            <a:r>
              <a:rPr lang="ro-RO" sz="3200" i="1" dirty="0" smtClean="0">
                <a:solidFill>
                  <a:srgbClr val="2C87C8"/>
                </a:solidFill>
                <a:latin typeface="Arial" panose="020B0604020202020204" pitchFamily="34" charset="0"/>
                <a:cs typeface="Arial" panose="020B0604020202020204" pitchFamily="34" charset="0"/>
              </a:rPr>
              <a:t> Resurse Umane</a:t>
            </a:r>
          </a:p>
        </p:txBody>
      </p:sp>
    </p:spTree>
    <p:extLst>
      <p:ext uri="{BB962C8B-B14F-4D97-AF65-F5344CB8AC3E}">
        <p14:creationId xmlns:p14="http://schemas.microsoft.com/office/powerpoint/2010/main" val="558912239"/>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50" y="6315710"/>
            <a:ext cx="8329295" cy="383540"/>
          </a:xfrm>
        </p:spPr>
        <p:txBody>
          <a:bodyPr wrap="square"/>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panose="020B0604020202020204" pitchFamily="34"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sp>
        <p:nvSpPr>
          <p:cNvPr id="12" name="Titel 15"/>
          <p:cNvSpPr>
            <a:spLocks noGrp="1"/>
          </p:cNvSpPr>
          <p:nvPr>
            <p:ph type="title"/>
          </p:nvPr>
        </p:nvSpPr>
        <p:spPr>
          <a:xfrm>
            <a:off x="148590" y="2929255"/>
            <a:ext cx="8839200" cy="1199515"/>
          </a:xfrm>
        </p:spPr>
        <p:txBody>
          <a:bodyPr/>
          <a:lstStyle/>
          <a:p>
            <a:pPr algn="ctr"/>
            <a:r>
              <a:rPr lang="ro-RO" sz="1600" b="1" i="1" dirty="0" smtClean="0">
                <a:solidFill>
                  <a:srgbClr val="2C87C8"/>
                </a:solidFill>
                <a:sym typeface="+mn-ea"/>
              </a:rPr>
              <a:t>2.5. Planul Anual de Formare Profesională</a:t>
            </a:r>
            <a:r>
              <a:rPr lang="ro-RO" sz="1600" b="1" i="1" dirty="0" smtClean="0">
                <a:solidFill>
                  <a:srgbClr val="2C87C8"/>
                </a:solidFill>
              </a:rPr>
              <a:t/>
            </a:r>
            <a:br>
              <a:rPr lang="ro-RO" sz="1600" b="1" i="1" dirty="0" smtClean="0">
                <a:solidFill>
                  <a:srgbClr val="2C87C8"/>
                </a:solidFill>
              </a:rPr>
            </a:br>
            <a:r>
              <a:rPr lang="en-US" sz="1600" b="1" i="1" dirty="0">
                <a:solidFill>
                  <a:srgbClr val="2C87C8"/>
                </a:solidFill>
              </a:rPr>
              <a:t/>
            </a:r>
            <a:br>
              <a:rPr lang="en-US" sz="1600" b="1" i="1" dirty="0">
                <a:solidFill>
                  <a:srgbClr val="2C87C8"/>
                </a:solidFill>
              </a:rPr>
            </a:br>
            <a:r>
              <a:rPr lang="ro-RO" sz="1600" b="1" i="1" dirty="0" smtClean="0">
                <a:solidFill>
                  <a:schemeClr val="tx1">
                    <a:lumMod val="50000"/>
                    <a:lumOff val="50000"/>
                  </a:schemeClr>
                </a:solidFill>
                <a:sym typeface="+mn-ea"/>
              </a:rPr>
              <a:t>Lector: </a:t>
            </a:r>
            <a:r>
              <a:rPr lang="ro-RO" sz="1600" b="1" i="1" dirty="0" smtClean="0">
                <a:solidFill>
                  <a:srgbClr val="2C87C8"/>
                </a:solidFill>
                <a:sym typeface="+mn-ea"/>
              </a:rPr>
              <a:t>Narcisa Popescu</a:t>
            </a:r>
            <a:r>
              <a:rPr lang="ro-RO" sz="1600" b="1" i="1" dirty="0" smtClean="0">
                <a:solidFill>
                  <a:srgbClr val="2C87C8"/>
                </a:solidFill>
              </a:rPr>
              <a:t/>
            </a:r>
            <a:br>
              <a:rPr lang="ro-RO" sz="1600" b="1" i="1" dirty="0" smtClean="0">
                <a:solidFill>
                  <a:srgbClr val="2C87C8"/>
                </a:solidFill>
              </a:rPr>
            </a:br>
            <a:r>
              <a:rPr lang="ro-RO" sz="1600" b="1" i="1" dirty="0" smtClean="0">
                <a:solidFill>
                  <a:srgbClr val="2C87C8"/>
                </a:solidFill>
                <a:sym typeface="+mn-ea"/>
              </a:rPr>
              <a:t>Serviciu Resurse Umane</a:t>
            </a:r>
            <a:r>
              <a:rPr lang="en-US" sz="1600" b="1" i="1" dirty="0">
                <a:solidFill>
                  <a:srgbClr val="2C87C8"/>
                </a:solidFill>
              </a:rPr>
              <a:t/>
            </a:r>
            <a:br>
              <a:rPr lang="en-US" sz="1600" b="1" i="1" dirty="0">
                <a:solidFill>
                  <a:srgbClr val="2C87C8"/>
                </a:solidFill>
              </a:rPr>
            </a:br>
            <a:r>
              <a:rPr lang="en-US" sz="1600" b="1" i="1" dirty="0">
                <a:solidFill>
                  <a:srgbClr val="2C87C8"/>
                </a:solidFill>
              </a:rPr>
              <a:t/>
            </a:r>
            <a:br>
              <a:rPr lang="en-US" sz="1600" b="1" i="1" dirty="0">
                <a:solidFill>
                  <a:srgbClr val="2C87C8"/>
                </a:solidFill>
              </a:rPr>
            </a:br>
            <a:endParaRPr lang="ro-RO" sz="1600" b="1" dirty="0">
              <a:solidFill>
                <a:srgbClr val="002060"/>
              </a:solidFill>
            </a:endParaRPr>
          </a:p>
        </p:txBody>
      </p:sp>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9" name="TextBox 8"/>
          <p:cNvSpPr txBox="1"/>
          <p:nvPr/>
        </p:nvSpPr>
        <p:spPr>
          <a:xfrm>
            <a:off x="0" y="1683565"/>
            <a:ext cx="9157335" cy="583565"/>
          </a:xfrm>
          <a:prstGeom prst="rect">
            <a:avLst/>
          </a:prstGeom>
          <a:noFill/>
          <a:effectLst>
            <a:reflection blurRad="6350" endPos="0" dist="101600" dir="5400000" sy="-100000" algn="bl" rotWithShape="0"/>
          </a:effectLst>
        </p:spPr>
        <p:txBody>
          <a:bodyPr wrap="square" rtlCol="0">
            <a:spAutoFit/>
          </a:bodyPr>
          <a:lstStyle/>
          <a:p>
            <a:pPr algn="ctr"/>
            <a:r>
              <a:rPr lang="ro-RO" sz="3200" i="1" dirty="0" smtClean="0">
                <a:solidFill>
                  <a:srgbClr val="000000">
                    <a:lumMod val="50000"/>
                    <a:lumOff val="50000"/>
                  </a:srgbClr>
                </a:solidFill>
                <a:latin typeface="Arial" panose="020B0604020202020204" pitchFamily="34" charset="0"/>
                <a:cs typeface="Arial" panose="020B0604020202020204" pitchFamily="34" charset="0"/>
              </a:rPr>
              <a:t>Modul </a:t>
            </a:r>
            <a:r>
              <a:rPr lang="ro-RO" sz="3200" i="1" dirty="0">
                <a:solidFill>
                  <a:srgbClr val="000000">
                    <a:lumMod val="50000"/>
                    <a:lumOff val="50000"/>
                  </a:srgbClr>
                </a:solidFill>
                <a:latin typeface="Arial" panose="020B0604020202020204" pitchFamily="34" charset="0"/>
                <a:cs typeface="Arial" panose="020B0604020202020204" pitchFamily="34" charset="0"/>
              </a:rPr>
              <a:t>2</a:t>
            </a:r>
            <a:r>
              <a:rPr lang="ro-RO" sz="3200" i="1" dirty="0" smtClean="0">
                <a:solidFill>
                  <a:srgbClr val="000000">
                    <a:lumMod val="50000"/>
                    <a:lumOff val="50000"/>
                  </a:srgbClr>
                </a:solidFill>
                <a:latin typeface="Arial" panose="020B0604020202020204" pitchFamily="34" charset="0"/>
                <a:cs typeface="Arial" panose="020B0604020202020204" pitchFamily="34" charset="0"/>
              </a:rPr>
              <a:t>:</a:t>
            </a:r>
            <a:r>
              <a:rPr lang="ro-RO" sz="3200" i="1" dirty="0" smtClean="0">
                <a:solidFill>
                  <a:srgbClr val="2C87C8"/>
                </a:solidFill>
                <a:latin typeface="Arial" panose="020B0604020202020204" pitchFamily="34" charset="0"/>
                <a:cs typeface="Arial" panose="020B0604020202020204" pitchFamily="34" charset="0"/>
              </a:rPr>
              <a:t> Resurse Umane</a:t>
            </a:r>
          </a:p>
        </p:txBody>
      </p:sp>
    </p:spTree>
    <p:extLst>
      <p:ext uri="{BB962C8B-B14F-4D97-AF65-F5344CB8AC3E}">
        <p14:creationId xmlns:p14="http://schemas.microsoft.com/office/powerpoint/2010/main" val="3568325245"/>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50" y="6315710"/>
            <a:ext cx="8536305" cy="383540"/>
          </a:xfrm>
        </p:spPr>
        <p:txBody>
          <a:bodyPr wrap="square"/>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panose="020B0604020202020204" pitchFamily="34"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7" name="TextBox 6"/>
          <p:cNvSpPr txBox="1"/>
          <p:nvPr/>
        </p:nvSpPr>
        <p:spPr>
          <a:xfrm>
            <a:off x="215900" y="1257935"/>
            <a:ext cx="8771255" cy="583565"/>
          </a:xfrm>
          <a:prstGeom prst="rect">
            <a:avLst/>
          </a:prstGeom>
          <a:noFill/>
          <a:effectLst>
            <a:reflection blurRad="6350" endPos="0" dist="101600" dir="5400000" sy="-100000" algn="bl" rotWithShape="0"/>
          </a:effectLst>
        </p:spPr>
        <p:txBody>
          <a:bodyPr wrap="square" rtlCol="0">
            <a:spAutoFit/>
          </a:bodyPr>
          <a:lstStyle/>
          <a:p>
            <a:r>
              <a:rPr lang="ro-RO" sz="3200" i="1" dirty="0" smtClean="0">
                <a:solidFill>
                  <a:srgbClr val="000000">
                    <a:lumMod val="50000"/>
                    <a:lumOff val="50000"/>
                  </a:srgbClr>
                </a:solidFill>
                <a:latin typeface="Arial" panose="020B0604020202020204" pitchFamily="34" charset="0"/>
                <a:cs typeface="Arial" panose="020B0604020202020204" pitchFamily="34" charset="0"/>
              </a:rPr>
              <a:t>2.4. Centrul de Formare Profesională</a:t>
            </a:r>
            <a:endParaRPr lang="ro-RO" sz="3200" i="1" dirty="0" smtClean="0">
              <a:solidFill>
                <a:srgbClr val="2C87C8"/>
              </a:solidFill>
              <a:latin typeface="Arial" panose="020B0604020202020204" pitchFamily="34" charset="0"/>
              <a:cs typeface="Arial" panose="020B0604020202020204" pitchFamily="34" charset="0"/>
            </a:endParaRPr>
          </a:p>
        </p:txBody>
      </p:sp>
      <p:sp>
        <p:nvSpPr>
          <p:cNvPr id="4" name="Title 1"/>
          <p:cNvSpPr>
            <a:spLocks noGrp="1"/>
          </p:cNvSpPr>
          <p:nvPr/>
        </p:nvSpPr>
        <p:spPr>
          <a:xfrm>
            <a:off x="226060" y="2150586"/>
            <a:ext cx="3644572" cy="4970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o-RO" sz="3200" i="1" dirty="0" smtClean="0">
                <a:solidFill>
                  <a:srgbClr val="2C87C8"/>
                </a:solidFill>
              </a:rPr>
              <a:t>Cuprins</a:t>
            </a:r>
            <a:endParaRPr lang="en-US" sz="3200" i="1" dirty="0">
              <a:solidFill>
                <a:srgbClr val="000000"/>
              </a:solidFill>
            </a:endParaRPr>
          </a:p>
        </p:txBody>
      </p:sp>
      <p:grpSp>
        <p:nvGrpSpPr>
          <p:cNvPr id="6" name="Group 5"/>
          <p:cNvGrpSpPr/>
          <p:nvPr/>
        </p:nvGrpSpPr>
        <p:grpSpPr>
          <a:xfrm>
            <a:off x="349885" y="1841500"/>
            <a:ext cx="7054215" cy="87630"/>
            <a:chOff x="954194" y="783014"/>
            <a:chExt cx="6151685" cy="87766"/>
          </a:xfrm>
        </p:grpSpPr>
        <p:sp>
          <p:nvSpPr>
            <p:cNvPr id="8" name="Chevron 7"/>
            <p:cNvSpPr/>
            <p:nvPr/>
          </p:nvSpPr>
          <p:spPr>
            <a:xfrm>
              <a:off x="95419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9" name="Chevron 8"/>
            <p:cNvSpPr/>
            <p:nvPr/>
          </p:nvSpPr>
          <p:spPr>
            <a:xfrm>
              <a:off x="107018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0" name="Chevron 9"/>
            <p:cNvSpPr/>
            <p:nvPr/>
          </p:nvSpPr>
          <p:spPr>
            <a:xfrm>
              <a:off x="118618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1" name="Chevron 10"/>
            <p:cNvSpPr/>
            <p:nvPr/>
          </p:nvSpPr>
          <p:spPr>
            <a:xfrm>
              <a:off x="129643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 name="Chevron 4"/>
            <p:cNvSpPr/>
            <p:nvPr/>
          </p:nvSpPr>
          <p:spPr>
            <a:xfrm>
              <a:off x="141242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4" name="Chevron 13"/>
            <p:cNvSpPr/>
            <p:nvPr/>
          </p:nvSpPr>
          <p:spPr>
            <a:xfrm>
              <a:off x="152842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6" name="Chevron 15"/>
            <p:cNvSpPr/>
            <p:nvPr/>
          </p:nvSpPr>
          <p:spPr>
            <a:xfrm>
              <a:off x="164486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7" name="Chevron 16"/>
            <p:cNvSpPr/>
            <p:nvPr/>
          </p:nvSpPr>
          <p:spPr>
            <a:xfrm>
              <a:off x="176085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9" name="Chevron 18"/>
            <p:cNvSpPr/>
            <p:nvPr/>
          </p:nvSpPr>
          <p:spPr>
            <a:xfrm>
              <a:off x="187685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0" name="Chevron 19"/>
            <p:cNvSpPr/>
            <p:nvPr/>
          </p:nvSpPr>
          <p:spPr>
            <a:xfrm>
              <a:off x="198710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6" name="Chevron 25"/>
            <p:cNvSpPr/>
            <p:nvPr/>
          </p:nvSpPr>
          <p:spPr>
            <a:xfrm>
              <a:off x="210309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7" name="Chevron 26"/>
            <p:cNvSpPr/>
            <p:nvPr/>
          </p:nvSpPr>
          <p:spPr>
            <a:xfrm>
              <a:off x="221909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8" name="Chevron 27"/>
            <p:cNvSpPr/>
            <p:nvPr/>
          </p:nvSpPr>
          <p:spPr>
            <a:xfrm>
              <a:off x="232268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9" name="Chevron 28"/>
            <p:cNvSpPr/>
            <p:nvPr/>
          </p:nvSpPr>
          <p:spPr>
            <a:xfrm>
              <a:off x="243868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0" name="Chevron 29"/>
            <p:cNvSpPr/>
            <p:nvPr/>
          </p:nvSpPr>
          <p:spPr>
            <a:xfrm>
              <a:off x="255467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1" name="Chevron 30"/>
            <p:cNvSpPr/>
            <p:nvPr/>
          </p:nvSpPr>
          <p:spPr>
            <a:xfrm>
              <a:off x="266492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2" name="Chevron 31"/>
            <p:cNvSpPr/>
            <p:nvPr/>
          </p:nvSpPr>
          <p:spPr>
            <a:xfrm>
              <a:off x="278091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3" name="Chevron 32"/>
            <p:cNvSpPr/>
            <p:nvPr/>
          </p:nvSpPr>
          <p:spPr>
            <a:xfrm>
              <a:off x="289691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4" name="Chevron 33"/>
            <p:cNvSpPr/>
            <p:nvPr/>
          </p:nvSpPr>
          <p:spPr>
            <a:xfrm>
              <a:off x="301335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5" name="Chevron 34"/>
            <p:cNvSpPr/>
            <p:nvPr/>
          </p:nvSpPr>
          <p:spPr>
            <a:xfrm>
              <a:off x="312935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6" name="Chevron 35"/>
            <p:cNvSpPr/>
            <p:nvPr/>
          </p:nvSpPr>
          <p:spPr>
            <a:xfrm>
              <a:off x="324534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7" name="Chevron 36"/>
            <p:cNvSpPr/>
            <p:nvPr/>
          </p:nvSpPr>
          <p:spPr>
            <a:xfrm>
              <a:off x="335559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8" name="Chevron 37"/>
            <p:cNvSpPr/>
            <p:nvPr/>
          </p:nvSpPr>
          <p:spPr>
            <a:xfrm>
              <a:off x="347158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9" name="Chevron 38"/>
            <p:cNvSpPr/>
            <p:nvPr/>
          </p:nvSpPr>
          <p:spPr>
            <a:xfrm>
              <a:off x="358758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0" name="Chevron 39"/>
            <p:cNvSpPr/>
            <p:nvPr/>
          </p:nvSpPr>
          <p:spPr>
            <a:xfrm>
              <a:off x="369783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1" name="Chevron 40"/>
            <p:cNvSpPr/>
            <p:nvPr/>
          </p:nvSpPr>
          <p:spPr>
            <a:xfrm>
              <a:off x="381382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2" name="Chevron 41"/>
            <p:cNvSpPr/>
            <p:nvPr/>
          </p:nvSpPr>
          <p:spPr>
            <a:xfrm>
              <a:off x="392982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3" name="Chevron 42"/>
            <p:cNvSpPr/>
            <p:nvPr/>
          </p:nvSpPr>
          <p:spPr>
            <a:xfrm>
              <a:off x="404007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4" name="Chevron 43"/>
            <p:cNvSpPr/>
            <p:nvPr/>
          </p:nvSpPr>
          <p:spPr>
            <a:xfrm>
              <a:off x="415606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5" name="Chevron 44"/>
            <p:cNvSpPr/>
            <p:nvPr/>
          </p:nvSpPr>
          <p:spPr>
            <a:xfrm>
              <a:off x="427205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6" name="Chevron 45"/>
            <p:cNvSpPr/>
            <p:nvPr/>
          </p:nvSpPr>
          <p:spPr>
            <a:xfrm>
              <a:off x="438850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7" name="Chevron 46"/>
            <p:cNvSpPr/>
            <p:nvPr/>
          </p:nvSpPr>
          <p:spPr>
            <a:xfrm>
              <a:off x="450449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8" name="Chevron 47"/>
            <p:cNvSpPr/>
            <p:nvPr/>
          </p:nvSpPr>
          <p:spPr>
            <a:xfrm>
              <a:off x="462049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9" name="Chevron 48"/>
            <p:cNvSpPr/>
            <p:nvPr/>
          </p:nvSpPr>
          <p:spPr>
            <a:xfrm>
              <a:off x="473074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0" name="Chevron 49"/>
            <p:cNvSpPr/>
            <p:nvPr/>
          </p:nvSpPr>
          <p:spPr>
            <a:xfrm>
              <a:off x="484673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1" name="Chevron 50"/>
            <p:cNvSpPr/>
            <p:nvPr/>
          </p:nvSpPr>
          <p:spPr>
            <a:xfrm>
              <a:off x="496273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2" name="Chevron 51"/>
            <p:cNvSpPr/>
            <p:nvPr/>
          </p:nvSpPr>
          <p:spPr>
            <a:xfrm>
              <a:off x="506632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3" name="Chevron 52"/>
            <p:cNvSpPr/>
            <p:nvPr/>
          </p:nvSpPr>
          <p:spPr>
            <a:xfrm>
              <a:off x="517203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4" name="Chevron 53"/>
            <p:cNvSpPr/>
            <p:nvPr/>
          </p:nvSpPr>
          <p:spPr>
            <a:xfrm>
              <a:off x="528803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5" name="Chevron 54"/>
            <p:cNvSpPr/>
            <p:nvPr/>
          </p:nvSpPr>
          <p:spPr>
            <a:xfrm>
              <a:off x="540402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6" name="Chevron 55"/>
            <p:cNvSpPr/>
            <p:nvPr/>
          </p:nvSpPr>
          <p:spPr>
            <a:xfrm>
              <a:off x="552047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7" name="Chevron 56"/>
            <p:cNvSpPr/>
            <p:nvPr/>
          </p:nvSpPr>
          <p:spPr>
            <a:xfrm>
              <a:off x="563646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8" name="Chevron 57"/>
            <p:cNvSpPr/>
            <p:nvPr/>
          </p:nvSpPr>
          <p:spPr>
            <a:xfrm>
              <a:off x="575245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9" name="Chevron 58"/>
            <p:cNvSpPr/>
            <p:nvPr/>
          </p:nvSpPr>
          <p:spPr>
            <a:xfrm>
              <a:off x="586270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0" name="Chevron 59"/>
            <p:cNvSpPr/>
            <p:nvPr/>
          </p:nvSpPr>
          <p:spPr>
            <a:xfrm>
              <a:off x="597870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1" name="Chevron 60"/>
            <p:cNvSpPr/>
            <p:nvPr/>
          </p:nvSpPr>
          <p:spPr>
            <a:xfrm>
              <a:off x="609469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2" name="Chevron 61"/>
            <p:cNvSpPr/>
            <p:nvPr/>
          </p:nvSpPr>
          <p:spPr>
            <a:xfrm>
              <a:off x="620494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3" name="Chevron 62"/>
            <p:cNvSpPr/>
            <p:nvPr/>
          </p:nvSpPr>
          <p:spPr>
            <a:xfrm>
              <a:off x="632094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4" name="Chevron 63"/>
            <p:cNvSpPr/>
            <p:nvPr/>
          </p:nvSpPr>
          <p:spPr>
            <a:xfrm>
              <a:off x="643693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5" name="Chevron 64"/>
            <p:cNvSpPr/>
            <p:nvPr/>
          </p:nvSpPr>
          <p:spPr>
            <a:xfrm>
              <a:off x="654718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6" name="Chevron 65"/>
            <p:cNvSpPr/>
            <p:nvPr/>
          </p:nvSpPr>
          <p:spPr>
            <a:xfrm>
              <a:off x="666317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7" name="Chevron 66"/>
            <p:cNvSpPr/>
            <p:nvPr/>
          </p:nvSpPr>
          <p:spPr>
            <a:xfrm>
              <a:off x="677917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8" name="Chevron 67"/>
            <p:cNvSpPr/>
            <p:nvPr/>
          </p:nvSpPr>
          <p:spPr>
            <a:xfrm>
              <a:off x="689561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9" name="Chevron 68"/>
            <p:cNvSpPr/>
            <p:nvPr/>
          </p:nvSpPr>
          <p:spPr>
            <a:xfrm>
              <a:off x="701161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grpSp>
      <p:sp>
        <p:nvSpPr>
          <p:cNvPr id="70" name="Content Placeholder 69"/>
          <p:cNvSpPr>
            <a:spLocks noGrp="1"/>
          </p:cNvSpPr>
          <p:nvPr>
            <p:ph idx="1"/>
          </p:nvPr>
        </p:nvSpPr>
        <p:spPr>
          <a:xfrm>
            <a:off x="226060" y="2647950"/>
            <a:ext cx="8554720" cy="2835275"/>
          </a:xfrm>
        </p:spPr>
        <p:txBody>
          <a:bodyPr/>
          <a:lstStyle/>
          <a:p>
            <a:pPr>
              <a:buBlip>
                <a:blip r:embed="rId11"/>
              </a:buBlip>
            </a:pPr>
            <a:r>
              <a:rPr lang="ro-RO" i="1" dirty="0">
                <a:ln/>
                <a:solidFill>
                  <a:schemeClr val="tx1"/>
                </a:solidFill>
                <a:effectLst>
                  <a:outerShdw blurRad="38100" dist="19050" dir="2700000" algn="tl" rotWithShape="0">
                    <a:schemeClr val="dk1">
                      <a:alpha val="40000"/>
                    </a:schemeClr>
                  </a:outerShdw>
                </a:effectLst>
              </a:rPr>
              <a:t> </a:t>
            </a:r>
            <a:r>
              <a:rPr lang="en-US" i="1" dirty="0" err="1" smtClean="0">
                <a:ln/>
                <a:solidFill>
                  <a:schemeClr val="tx1"/>
                </a:solidFill>
                <a:effectLst>
                  <a:outerShdw blurRad="38100" dist="19050" dir="2700000" algn="tl" rotWithShape="0">
                    <a:schemeClr val="dk1">
                      <a:alpha val="40000"/>
                    </a:schemeClr>
                  </a:outerShdw>
                </a:effectLst>
              </a:rPr>
              <a:t>Necesitatea</a:t>
            </a:r>
            <a:r>
              <a:rPr lang="en-US" i="1" dirty="0" smtClean="0">
                <a:ln/>
                <a:solidFill>
                  <a:schemeClr val="tx1"/>
                </a:solidFill>
                <a:effectLst>
                  <a:outerShdw blurRad="38100" dist="19050" dir="2700000" algn="tl" rotWithShape="0">
                    <a:schemeClr val="dk1">
                      <a:alpha val="40000"/>
                    </a:schemeClr>
                  </a:outerShdw>
                </a:effectLst>
              </a:rPr>
              <a:t> </a:t>
            </a:r>
            <a:r>
              <a:rPr lang="en-US" i="1" dirty="0" err="1" smtClean="0">
                <a:ln/>
                <a:solidFill>
                  <a:schemeClr val="tx1"/>
                </a:solidFill>
                <a:effectLst>
                  <a:outerShdw blurRad="38100" dist="19050" dir="2700000" algn="tl" rotWithShape="0">
                    <a:schemeClr val="dk1">
                      <a:alpha val="40000"/>
                    </a:schemeClr>
                  </a:outerShdw>
                </a:effectLst>
              </a:rPr>
              <a:t>fondarii</a:t>
            </a:r>
            <a:r>
              <a:rPr lang="en-US" i="1" dirty="0" smtClean="0">
                <a:ln/>
                <a:solidFill>
                  <a:schemeClr val="tx1"/>
                </a:solidFill>
                <a:effectLst>
                  <a:outerShdw blurRad="38100" dist="19050" dir="2700000" algn="tl" rotWithShape="0">
                    <a:schemeClr val="dk1">
                      <a:alpha val="40000"/>
                    </a:schemeClr>
                  </a:outerShdw>
                </a:effectLst>
              </a:rPr>
              <a:t> </a:t>
            </a:r>
            <a:r>
              <a:rPr lang="en-US" i="1" dirty="0" err="1" smtClean="0">
                <a:ln/>
                <a:solidFill>
                  <a:schemeClr val="tx1"/>
                </a:solidFill>
                <a:effectLst>
                  <a:outerShdw blurRad="38100" dist="19050" dir="2700000" algn="tl" rotWithShape="0">
                    <a:schemeClr val="dk1">
                      <a:alpha val="40000"/>
                    </a:schemeClr>
                  </a:outerShdw>
                </a:effectLst>
              </a:rPr>
              <a:t>centrului</a:t>
            </a:r>
            <a:r>
              <a:rPr lang="en-US" i="1" dirty="0" smtClean="0">
                <a:ln/>
                <a:solidFill>
                  <a:schemeClr val="tx1"/>
                </a:solidFill>
                <a:effectLst>
                  <a:outerShdw blurRad="38100" dist="19050" dir="2700000" algn="tl" rotWithShape="0">
                    <a:schemeClr val="dk1">
                      <a:alpha val="40000"/>
                    </a:schemeClr>
                  </a:outerShdw>
                </a:effectLst>
              </a:rPr>
              <a:t> de </a:t>
            </a:r>
            <a:r>
              <a:rPr lang="en-US" i="1" dirty="0" err="1" smtClean="0">
                <a:ln/>
                <a:solidFill>
                  <a:schemeClr val="tx1"/>
                </a:solidFill>
                <a:effectLst>
                  <a:outerShdw blurRad="38100" dist="19050" dir="2700000" algn="tl" rotWithShape="0">
                    <a:schemeClr val="dk1">
                      <a:alpha val="40000"/>
                    </a:schemeClr>
                  </a:outerShdw>
                </a:effectLst>
              </a:rPr>
              <a:t>formare</a:t>
            </a:r>
            <a:r>
              <a:rPr lang="en-US" i="1" dirty="0" smtClean="0">
                <a:ln/>
                <a:solidFill>
                  <a:schemeClr val="tx1"/>
                </a:solidFill>
                <a:effectLst>
                  <a:outerShdw blurRad="38100" dist="19050" dir="2700000" algn="tl" rotWithShape="0">
                    <a:schemeClr val="dk1">
                      <a:alpha val="40000"/>
                    </a:schemeClr>
                  </a:outerShdw>
                </a:effectLst>
              </a:rPr>
              <a:t> </a:t>
            </a:r>
            <a:r>
              <a:rPr lang="en-US" i="1" dirty="0" err="1" smtClean="0">
                <a:ln/>
                <a:solidFill>
                  <a:schemeClr val="tx1"/>
                </a:solidFill>
                <a:effectLst>
                  <a:outerShdw blurRad="38100" dist="19050" dir="2700000" algn="tl" rotWithShape="0">
                    <a:schemeClr val="dk1">
                      <a:alpha val="40000"/>
                    </a:schemeClr>
                  </a:outerShdw>
                </a:effectLst>
              </a:rPr>
              <a:t>profesionala</a:t>
            </a:r>
          </a:p>
          <a:p>
            <a:pPr>
              <a:buBlip>
                <a:blip r:embed="rId11"/>
              </a:buBlip>
            </a:pPr>
            <a:r>
              <a:rPr lang="ro-RO" i="1" dirty="0" smtClean="0">
                <a:ln/>
                <a:solidFill>
                  <a:schemeClr val="tx1"/>
                </a:solidFill>
                <a:effectLst>
                  <a:outerShdw blurRad="38100" dist="19050" dir="2700000" algn="tl" rotWithShape="0">
                    <a:schemeClr val="dk1">
                      <a:alpha val="40000"/>
                    </a:schemeClr>
                  </a:outerShdw>
                </a:effectLst>
              </a:rPr>
              <a:t> </a:t>
            </a:r>
            <a:r>
              <a:rPr lang="en-US" i="1" dirty="0" err="1" smtClean="0">
                <a:ln/>
                <a:solidFill>
                  <a:schemeClr val="tx1"/>
                </a:solidFill>
                <a:effectLst>
                  <a:outerShdw blurRad="38100" dist="19050" dir="2700000" algn="tl" rotWithShape="0">
                    <a:schemeClr val="dk1">
                      <a:alpha val="40000"/>
                    </a:schemeClr>
                  </a:outerShdw>
                </a:effectLst>
              </a:rPr>
              <a:t>Cerintele</a:t>
            </a:r>
            <a:r>
              <a:rPr lang="en-US" i="1" dirty="0" smtClean="0">
                <a:ln/>
                <a:solidFill>
                  <a:schemeClr val="tx1"/>
                </a:solidFill>
                <a:effectLst>
                  <a:outerShdw blurRad="38100" dist="19050" dir="2700000" algn="tl" rotWithShape="0">
                    <a:schemeClr val="dk1">
                      <a:alpha val="40000"/>
                    </a:schemeClr>
                  </a:outerShdw>
                </a:effectLst>
              </a:rPr>
              <a:t> </a:t>
            </a:r>
            <a:r>
              <a:rPr lang="en-US" i="1" dirty="0" err="1" smtClean="0">
                <a:ln/>
                <a:solidFill>
                  <a:schemeClr val="tx1"/>
                </a:solidFill>
                <a:effectLst>
                  <a:outerShdw blurRad="38100" dist="19050" dir="2700000" algn="tl" rotWithShape="0">
                    <a:schemeClr val="dk1">
                      <a:alpha val="40000"/>
                    </a:schemeClr>
                  </a:outerShdw>
                </a:effectLst>
              </a:rPr>
              <a:t>pentru</a:t>
            </a:r>
            <a:r>
              <a:rPr lang="en-US" i="1" dirty="0" smtClean="0">
                <a:ln/>
                <a:solidFill>
                  <a:schemeClr val="tx1"/>
                </a:solidFill>
                <a:effectLst>
                  <a:outerShdw blurRad="38100" dist="19050" dir="2700000" algn="tl" rotWithShape="0">
                    <a:schemeClr val="dk1">
                      <a:alpha val="40000"/>
                    </a:schemeClr>
                  </a:outerShdw>
                </a:effectLst>
              </a:rPr>
              <a:t> un potential </a:t>
            </a:r>
            <a:r>
              <a:rPr lang="en-US" i="1" dirty="0" err="1" smtClean="0">
                <a:ln/>
                <a:solidFill>
                  <a:schemeClr val="tx1"/>
                </a:solidFill>
                <a:effectLst>
                  <a:outerShdw blurRad="38100" dist="19050" dir="2700000" algn="tl" rotWithShape="0">
                    <a:schemeClr val="dk1">
                      <a:alpha val="40000"/>
                    </a:schemeClr>
                  </a:outerShdw>
                </a:effectLst>
              </a:rPr>
              <a:t>formator</a:t>
            </a:r>
            <a:r>
              <a:rPr lang="en-US" i="1" dirty="0" smtClean="0">
                <a:ln/>
                <a:solidFill>
                  <a:schemeClr val="tx1"/>
                </a:solidFill>
                <a:effectLst>
                  <a:outerShdw blurRad="38100" dist="19050" dir="2700000" algn="tl" rotWithShape="0">
                    <a:schemeClr val="dk1">
                      <a:alpha val="40000"/>
                    </a:schemeClr>
                  </a:outerShdw>
                </a:effectLst>
              </a:rPr>
              <a:t> ( trainer ) </a:t>
            </a:r>
          </a:p>
          <a:p>
            <a:pPr>
              <a:buBlip>
                <a:blip r:embed="rId11"/>
              </a:buBlip>
            </a:pPr>
            <a:r>
              <a:rPr lang="ro-RO" i="1" dirty="0" smtClean="0">
                <a:ln/>
                <a:solidFill>
                  <a:schemeClr val="tx1"/>
                </a:solidFill>
                <a:effectLst>
                  <a:outerShdw blurRad="38100" dist="19050" dir="2700000" algn="tl" rotWithShape="0">
                    <a:schemeClr val="dk1">
                      <a:alpha val="40000"/>
                    </a:schemeClr>
                  </a:outerShdw>
                </a:effectLst>
              </a:rPr>
              <a:t> </a:t>
            </a:r>
            <a:r>
              <a:rPr lang="en-US" i="1" dirty="0" err="1" smtClean="0">
                <a:ln/>
                <a:solidFill>
                  <a:schemeClr val="tx1"/>
                </a:solidFill>
                <a:effectLst>
                  <a:outerShdw blurRad="38100" dist="19050" dir="2700000" algn="tl" rotWithShape="0">
                    <a:schemeClr val="dk1">
                      <a:alpha val="40000"/>
                    </a:schemeClr>
                  </a:outerShdw>
                </a:effectLst>
              </a:rPr>
              <a:t>Modalitati</a:t>
            </a:r>
            <a:r>
              <a:rPr lang="en-US" i="1" dirty="0" smtClean="0">
                <a:ln/>
                <a:solidFill>
                  <a:schemeClr val="tx1"/>
                </a:solidFill>
                <a:effectLst>
                  <a:outerShdw blurRad="38100" dist="19050" dir="2700000" algn="tl" rotWithShape="0">
                    <a:schemeClr val="dk1">
                      <a:alpha val="40000"/>
                    </a:schemeClr>
                  </a:outerShdw>
                </a:effectLst>
              </a:rPr>
              <a:t> de </a:t>
            </a:r>
            <a:r>
              <a:rPr lang="en-US" i="1" dirty="0" err="1" smtClean="0">
                <a:ln/>
                <a:solidFill>
                  <a:schemeClr val="tx1"/>
                </a:solidFill>
                <a:effectLst>
                  <a:outerShdw blurRad="38100" dist="19050" dir="2700000" algn="tl" rotWithShape="0">
                    <a:schemeClr val="dk1">
                      <a:alpha val="40000"/>
                    </a:schemeClr>
                  </a:outerShdw>
                </a:effectLst>
              </a:rPr>
              <a:t>determinare</a:t>
            </a:r>
            <a:r>
              <a:rPr lang="en-US" i="1" dirty="0" smtClean="0">
                <a:ln/>
                <a:solidFill>
                  <a:schemeClr val="tx1"/>
                </a:solidFill>
                <a:effectLst>
                  <a:outerShdw blurRad="38100" dist="19050" dir="2700000" algn="tl" rotWithShape="0">
                    <a:schemeClr val="dk1">
                      <a:alpha val="40000"/>
                    </a:schemeClr>
                  </a:outerShdw>
                </a:effectLst>
              </a:rPr>
              <a:t> a </a:t>
            </a:r>
            <a:r>
              <a:rPr lang="en-US" i="1" dirty="0" err="1" smtClean="0">
                <a:ln/>
                <a:solidFill>
                  <a:schemeClr val="tx1"/>
                </a:solidFill>
                <a:effectLst>
                  <a:outerShdw blurRad="38100" dist="19050" dir="2700000" algn="tl" rotWithShape="0">
                    <a:schemeClr val="dk1">
                      <a:alpha val="40000"/>
                    </a:schemeClr>
                  </a:outerShdw>
                </a:effectLst>
              </a:rPr>
              <a:t>necesitatilor</a:t>
            </a:r>
            <a:r>
              <a:rPr lang="en-US" i="1" dirty="0" smtClean="0">
                <a:ln/>
                <a:solidFill>
                  <a:schemeClr val="tx1"/>
                </a:solidFill>
                <a:effectLst>
                  <a:outerShdw blurRad="38100" dist="19050" dir="2700000" algn="tl" rotWithShape="0">
                    <a:schemeClr val="dk1">
                      <a:alpha val="40000"/>
                    </a:schemeClr>
                  </a:outerShdw>
                </a:effectLst>
              </a:rPr>
              <a:t> de </a:t>
            </a:r>
            <a:r>
              <a:rPr lang="en-US" i="1" dirty="0" err="1" smtClean="0">
                <a:ln/>
                <a:solidFill>
                  <a:schemeClr val="tx1"/>
                </a:solidFill>
                <a:effectLst>
                  <a:outerShdw blurRad="38100" dist="19050" dir="2700000" algn="tl" rotWithShape="0">
                    <a:schemeClr val="dk1">
                      <a:alpha val="40000"/>
                    </a:schemeClr>
                  </a:outerShdw>
                </a:effectLst>
              </a:rPr>
              <a:t>formare</a:t>
            </a:r>
            <a:r>
              <a:rPr lang="en-US" i="1" dirty="0" smtClean="0">
                <a:ln/>
                <a:solidFill>
                  <a:schemeClr val="tx1"/>
                </a:solidFill>
                <a:effectLst>
                  <a:outerShdw blurRad="38100" dist="19050" dir="2700000" algn="tl" rotWithShape="0">
                    <a:schemeClr val="dk1">
                      <a:alpha val="40000"/>
                    </a:schemeClr>
                  </a:outerShdw>
                </a:effectLst>
              </a:rPr>
              <a:t> </a:t>
            </a:r>
            <a:r>
              <a:rPr lang="en-US" i="1" dirty="0" err="1" smtClean="0">
                <a:ln/>
                <a:solidFill>
                  <a:schemeClr val="tx1"/>
                </a:solidFill>
                <a:effectLst>
                  <a:outerShdw blurRad="38100" dist="19050" dir="2700000" algn="tl" rotWithShape="0">
                    <a:schemeClr val="dk1">
                      <a:alpha val="40000"/>
                    </a:schemeClr>
                  </a:outerShdw>
                </a:effectLst>
              </a:rPr>
              <a:t>profesionala</a:t>
            </a:r>
          </a:p>
          <a:p>
            <a:pPr marL="0" indent="0">
              <a:buNone/>
            </a:pPr>
            <a:endParaRPr lang="en-US" i="1" dirty="0" smtClean="0"/>
          </a:p>
          <a:p>
            <a:pPr marL="0" indent="0">
              <a:buNone/>
            </a:pPr>
            <a:endParaRPr lang="ro-RO" i="1" dirty="0" smtClean="0"/>
          </a:p>
          <a:p>
            <a:pPr marL="0" indent="0">
              <a:buNone/>
            </a:pPr>
            <a:endParaRPr lang="ro-RO" dirty="0" smtClean="0"/>
          </a:p>
          <a:p>
            <a:pPr marL="0" indent="0">
              <a:buNone/>
            </a:pPr>
            <a:endParaRPr lang="ro-RO" dirty="0" smtClean="0"/>
          </a:p>
          <a:p>
            <a:pPr>
              <a:buBlip>
                <a:blip r:embed="rId11"/>
              </a:buBlip>
            </a:pPr>
            <a:endParaRPr lang="ro-RO" dirty="0" smtClean="0"/>
          </a:p>
          <a:p>
            <a:pPr>
              <a:buBlip>
                <a:blip r:embed="rId11"/>
              </a:buBlip>
            </a:pPr>
            <a:endParaRPr lang="en-US" dirty="0" smtClean="0"/>
          </a:p>
          <a:p>
            <a:endParaRPr lang="en-US" dirty="0"/>
          </a:p>
        </p:txBody>
      </p:sp>
    </p:spTree>
    <p:extLst>
      <p:ext uri="{BB962C8B-B14F-4D97-AF65-F5344CB8AC3E}">
        <p14:creationId xmlns:p14="http://schemas.microsoft.com/office/powerpoint/2010/main" val="2469553836"/>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50" y="6315710"/>
            <a:ext cx="8330565" cy="383540"/>
          </a:xfrm>
        </p:spPr>
        <p:txBody>
          <a:bodyPr wrap="square"/>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panose="020B0604020202020204" pitchFamily="34"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7" name="TextBox 6"/>
          <p:cNvSpPr txBox="1"/>
          <p:nvPr/>
        </p:nvSpPr>
        <p:spPr>
          <a:xfrm>
            <a:off x="215900" y="1257935"/>
            <a:ext cx="8771255" cy="583565"/>
          </a:xfrm>
          <a:prstGeom prst="rect">
            <a:avLst/>
          </a:prstGeom>
          <a:noFill/>
          <a:effectLst>
            <a:reflection blurRad="6350" endPos="0" dist="101600" dir="5400000" sy="-100000" algn="bl" rotWithShape="0"/>
          </a:effectLst>
        </p:spPr>
        <p:txBody>
          <a:bodyPr wrap="square" rtlCol="0">
            <a:spAutoFit/>
          </a:bodyPr>
          <a:lstStyle/>
          <a:p>
            <a:r>
              <a:rPr lang="ro-RO" sz="3200" i="1" dirty="0" smtClean="0">
                <a:solidFill>
                  <a:srgbClr val="000000">
                    <a:lumMod val="50000"/>
                    <a:lumOff val="50000"/>
                  </a:srgbClr>
                </a:solidFill>
                <a:latin typeface="Arial" panose="020B0604020202020204" pitchFamily="34" charset="0"/>
                <a:cs typeface="Arial" panose="020B0604020202020204" pitchFamily="34" charset="0"/>
              </a:rPr>
              <a:t>2.4. Centrul de Formare Profesională</a:t>
            </a:r>
            <a:endParaRPr lang="ro-RO" sz="3200" i="1" dirty="0" smtClean="0">
              <a:solidFill>
                <a:srgbClr val="2C87C8"/>
              </a:solidFill>
              <a:latin typeface="Arial" panose="020B0604020202020204" pitchFamily="34" charset="0"/>
              <a:cs typeface="Arial" panose="020B0604020202020204" pitchFamily="34" charset="0"/>
            </a:endParaRPr>
          </a:p>
        </p:txBody>
      </p:sp>
      <p:sp>
        <p:nvSpPr>
          <p:cNvPr id="4" name="Title 1"/>
          <p:cNvSpPr>
            <a:spLocks noGrp="1"/>
          </p:cNvSpPr>
          <p:nvPr/>
        </p:nvSpPr>
        <p:spPr>
          <a:xfrm>
            <a:off x="226060" y="2150745"/>
            <a:ext cx="8554085" cy="4972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o-RO" sz="2000" i="1" dirty="0">
                <a:solidFill>
                  <a:srgbClr val="000000"/>
                </a:solidFill>
                <a:sym typeface="+mn-ea"/>
              </a:rPr>
              <a:t> </a:t>
            </a:r>
            <a:r>
              <a:rPr lang="en-US" sz="2000" i="1" dirty="0" err="1" smtClean="0">
                <a:solidFill>
                  <a:srgbClr val="000000"/>
                </a:solidFill>
                <a:sym typeface="+mn-ea"/>
              </a:rPr>
              <a:t>Necesitatea</a:t>
            </a:r>
            <a:r>
              <a:rPr lang="en-US" sz="2000" i="1" dirty="0" smtClean="0">
                <a:solidFill>
                  <a:srgbClr val="000000"/>
                </a:solidFill>
                <a:sym typeface="+mn-ea"/>
              </a:rPr>
              <a:t> </a:t>
            </a:r>
            <a:r>
              <a:rPr lang="en-US" sz="2000" i="1" dirty="0" err="1" smtClean="0">
                <a:solidFill>
                  <a:srgbClr val="000000"/>
                </a:solidFill>
                <a:sym typeface="+mn-ea"/>
              </a:rPr>
              <a:t>fondarii</a:t>
            </a:r>
            <a:r>
              <a:rPr lang="en-US" sz="2000" i="1" dirty="0" smtClean="0">
                <a:solidFill>
                  <a:srgbClr val="000000"/>
                </a:solidFill>
                <a:sym typeface="+mn-ea"/>
              </a:rPr>
              <a:t> </a:t>
            </a:r>
            <a:r>
              <a:rPr lang="en-US" sz="2000" i="1" dirty="0" err="1" smtClean="0">
                <a:solidFill>
                  <a:srgbClr val="000000"/>
                </a:solidFill>
                <a:sym typeface="+mn-ea"/>
              </a:rPr>
              <a:t>centrului</a:t>
            </a:r>
            <a:r>
              <a:rPr lang="en-US" sz="2000" i="1" dirty="0" smtClean="0">
                <a:solidFill>
                  <a:srgbClr val="000000"/>
                </a:solidFill>
                <a:sym typeface="+mn-ea"/>
              </a:rPr>
              <a:t> de </a:t>
            </a:r>
            <a:r>
              <a:rPr lang="en-US" sz="2000" i="1" dirty="0" err="1" smtClean="0">
                <a:solidFill>
                  <a:srgbClr val="000000"/>
                </a:solidFill>
                <a:sym typeface="+mn-ea"/>
              </a:rPr>
              <a:t>formare</a:t>
            </a:r>
            <a:r>
              <a:rPr lang="en-US" sz="2000" i="1" dirty="0" smtClean="0">
                <a:solidFill>
                  <a:srgbClr val="000000"/>
                </a:solidFill>
                <a:sym typeface="+mn-ea"/>
              </a:rPr>
              <a:t> </a:t>
            </a:r>
            <a:r>
              <a:rPr lang="en-US" sz="2000" i="1" dirty="0" err="1" smtClean="0">
                <a:solidFill>
                  <a:srgbClr val="000000"/>
                </a:solidFill>
                <a:sym typeface="+mn-ea"/>
              </a:rPr>
              <a:t>profesionala</a:t>
            </a:r>
          </a:p>
        </p:txBody>
      </p:sp>
      <p:grpSp>
        <p:nvGrpSpPr>
          <p:cNvPr id="6" name="Group 5"/>
          <p:cNvGrpSpPr/>
          <p:nvPr/>
        </p:nvGrpSpPr>
        <p:grpSpPr>
          <a:xfrm>
            <a:off x="342265" y="1844040"/>
            <a:ext cx="7012940" cy="87630"/>
            <a:chOff x="954194" y="783014"/>
            <a:chExt cx="6151685" cy="87766"/>
          </a:xfrm>
        </p:grpSpPr>
        <p:sp>
          <p:nvSpPr>
            <p:cNvPr id="8" name="Chevron 7"/>
            <p:cNvSpPr/>
            <p:nvPr/>
          </p:nvSpPr>
          <p:spPr>
            <a:xfrm>
              <a:off x="95419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9" name="Chevron 8"/>
            <p:cNvSpPr/>
            <p:nvPr/>
          </p:nvSpPr>
          <p:spPr>
            <a:xfrm>
              <a:off x="107018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0" name="Chevron 9"/>
            <p:cNvSpPr/>
            <p:nvPr/>
          </p:nvSpPr>
          <p:spPr>
            <a:xfrm>
              <a:off x="118618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1" name="Chevron 10"/>
            <p:cNvSpPr/>
            <p:nvPr/>
          </p:nvSpPr>
          <p:spPr>
            <a:xfrm>
              <a:off x="129643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 name="Chevron 4"/>
            <p:cNvSpPr/>
            <p:nvPr/>
          </p:nvSpPr>
          <p:spPr>
            <a:xfrm>
              <a:off x="141242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4" name="Chevron 13"/>
            <p:cNvSpPr/>
            <p:nvPr/>
          </p:nvSpPr>
          <p:spPr>
            <a:xfrm>
              <a:off x="152842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6" name="Chevron 15"/>
            <p:cNvSpPr/>
            <p:nvPr/>
          </p:nvSpPr>
          <p:spPr>
            <a:xfrm>
              <a:off x="164486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7" name="Chevron 16"/>
            <p:cNvSpPr/>
            <p:nvPr/>
          </p:nvSpPr>
          <p:spPr>
            <a:xfrm>
              <a:off x="176085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9" name="Chevron 18"/>
            <p:cNvSpPr/>
            <p:nvPr/>
          </p:nvSpPr>
          <p:spPr>
            <a:xfrm>
              <a:off x="187685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0" name="Chevron 19"/>
            <p:cNvSpPr/>
            <p:nvPr/>
          </p:nvSpPr>
          <p:spPr>
            <a:xfrm>
              <a:off x="198710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6" name="Chevron 25"/>
            <p:cNvSpPr/>
            <p:nvPr/>
          </p:nvSpPr>
          <p:spPr>
            <a:xfrm>
              <a:off x="210309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7" name="Chevron 26"/>
            <p:cNvSpPr/>
            <p:nvPr/>
          </p:nvSpPr>
          <p:spPr>
            <a:xfrm>
              <a:off x="221909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8" name="Chevron 27"/>
            <p:cNvSpPr/>
            <p:nvPr/>
          </p:nvSpPr>
          <p:spPr>
            <a:xfrm>
              <a:off x="232268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9" name="Chevron 28"/>
            <p:cNvSpPr/>
            <p:nvPr/>
          </p:nvSpPr>
          <p:spPr>
            <a:xfrm>
              <a:off x="243868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0" name="Chevron 29"/>
            <p:cNvSpPr/>
            <p:nvPr/>
          </p:nvSpPr>
          <p:spPr>
            <a:xfrm>
              <a:off x="255467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1" name="Chevron 30"/>
            <p:cNvSpPr/>
            <p:nvPr/>
          </p:nvSpPr>
          <p:spPr>
            <a:xfrm>
              <a:off x="266492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2" name="Chevron 31"/>
            <p:cNvSpPr/>
            <p:nvPr/>
          </p:nvSpPr>
          <p:spPr>
            <a:xfrm>
              <a:off x="278091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3" name="Chevron 32"/>
            <p:cNvSpPr/>
            <p:nvPr/>
          </p:nvSpPr>
          <p:spPr>
            <a:xfrm>
              <a:off x="289691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4" name="Chevron 33"/>
            <p:cNvSpPr/>
            <p:nvPr/>
          </p:nvSpPr>
          <p:spPr>
            <a:xfrm>
              <a:off x="301335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5" name="Chevron 34"/>
            <p:cNvSpPr/>
            <p:nvPr/>
          </p:nvSpPr>
          <p:spPr>
            <a:xfrm>
              <a:off x="312935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6" name="Chevron 35"/>
            <p:cNvSpPr/>
            <p:nvPr/>
          </p:nvSpPr>
          <p:spPr>
            <a:xfrm>
              <a:off x="324534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7" name="Chevron 36"/>
            <p:cNvSpPr/>
            <p:nvPr/>
          </p:nvSpPr>
          <p:spPr>
            <a:xfrm>
              <a:off x="335559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8" name="Chevron 37"/>
            <p:cNvSpPr/>
            <p:nvPr/>
          </p:nvSpPr>
          <p:spPr>
            <a:xfrm>
              <a:off x="347158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9" name="Chevron 38"/>
            <p:cNvSpPr/>
            <p:nvPr/>
          </p:nvSpPr>
          <p:spPr>
            <a:xfrm>
              <a:off x="358758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0" name="Chevron 39"/>
            <p:cNvSpPr/>
            <p:nvPr/>
          </p:nvSpPr>
          <p:spPr>
            <a:xfrm>
              <a:off x="369783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1" name="Chevron 40"/>
            <p:cNvSpPr/>
            <p:nvPr/>
          </p:nvSpPr>
          <p:spPr>
            <a:xfrm>
              <a:off x="381382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2" name="Chevron 41"/>
            <p:cNvSpPr/>
            <p:nvPr/>
          </p:nvSpPr>
          <p:spPr>
            <a:xfrm>
              <a:off x="392982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3" name="Chevron 42"/>
            <p:cNvSpPr/>
            <p:nvPr/>
          </p:nvSpPr>
          <p:spPr>
            <a:xfrm>
              <a:off x="404007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4" name="Chevron 43"/>
            <p:cNvSpPr/>
            <p:nvPr/>
          </p:nvSpPr>
          <p:spPr>
            <a:xfrm>
              <a:off x="415606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5" name="Chevron 44"/>
            <p:cNvSpPr/>
            <p:nvPr/>
          </p:nvSpPr>
          <p:spPr>
            <a:xfrm>
              <a:off x="427205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6" name="Chevron 45"/>
            <p:cNvSpPr/>
            <p:nvPr/>
          </p:nvSpPr>
          <p:spPr>
            <a:xfrm>
              <a:off x="438850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7" name="Chevron 46"/>
            <p:cNvSpPr/>
            <p:nvPr/>
          </p:nvSpPr>
          <p:spPr>
            <a:xfrm>
              <a:off x="450449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8" name="Chevron 47"/>
            <p:cNvSpPr/>
            <p:nvPr/>
          </p:nvSpPr>
          <p:spPr>
            <a:xfrm>
              <a:off x="462049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9" name="Chevron 48"/>
            <p:cNvSpPr/>
            <p:nvPr/>
          </p:nvSpPr>
          <p:spPr>
            <a:xfrm>
              <a:off x="473074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0" name="Chevron 49"/>
            <p:cNvSpPr/>
            <p:nvPr/>
          </p:nvSpPr>
          <p:spPr>
            <a:xfrm>
              <a:off x="484673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1" name="Chevron 50"/>
            <p:cNvSpPr/>
            <p:nvPr/>
          </p:nvSpPr>
          <p:spPr>
            <a:xfrm>
              <a:off x="496273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2" name="Chevron 51"/>
            <p:cNvSpPr/>
            <p:nvPr/>
          </p:nvSpPr>
          <p:spPr>
            <a:xfrm>
              <a:off x="506632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3" name="Chevron 52"/>
            <p:cNvSpPr/>
            <p:nvPr/>
          </p:nvSpPr>
          <p:spPr>
            <a:xfrm>
              <a:off x="517203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4" name="Chevron 53"/>
            <p:cNvSpPr/>
            <p:nvPr/>
          </p:nvSpPr>
          <p:spPr>
            <a:xfrm>
              <a:off x="528803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5" name="Chevron 54"/>
            <p:cNvSpPr/>
            <p:nvPr/>
          </p:nvSpPr>
          <p:spPr>
            <a:xfrm>
              <a:off x="540402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6" name="Chevron 55"/>
            <p:cNvSpPr/>
            <p:nvPr/>
          </p:nvSpPr>
          <p:spPr>
            <a:xfrm>
              <a:off x="552047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7" name="Chevron 56"/>
            <p:cNvSpPr/>
            <p:nvPr/>
          </p:nvSpPr>
          <p:spPr>
            <a:xfrm>
              <a:off x="563646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8" name="Chevron 57"/>
            <p:cNvSpPr/>
            <p:nvPr/>
          </p:nvSpPr>
          <p:spPr>
            <a:xfrm>
              <a:off x="575245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9" name="Chevron 58"/>
            <p:cNvSpPr/>
            <p:nvPr/>
          </p:nvSpPr>
          <p:spPr>
            <a:xfrm>
              <a:off x="586270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0" name="Chevron 59"/>
            <p:cNvSpPr/>
            <p:nvPr/>
          </p:nvSpPr>
          <p:spPr>
            <a:xfrm>
              <a:off x="597870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1" name="Chevron 60"/>
            <p:cNvSpPr/>
            <p:nvPr/>
          </p:nvSpPr>
          <p:spPr>
            <a:xfrm>
              <a:off x="609469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2" name="Chevron 61"/>
            <p:cNvSpPr/>
            <p:nvPr/>
          </p:nvSpPr>
          <p:spPr>
            <a:xfrm>
              <a:off x="620494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3" name="Chevron 62"/>
            <p:cNvSpPr/>
            <p:nvPr/>
          </p:nvSpPr>
          <p:spPr>
            <a:xfrm>
              <a:off x="632094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4" name="Chevron 63"/>
            <p:cNvSpPr/>
            <p:nvPr/>
          </p:nvSpPr>
          <p:spPr>
            <a:xfrm>
              <a:off x="643693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5" name="Chevron 64"/>
            <p:cNvSpPr/>
            <p:nvPr/>
          </p:nvSpPr>
          <p:spPr>
            <a:xfrm>
              <a:off x="654718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6" name="Chevron 65"/>
            <p:cNvSpPr/>
            <p:nvPr/>
          </p:nvSpPr>
          <p:spPr>
            <a:xfrm>
              <a:off x="666317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7" name="Chevron 66"/>
            <p:cNvSpPr/>
            <p:nvPr/>
          </p:nvSpPr>
          <p:spPr>
            <a:xfrm>
              <a:off x="677917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8" name="Chevron 67"/>
            <p:cNvSpPr/>
            <p:nvPr/>
          </p:nvSpPr>
          <p:spPr>
            <a:xfrm>
              <a:off x="689561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9" name="Chevron 68"/>
            <p:cNvSpPr/>
            <p:nvPr/>
          </p:nvSpPr>
          <p:spPr>
            <a:xfrm>
              <a:off x="701161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grpSp>
      <p:sp>
        <p:nvSpPr>
          <p:cNvPr id="71" name="Content Placeholder 70"/>
          <p:cNvSpPr>
            <a:spLocks noGrp="1"/>
          </p:cNvSpPr>
          <p:nvPr>
            <p:ph idx="1"/>
          </p:nvPr>
        </p:nvSpPr>
        <p:spPr>
          <a:xfrm>
            <a:off x="226060" y="2729865"/>
            <a:ext cx="8553450" cy="2769235"/>
          </a:xfrm>
        </p:spPr>
        <p:txBody>
          <a:bodyPr>
            <a:normAutofit/>
          </a:bodyPr>
          <a:lstStyle/>
          <a:p>
            <a:pPr marL="0" indent="0">
              <a:buNone/>
            </a:pPr>
            <a:r>
              <a:rPr lang="en-US" sz="1600" b="1" i="1" dirty="0" smtClean="0">
                <a:solidFill>
                  <a:schemeClr val="tx1"/>
                </a:solidFill>
                <a:effectLst>
                  <a:outerShdw blurRad="38100" dist="19050" dir="2700000" algn="tl" rotWithShape="0">
                    <a:schemeClr val="dk1">
                      <a:alpha val="40000"/>
                    </a:schemeClr>
                  </a:outerShdw>
                </a:effectLst>
              </a:rPr>
              <a:t>             </a:t>
            </a:r>
            <a:r>
              <a:rPr lang="en-US" sz="1600" b="1" i="1" dirty="0" err="1" smtClean="0">
                <a:solidFill>
                  <a:schemeClr val="tx1"/>
                </a:solidFill>
                <a:effectLst>
                  <a:outerShdw blurRad="38100" dist="19050" dir="2700000" algn="tl" rotWithShape="0">
                    <a:schemeClr val="dk1">
                      <a:alpha val="40000"/>
                    </a:schemeClr>
                  </a:outerShdw>
                </a:effectLst>
              </a:rPr>
              <a:t>Dezvoltarea</a:t>
            </a:r>
            <a:r>
              <a:rPr lang="en-US" sz="1600" b="1" i="1" dirty="0" smtClean="0">
                <a:solidFill>
                  <a:schemeClr val="tx1"/>
                </a:solidFill>
                <a:effectLst>
                  <a:outerShdw blurRad="38100" dist="19050" dir="2700000" algn="tl" rotWithShape="0">
                    <a:schemeClr val="dk1">
                      <a:alpha val="40000"/>
                    </a:schemeClr>
                  </a:outerShdw>
                </a:effectLst>
              </a:rPr>
              <a:t> </a:t>
            </a:r>
            <a:r>
              <a:rPr lang="en-US" sz="1600" b="1" i="1" dirty="0" err="1">
                <a:solidFill>
                  <a:schemeClr val="tx1"/>
                </a:solidFill>
                <a:effectLst>
                  <a:outerShdw blurRad="38100" dist="19050" dir="2700000" algn="tl" rotWithShape="0">
                    <a:schemeClr val="dk1">
                      <a:alpha val="40000"/>
                    </a:schemeClr>
                  </a:outerShdw>
                </a:effectLst>
              </a:rPr>
              <a:t>resurselor</a:t>
            </a:r>
            <a:r>
              <a:rPr lang="en-US" sz="1600" b="1" i="1" dirty="0">
                <a:solidFill>
                  <a:schemeClr val="tx1"/>
                </a:solidFill>
                <a:effectLst>
                  <a:outerShdw blurRad="38100" dist="19050" dir="2700000" algn="tl" rotWithShape="0">
                    <a:schemeClr val="dk1">
                      <a:alpha val="40000"/>
                    </a:schemeClr>
                  </a:outerShdw>
                </a:effectLst>
              </a:rPr>
              <a:t> </a:t>
            </a:r>
            <a:r>
              <a:rPr lang="en-US" sz="1600" b="1" i="1" dirty="0" err="1" smtClean="0">
                <a:solidFill>
                  <a:schemeClr val="tx1"/>
                </a:solidFill>
                <a:effectLst>
                  <a:outerShdw blurRad="38100" dist="19050" dir="2700000" algn="tl" rotWithShape="0">
                    <a:schemeClr val="dk1">
                      <a:alpha val="40000"/>
                    </a:schemeClr>
                  </a:outerShdw>
                </a:effectLst>
              </a:rPr>
              <a:t>umane</a:t>
            </a:r>
            <a:r>
              <a:rPr lang="en-US" sz="1600" b="1" i="1" dirty="0" smtClean="0">
                <a:solidFill>
                  <a:schemeClr val="tx1"/>
                </a:solidFill>
                <a:effectLst>
                  <a:outerShdw blurRad="38100" dist="19050" dir="2700000" algn="tl" rotWithShape="0">
                    <a:schemeClr val="dk1">
                      <a:alpha val="40000"/>
                    </a:schemeClr>
                  </a:outerShdw>
                </a:effectLst>
              </a:rPr>
              <a:t> </a:t>
            </a:r>
            <a:r>
              <a:rPr lang="en-US" sz="1600" b="1" i="1" dirty="0" err="1" smtClean="0">
                <a:solidFill>
                  <a:schemeClr val="tx1"/>
                </a:solidFill>
                <a:effectLst>
                  <a:outerShdw blurRad="38100" dist="19050" dir="2700000" algn="tl" rotWithShape="0">
                    <a:schemeClr val="dk1">
                      <a:alpha val="40000"/>
                    </a:schemeClr>
                  </a:outerShdw>
                </a:effectLst>
              </a:rPr>
              <a:t>este</a:t>
            </a:r>
            <a:r>
              <a:rPr lang="en-US" sz="1600" b="1" i="1" dirty="0" smtClean="0">
                <a:solidFill>
                  <a:schemeClr val="tx1"/>
                </a:solidFill>
                <a:effectLst>
                  <a:outerShdw blurRad="38100" dist="19050" dir="2700000" algn="tl" rotWithShape="0">
                    <a:schemeClr val="dk1">
                      <a:alpha val="40000"/>
                    </a:schemeClr>
                  </a:outerShdw>
                </a:effectLst>
              </a:rPr>
              <a:t>  </a:t>
            </a:r>
            <a:r>
              <a:rPr lang="en-US" sz="1600" b="1" i="1" dirty="0" err="1" smtClean="0">
                <a:solidFill>
                  <a:schemeClr val="tx1"/>
                </a:solidFill>
                <a:effectLst>
                  <a:outerShdw blurRad="38100" dist="19050" dir="2700000" algn="tl" rotWithShape="0">
                    <a:schemeClr val="dk1">
                      <a:alpha val="40000"/>
                    </a:schemeClr>
                  </a:outerShdw>
                </a:effectLst>
              </a:rPr>
              <a:t>cea</a:t>
            </a:r>
            <a:r>
              <a:rPr lang="en-US" sz="1600" b="1" i="1" dirty="0" smtClean="0">
                <a:solidFill>
                  <a:schemeClr val="tx1"/>
                </a:solidFill>
                <a:effectLst>
                  <a:outerShdw blurRad="38100" dist="19050" dir="2700000" algn="tl" rotWithShape="0">
                    <a:schemeClr val="dk1">
                      <a:alpha val="40000"/>
                    </a:schemeClr>
                  </a:outerShdw>
                </a:effectLst>
              </a:rPr>
              <a:t> </a:t>
            </a:r>
            <a:r>
              <a:rPr lang="en-US" sz="1600" b="1" i="1" dirty="0" err="1" smtClean="0">
                <a:solidFill>
                  <a:schemeClr val="tx1"/>
                </a:solidFill>
                <a:effectLst>
                  <a:outerShdw blurRad="38100" dist="19050" dir="2700000" algn="tl" rotWithShape="0">
                    <a:schemeClr val="dk1">
                      <a:alpha val="40000"/>
                    </a:schemeClr>
                  </a:outerShdw>
                </a:effectLst>
              </a:rPr>
              <a:t>mai</a:t>
            </a:r>
            <a:r>
              <a:rPr lang="en-US" sz="1600" b="1" i="1" dirty="0" smtClean="0">
                <a:solidFill>
                  <a:schemeClr val="tx1"/>
                </a:solidFill>
                <a:effectLst>
                  <a:outerShdw blurRad="38100" dist="19050" dir="2700000" algn="tl" rotWithShape="0">
                    <a:schemeClr val="dk1">
                      <a:alpha val="40000"/>
                    </a:schemeClr>
                  </a:outerShdw>
                </a:effectLst>
              </a:rPr>
              <a:t> </a:t>
            </a:r>
            <a:r>
              <a:rPr lang="en-US" sz="1600" b="1" i="1" dirty="0" err="1" smtClean="0">
                <a:solidFill>
                  <a:schemeClr val="tx1"/>
                </a:solidFill>
                <a:effectLst>
                  <a:outerShdw blurRad="38100" dist="19050" dir="2700000" algn="tl" rotWithShape="0">
                    <a:schemeClr val="dk1">
                      <a:alpha val="40000"/>
                    </a:schemeClr>
                  </a:outerShdw>
                </a:effectLst>
              </a:rPr>
              <a:t>sigura</a:t>
            </a:r>
            <a:r>
              <a:rPr lang="en-US" sz="1600" b="1" i="1" dirty="0" smtClean="0">
                <a:solidFill>
                  <a:schemeClr val="tx1"/>
                </a:solidFill>
                <a:effectLst>
                  <a:outerShdw blurRad="38100" dist="19050" dir="2700000" algn="tl" rotWithShape="0">
                    <a:schemeClr val="dk1">
                      <a:alpha val="40000"/>
                    </a:schemeClr>
                  </a:outerShdw>
                </a:effectLst>
              </a:rPr>
              <a:t> </a:t>
            </a:r>
            <a:r>
              <a:rPr lang="en-US" sz="1600" b="1" i="1" dirty="0" err="1" smtClean="0">
                <a:solidFill>
                  <a:schemeClr val="tx1"/>
                </a:solidFill>
                <a:effectLst>
                  <a:outerShdw blurRad="38100" dist="19050" dir="2700000" algn="tl" rotWithShape="0">
                    <a:schemeClr val="dk1">
                      <a:alpha val="40000"/>
                    </a:schemeClr>
                  </a:outerShdw>
                </a:effectLst>
              </a:rPr>
              <a:t>investitie</a:t>
            </a:r>
            <a:r>
              <a:rPr lang="en-US" sz="1600" b="1" i="1" dirty="0" smtClean="0">
                <a:solidFill>
                  <a:schemeClr val="tx1"/>
                </a:solidFill>
                <a:effectLst>
                  <a:outerShdw blurRad="38100" dist="19050" dir="2700000" algn="tl" rotWithShape="0">
                    <a:schemeClr val="dk1">
                      <a:alpha val="40000"/>
                    </a:schemeClr>
                  </a:outerShdw>
                </a:effectLst>
              </a:rPr>
              <a:t> in </a:t>
            </a:r>
            <a:r>
              <a:rPr lang="en-US" sz="1600" b="1" i="1" dirty="0" err="1" smtClean="0">
                <a:solidFill>
                  <a:schemeClr val="tx1"/>
                </a:solidFill>
                <a:effectLst>
                  <a:outerShdw blurRad="38100" dist="19050" dir="2700000" algn="tl" rotWithShape="0">
                    <a:schemeClr val="dk1">
                      <a:alpha val="40000"/>
                    </a:schemeClr>
                  </a:outerShdw>
                </a:effectLst>
              </a:rPr>
              <a:t>performanta</a:t>
            </a:r>
            <a:r>
              <a:rPr lang="en-US" sz="1600" b="1" i="1" dirty="0" smtClean="0">
                <a:solidFill>
                  <a:schemeClr val="tx1"/>
                </a:solidFill>
                <a:effectLst>
                  <a:outerShdw blurRad="38100" dist="19050" dir="2700000" algn="tl" rotWithShape="0">
                    <a:schemeClr val="dk1">
                      <a:alpha val="40000"/>
                    </a:schemeClr>
                  </a:outerShdw>
                </a:effectLst>
              </a:rPr>
              <a:t>. </a:t>
            </a:r>
          </a:p>
          <a:p>
            <a:pPr marL="0" indent="0">
              <a:buNone/>
            </a:pPr>
            <a:endParaRPr lang="en-US" sz="1600" b="1" i="1" dirty="0" smtClean="0">
              <a:solidFill>
                <a:schemeClr val="tx1"/>
              </a:solidFill>
              <a:effectLst>
                <a:outerShdw blurRad="38100" dist="19050" dir="2700000" algn="tl" rotWithShape="0">
                  <a:schemeClr val="dk1">
                    <a:alpha val="40000"/>
                  </a:schemeClr>
                </a:outerShdw>
              </a:effectLst>
            </a:endParaRPr>
          </a:p>
          <a:p>
            <a:pPr marL="0" indent="0">
              <a:buNone/>
            </a:pPr>
            <a:r>
              <a:rPr lang="en-US" sz="1600" b="1" i="1" dirty="0">
                <a:solidFill>
                  <a:schemeClr val="tx1"/>
                </a:solidFill>
                <a:effectLst>
                  <a:outerShdw blurRad="38100" dist="19050" dir="2700000" algn="tl" rotWithShape="0">
                    <a:schemeClr val="dk1">
                      <a:alpha val="40000"/>
                    </a:schemeClr>
                  </a:outerShdw>
                </a:effectLst>
              </a:rPr>
              <a:t> </a:t>
            </a:r>
            <a:r>
              <a:rPr lang="en-US" sz="1600" b="1" i="1" dirty="0" smtClean="0">
                <a:solidFill>
                  <a:schemeClr val="tx1"/>
                </a:solidFill>
                <a:effectLst>
                  <a:outerShdw blurRad="38100" dist="19050" dir="2700000" algn="tl" rotWithShape="0">
                    <a:schemeClr val="dk1">
                      <a:alpha val="40000"/>
                    </a:schemeClr>
                  </a:outerShdw>
                </a:effectLst>
              </a:rPr>
              <a:t>            Este </a:t>
            </a:r>
            <a:r>
              <a:rPr lang="en-US" sz="1600" b="1" i="1" dirty="0">
                <a:solidFill>
                  <a:schemeClr val="tx1"/>
                </a:solidFill>
                <a:effectLst>
                  <a:outerShdw blurRad="38100" dist="19050" dir="2700000" algn="tl" rotWithShape="0">
                    <a:schemeClr val="dk1">
                      <a:alpha val="40000"/>
                    </a:schemeClr>
                  </a:outerShdw>
                </a:effectLst>
              </a:rPr>
              <a:t>important </a:t>
            </a:r>
            <a:r>
              <a:rPr lang="en-US" sz="1600" b="1" i="1" dirty="0" err="1">
                <a:solidFill>
                  <a:schemeClr val="tx1"/>
                </a:solidFill>
                <a:effectLst>
                  <a:outerShdw blurRad="38100" dist="19050" dir="2700000" algn="tl" rotWithShape="0">
                    <a:schemeClr val="dk1">
                      <a:alpha val="40000"/>
                    </a:schemeClr>
                  </a:outerShdw>
                </a:effectLst>
              </a:rPr>
              <a:t>să</a:t>
            </a:r>
            <a:r>
              <a:rPr lang="en-US" sz="1600" b="1" i="1" dirty="0">
                <a:solidFill>
                  <a:schemeClr val="tx1"/>
                </a:solidFill>
                <a:effectLst>
                  <a:outerShdw blurRad="38100" dist="19050" dir="2700000" algn="tl" rotWithShape="0">
                    <a:schemeClr val="dk1">
                      <a:alpha val="40000"/>
                    </a:schemeClr>
                  </a:outerShdw>
                </a:effectLst>
              </a:rPr>
              <a:t> se </a:t>
            </a:r>
            <a:r>
              <a:rPr lang="en-US" sz="1600" b="1" i="1" dirty="0" err="1">
                <a:solidFill>
                  <a:schemeClr val="tx1"/>
                </a:solidFill>
                <a:effectLst>
                  <a:outerShdw blurRad="38100" dist="19050" dir="2700000" algn="tl" rotWithShape="0">
                    <a:schemeClr val="dk1">
                      <a:alpha val="40000"/>
                    </a:schemeClr>
                  </a:outerShdw>
                </a:effectLst>
              </a:rPr>
              <a:t>dezvolte</a:t>
            </a:r>
            <a:r>
              <a:rPr lang="en-US" sz="1600" b="1" i="1" dirty="0">
                <a:solidFill>
                  <a:schemeClr val="tx1"/>
                </a:solidFill>
                <a:effectLst>
                  <a:outerShdw blurRad="38100" dist="19050" dir="2700000" algn="tl" rotWithShape="0">
                    <a:schemeClr val="dk1">
                      <a:alpha val="40000"/>
                    </a:schemeClr>
                  </a:outerShdw>
                </a:effectLst>
              </a:rPr>
              <a:t> </a:t>
            </a:r>
            <a:r>
              <a:rPr lang="en-US" sz="1600" b="1" i="1" dirty="0" err="1">
                <a:solidFill>
                  <a:schemeClr val="tx1"/>
                </a:solidFill>
                <a:effectLst>
                  <a:outerShdw blurRad="38100" dist="19050" dir="2700000" algn="tl" rotWithShape="0">
                    <a:schemeClr val="dk1">
                      <a:alpha val="40000"/>
                    </a:schemeClr>
                  </a:outerShdw>
                </a:effectLst>
              </a:rPr>
              <a:t>strategii</a:t>
            </a:r>
            <a:r>
              <a:rPr lang="en-US" sz="1600" b="1" i="1" dirty="0">
                <a:solidFill>
                  <a:schemeClr val="tx1"/>
                </a:solidFill>
                <a:effectLst>
                  <a:outerShdw blurRad="38100" dist="19050" dir="2700000" algn="tl" rotWithShape="0">
                    <a:schemeClr val="dk1">
                      <a:alpha val="40000"/>
                    </a:schemeClr>
                  </a:outerShdw>
                </a:effectLst>
              </a:rPr>
              <a:t> de </a:t>
            </a:r>
            <a:r>
              <a:rPr lang="en-US" sz="1600" b="1" i="1" dirty="0" err="1">
                <a:solidFill>
                  <a:schemeClr val="tx1"/>
                </a:solidFill>
                <a:effectLst>
                  <a:outerShdw blurRad="38100" dist="19050" dir="2700000" algn="tl" rotWithShape="0">
                    <a:schemeClr val="dk1">
                      <a:alpha val="40000"/>
                    </a:schemeClr>
                  </a:outerShdw>
                </a:effectLst>
              </a:rPr>
              <a:t>învăţare</a:t>
            </a:r>
            <a:r>
              <a:rPr lang="en-US" sz="1600" b="1" i="1" dirty="0">
                <a:solidFill>
                  <a:schemeClr val="tx1"/>
                </a:solidFill>
                <a:effectLst>
                  <a:outerShdw blurRad="38100" dist="19050" dir="2700000" algn="tl" rotWithShape="0">
                    <a:schemeClr val="dk1">
                      <a:alpha val="40000"/>
                    </a:schemeClr>
                  </a:outerShdw>
                </a:effectLst>
              </a:rPr>
              <a:t> </a:t>
            </a:r>
            <a:r>
              <a:rPr lang="en-US" sz="1600" b="1" i="1" dirty="0" err="1">
                <a:solidFill>
                  <a:schemeClr val="tx1"/>
                </a:solidFill>
                <a:effectLst>
                  <a:outerShdw blurRad="38100" dist="19050" dir="2700000" algn="tl" rotWithShape="0">
                    <a:schemeClr val="dk1">
                      <a:alpha val="40000"/>
                    </a:schemeClr>
                  </a:outerShdw>
                </a:effectLst>
              </a:rPr>
              <a:t>şi</a:t>
            </a:r>
            <a:r>
              <a:rPr lang="en-US" sz="1600" b="1" i="1" dirty="0">
                <a:solidFill>
                  <a:schemeClr val="tx1"/>
                </a:solidFill>
                <a:effectLst>
                  <a:outerShdw blurRad="38100" dist="19050" dir="2700000" algn="tl" rotWithShape="0">
                    <a:schemeClr val="dk1">
                      <a:alpha val="40000"/>
                    </a:schemeClr>
                  </a:outerShdw>
                </a:effectLst>
              </a:rPr>
              <a:t> de </a:t>
            </a:r>
            <a:r>
              <a:rPr lang="en-US" sz="1600" b="1" i="1" dirty="0" err="1">
                <a:solidFill>
                  <a:schemeClr val="tx1"/>
                </a:solidFill>
                <a:effectLst>
                  <a:outerShdw blurRad="38100" dist="19050" dir="2700000" algn="tl" rotWithShape="0">
                    <a:schemeClr val="dk1">
                      <a:alpha val="40000"/>
                    </a:schemeClr>
                  </a:outerShdw>
                </a:effectLst>
              </a:rPr>
              <a:t>formare</a:t>
            </a:r>
            <a:r>
              <a:rPr lang="en-US" sz="1600" b="1" i="1" dirty="0">
                <a:solidFill>
                  <a:schemeClr val="tx1"/>
                </a:solidFill>
                <a:effectLst>
                  <a:outerShdw blurRad="38100" dist="19050" dir="2700000" algn="tl" rotWithShape="0">
                    <a:schemeClr val="dk1">
                      <a:alpha val="40000"/>
                    </a:schemeClr>
                  </a:outerShdw>
                </a:effectLst>
              </a:rPr>
              <a:t> </a:t>
            </a:r>
            <a:r>
              <a:rPr lang="en-US" sz="1600" b="1" i="1" dirty="0" err="1">
                <a:solidFill>
                  <a:schemeClr val="tx1"/>
                </a:solidFill>
                <a:effectLst>
                  <a:outerShdw blurRad="38100" dist="19050" dir="2700000" algn="tl" rotWithShape="0">
                    <a:schemeClr val="dk1">
                      <a:alpha val="40000"/>
                    </a:schemeClr>
                  </a:outerShdw>
                </a:effectLst>
              </a:rPr>
              <a:t>profesională</a:t>
            </a:r>
            <a:r>
              <a:rPr lang="en-US" sz="1600" b="1" i="1" dirty="0">
                <a:solidFill>
                  <a:schemeClr val="tx1"/>
                </a:solidFill>
                <a:effectLst>
                  <a:outerShdw blurRad="38100" dist="19050" dir="2700000" algn="tl" rotWithShape="0">
                    <a:schemeClr val="dk1">
                      <a:alpha val="40000"/>
                    </a:schemeClr>
                  </a:outerShdw>
                </a:effectLst>
              </a:rPr>
              <a:t> </a:t>
            </a:r>
            <a:r>
              <a:rPr lang="en-US" sz="1600" b="1" i="1" dirty="0" err="1">
                <a:solidFill>
                  <a:schemeClr val="tx1"/>
                </a:solidFill>
                <a:effectLst>
                  <a:outerShdw blurRad="38100" dist="19050" dir="2700000" algn="tl" rotWithShape="0">
                    <a:schemeClr val="dk1">
                      <a:alpha val="40000"/>
                    </a:schemeClr>
                  </a:outerShdw>
                </a:effectLst>
              </a:rPr>
              <a:t>pe</a:t>
            </a:r>
            <a:r>
              <a:rPr lang="en-US" sz="1600" b="1" i="1" dirty="0">
                <a:solidFill>
                  <a:schemeClr val="tx1"/>
                </a:solidFill>
                <a:effectLst>
                  <a:outerShdw blurRad="38100" dist="19050" dir="2700000" algn="tl" rotWithShape="0">
                    <a:schemeClr val="dk1">
                      <a:alpha val="40000"/>
                    </a:schemeClr>
                  </a:outerShdw>
                </a:effectLst>
              </a:rPr>
              <a:t> tot </a:t>
            </a:r>
            <a:r>
              <a:rPr lang="en-US" sz="1600" b="1" i="1" dirty="0" err="1">
                <a:solidFill>
                  <a:schemeClr val="tx1"/>
                </a:solidFill>
                <a:effectLst>
                  <a:outerShdw blurRad="38100" dist="19050" dir="2700000" algn="tl" rotWithShape="0">
                    <a:schemeClr val="dk1">
                      <a:alpha val="40000"/>
                    </a:schemeClr>
                  </a:outerShdw>
                </a:effectLst>
              </a:rPr>
              <a:t>parcursul</a:t>
            </a:r>
            <a:r>
              <a:rPr lang="en-US" sz="1600" b="1" i="1" dirty="0">
                <a:solidFill>
                  <a:schemeClr val="tx1"/>
                </a:solidFill>
                <a:effectLst>
                  <a:outerShdw blurRad="38100" dist="19050" dir="2700000" algn="tl" rotWithShape="0">
                    <a:schemeClr val="dk1">
                      <a:alpha val="40000"/>
                    </a:schemeClr>
                  </a:outerShdw>
                </a:effectLst>
              </a:rPr>
              <a:t> </a:t>
            </a:r>
            <a:r>
              <a:rPr lang="en-US" sz="1600" b="1" i="1" dirty="0" err="1">
                <a:solidFill>
                  <a:schemeClr val="tx1"/>
                </a:solidFill>
                <a:effectLst>
                  <a:outerShdw blurRad="38100" dist="19050" dir="2700000" algn="tl" rotWithShape="0">
                    <a:schemeClr val="dk1">
                      <a:alpha val="40000"/>
                    </a:schemeClr>
                  </a:outerShdw>
                </a:effectLst>
              </a:rPr>
              <a:t>vieţii</a:t>
            </a:r>
            <a:r>
              <a:rPr lang="en-US" sz="1600" b="1" i="1" dirty="0">
                <a:solidFill>
                  <a:schemeClr val="tx1"/>
                </a:solidFill>
                <a:effectLst>
                  <a:outerShdw blurRad="38100" dist="19050" dir="2700000" algn="tl" rotWithShape="0">
                    <a:schemeClr val="dk1">
                      <a:alpha val="40000"/>
                    </a:schemeClr>
                  </a:outerShdw>
                </a:effectLst>
              </a:rPr>
              <a:t>, </a:t>
            </a:r>
            <a:r>
              <a:rPr lang="en-US" sz="1600" b="1" i="1" dirty="0" err="1">
                <a:solidFill>
                  <a:schemeClr val="tx1"/>
                </a:solidFill>
                <a:effectLst>
                  <a:outerShdw blurRad="38100" dist="19050" dir="2700000" algn="tl" rotWithShape="0">
                    <a:schemeClr val="dk1">
                      <a:alpha val="40000"/>
                    </a:schemeClr>
                  </a:outerShdw>
                </a:effectLst>
              </a:rPr>
              <a:t>în</a:t>
            </a:r>
            <a:r>
              <a:rPr lang="en-US" sz="1600" b="1" i="1" dirty="0">
                <a:solidFill>
                  <a:schemeClr val="tx1"/>
                </a:solidFill>
                <a:effectLst>
                  <a:outerShdw blurRad="38100" dist="19050" dir="2700000" algn="tl" rotWithShape="0">
                    <a:schemeClr val="dk1">
                      <a:alpha val="40000"/>
                    </a:schemeClr>
                  </a:outerShdw>
                </a:effectLst>
              </a:rPr>
              <a:t> </a:t>
            </a:r>
            <a:r>
              <a:rPr lang="en-US" sz="1600" b="1" i="1" dirty="0" err="1">
                <a:solidFill>
                  <a:schemeClr val="tx1"/>
                </a:solidFill>
                <a:effectLst>
                  <a:outerShdw blurRad="38100" dist="19050" dir="2700000" algn="tl" rotWithShape="0">
                    <a:schemeClr val="dk1">
                      <a:alpha val="40000"/>
                    </a:schemeClr>
                  </a:outerShdw>
                </a:effectLst>
              </a:rPr>
              <a:t>beneficiul</a:t>
            </a:r>
            <a:r>
              <a:rPr lang="en-US" sz="1600" b="1" i="1" dirty="0">
                <a:solidFill>
                  <a:schemeClr val="tx1"/>
                </a:solidFill>
                <a:effectLst>
                  <a:outerShdw blurRad="38100" dist="19050" dir="2700000" algn="tl" rotWithShape="0">
                    <a:schemeClr val="dk1">
                      <a:alpha val="40000"/>
                    </a:schemeClr>
                  </a:outerShdw>
                </a:effectLst>
              </a:rPr>
              <a:t> </a:t>
            </a:r>
            <a:r>
              <a:rPr lang="en-US" sz="1600" b="1" i="1" dirty="0" err="1">
                <a:solidFill>
                  <a:schemeClr val="tx1"/>
                </a:solidFill>
                <a:effectLst>
                  <a:outerShdw blurRad="38100" dist="19050" dir="2700000" algn="tl" rotWithShape="0">
                    <a:schemeClr val="dk1">
                      <a:alpha val="40000"/>
                    </a:schemeClr>
                  </a:outerShdw>
                </a:effectLst>
              </a:rPr>
              <a:t>propriilor</a:t>
            </a:r>
            <a:r>
              <a:rPr lang="en-US" sz="1600" b="1" i="1" dirty="0">
                <a:solidFill>
                  <a:schemeClr val="tx1"/>
                </a:solidFill>
                <a:effectLst>
                  <a:outerShdw blurRad="38100" dist="19050" dir="2700000" algn="tl" rotWithShape="0">
                    <a:schemeClr val="dk1">
                      <a:alpha val="40000"/>
                    </a:schemeClr>
                  </a:outerShdw>
                </a:effectLst>
              </a:rPr>
              <a:t> </a:t>
            </a:r>
            <a:r>
              <a:rPr lang="en-US" sz="1600" b="1" i="1" dirty="0" err="1">
                <a:solidFill>
                  <a:schemeClr val="tx1"/>
                </a:solidFill>
                <a:effectLst>
                  <a:outerShdw blurRad="38100" dist="19050" dir="2700000" algn="tl" rotWithShape="0">
                    <a:schemeClr val="dk1">
                      <a:alpha val="40000"/>
                    </a:schemeClr>
                  </a:outerShdw>
                </a:effectLst>
              </a:rPr>
              <a:t>angajati</a:t>
            </a:r>
            <a:r>
              <a:rPr lang="en-US" sz="1600" b="1" i="1" dirty="0">
                <a:solidFill>
                  <a:schemeClr val="tx1"/>
                </a:solidFill>
                <a:effectLst>
                  <a:outerShdw blurRad="38100" dist="19050" dir="2700000" algn="tl" rotWithShape="0">
                    <a:schemeClr val="dk1">
                      <a:alpha val="40000"/>
                    </a:schemeClr>
                  </a:outerShdw>
                </a:effectLst>
              </a:rPr>
              <a:t>. </a:t>
            </a:r>
          </a:p>
          <a:p>
            <a:pPr marL="0" indent="0">
              <a:buNone/>
            </a:pPr>
            <a:endParaRPr lang="en-US" sz="1400" b="1" i="1" dirty="0" smtClean="0">
              <a:solidFill>
                <a:schemeClr val="tx1"/>
              </a:solidFill>
              <a:effectLst>
                <a:outerShdw blurRad="38100" dist="19050" dir="2700000" algn="tl" rotWithShape="0">
                  <a:schemeClr val="dk1">
                    <a:alpha val="40000"/>
                  </a:schemeClr>
                </a:outerShdw>
              </a:effectLst>
            </a:endParaRPr>
          </a:p>
          <a:p>
            <a:pPr marL="0" indent="0">
              <a:buNone/>
            </a:pPr>
            <a:r>
              <a:rPr lang="en-US" sz="1600" b="1" i="1" dirty="0" smtClean="0">
                <a:solidFill>
                  <a:schemeClr val="tx1"/>
                </a:solidFill>
                <a:effectLst>
                  <a:outerShdw blurRad="38100" dist="19050" dir="2700000" algn="tl" rotWithShape="0">
                    <a:schemeClr val="dk1">
                      <a:alpha val="40000"/>
                    </a:schemeClr>
                  </a:outerShdw>
                </a:effectLst>
              </a:rPr>
              <a:t>              </a:t>
            </a:r>
            <a:r>
              <a:rPr lang="en-US" sz="1600" b="1" i="1" dirty="0" err="1" smtClean="0">
                <a:solidFill>
                  <a:schemeClr val="tx1"/>
                </a:solidFill>
                <a:effectLst>
                  <a:outerShdw blurRad="38100" dist="19050" dir="2700000" algn="tl" rotWithShape="0">
                    <a:schemeClr val="dk1">
                      <a:alpha val="40000"/>
                    </a:schemeClr>
                  </a:outerShdw>
                </a:effectLst>
              </a:rPr>
              <a:t>Valoarea</a:t>
            </a:r>
            <a:r>
              <a:rPr lang="en-US" sz="1600" b="1" i="1" dirty="0" smtClean="0">
                <a:solidFill>
                  <a:schemeClr val="tx1"/>
                </a:solidFill>
                <a:effectLst>
                  <a:outerShdw blurRad="38100" dist="19050" dir="2700000" algn="tl" rotWithShape="0">
                    <a:schemeClr val="dk1">
                      <a:alpha val="40000"/>
                    </a:schemeClr>
                  </a:outerShdw>
                </a:effectLst>
              </a:rPr>
              <a:t> </a:t>
            </a:r>
            <a:r>
              <a:rPr lang="en-US" sz="1600" b="1" i="1" dirty="0" err="1">
                <a:solidFill>
                  <a:schemeClr val="tx1"/>
                </a:solidFill>
                <a:effectLst>
                  <a:outerShdw blurRad="38100" dist="19050" dir="2700000" algn="tl" rotWithShape="0">
                    <a:schemeClr val="dk1">
                      <a:alpha val="40000"/>
                    </a:schemeClr>
                  </a:outerShdw>
                </a:effectLst>
              </a:rPr>
              <a:t>unei</a:t>
            </a:r>
            <a:r>
              <a:rPr lang="en-US" sz="1600" b="1" i="1" dirty="0">
                <a:solidFill>
                  <a:schemeClr val="tx1"/>
                </a:solidFill>
                <a:effectLst>
                  <a:outerShdw blurRad="38100" dist="19050" dir="2700000" algn="tl" rotWithShape="0">
                    <a:schemeClr val="dk1">
                      <a:alpha val="40000"/>
                    </a:schemeClr>
                  </a:outerShdw>
                </a:effectLst>
              </a:rPr>
              <a:t> </a:t>
            </a:r>
            <a:r>
              <a:rPr lang="en-US" sz="1600" b="1" i="1" dirty="0" err="1">
                <a:solidFill>
                  <a:schemeClr val="tx1"/>
                </a:solidFill>
                <a:effectLst>
                  <a:outerShdw blurRad="38100" dist="19050" dir="2700000" algn="tl" rotWithShape="0">
                    <a:schemeClr val="dk1">
                      <a:alpha val="40000"/>
                    </a:schemeClr>
                  </a:outerShdw>
                </a:effectLst>
              </a:rPr>
              <a:t>organizatii</a:t>
            </a:r>
            <a:r>
              <a:rPr lang="en-US" sz="1600" b="1" i="1" dirty="0">
                <a:solidFill>
                  <a:schemeClr val="tx1"/>
                </a:solidFill>
                <a:effectLst>
                  <a:outerShdw blurRad="38100" dist="19050" dir="2700000" algn="tl" rotWithShape="0">
                    <a:schemeClr val="dk1">
                      <a:alpha val="40000"/>
                    </a:schemeClr>
                  </a:outerShdw>
                </a:effectLst>
              </a:rPr>
              <a:t> </a:t>
            </a:r>
            <a:r>
              <a:rPr lang="en-US" sz="1600" b="1" i="1" dirty="0" err="1">
                <a:solidFill>
                  <a:schemeClr val="tx1"/>
                </a:solidFill>
                <a:effectLst>
                  <a:outerShdw blurRad="38100" dist="19050" dir="2700000" algn="tl" rotWithShape="0">
                    <a:schemeClr val="dk1">
                      <a:alpha val="40000"/>
                    </a:schemeClr>
                  </a:outerShdw>
                </a:effectLst>
              </a:rPr>
              <a:t>este</a:t>
            </a:r>
            <a:r>
              <a:rPr lang="en-US" sz="1600" b="1" i="1" dirty="0">
                <a:solidFill>
                  <a:schemeClr val="tx1"/>
                </a:solidFill>
                <a:effectLst>
                  <a:outerShdw blurRad="38100" dist="19050" dir="2700000" algn="tl" rotWithShape="0">
                    <a:schemeClr val="dk1">
                      <a:alpha val="40000"/>
                    </a:schemeClr>
                  </a:outerShdw>
                </a:effectLst>
              </a:rPr>
              <a:t> data de </a:t>
            </a:r>
            <a:r>
              <a:rPr lang="en-US" sz="1600" b="1" i="1" dirty="0" err="1">
                <a:solidFill>
                  <a:schemeClr val="tx1"/>
                </a:solidFill>
                <a:effectLst>
                  <a:outerShdw blurRad="38100" dist="19050" dir="2700000" algn="tl" rotWithShape="0">
                    <a:schemeClr val="dk1">
                      <a:alpha val="40000"/>
                    </a:schemeClr>
                  </a:outerShdw>
                </a:effectLst>
              </a:rPr>
              <a:t>angajatii</a:t>
            </a:r>
            <a:r>
              <a:rPr lang="en-US" sz="1600" b="1" i="1" dirty="0">
                <a:solidFill>
                  <a:schemeClr val="tx1"/>
                </a:solidFill>
                <a:effectLst>
                  <a:outerShdw blurRad="38100" dist="19050" dir="2700000" algn="tl" rotWithShape="0">
                    <a:schemeClr val="dk1">
                      <a:alpha val="40000"/>
                    </a:schemeClr>
                  </a:outerShdw>
                </a:effectLst>
              </a:rPr>
              <a:t> </a:t>
            </a:r>
            <a:r>
              <a:rPr lang="en-US" sz="1600" b="1" i="1" dirty="0" err="1">
                <a:solidFill>
                  <a:schemeClr val="tx1"/>
                </a:solidFill>
                <a:effectLst>
                  <a:outerShdw blurRad="38100" dist="19050" dir="2700000" algn="tl" rotWithShape="0">
                    <a:schemeClr val="dk1">
                      <a:alpha val="40000"/>
                    </a:schemeClr>
                  </a:outerShdw>
                </a:effectLst>
              </a:rPr>
              <a:t>ei</a:t>
            </a:r>
            <a:r>
              <a:rPr lang="en-US" sz="1600" b="1" i="1" dirty="0">
                <a:solidFill>
                  <a:schemeClr val="tx1"/>
                </a:solidFill>
                <a:effectLst>
                  <a:outerShdw blurRad="38100" dist="19050" dir="2700000" algn="tl" rotWithShape="0">
                    <a:schemeClr val="dk1">
                      <a:alpha val="40000"/>
                    </a:schemeClr>
                  </a:outerShdw>
                </a:effectLst>
              </a:rPr>
              <a:t>!</a:t>
            </a:r>
          </a:p>
          <a:p>
            <a:pPr marL="0" indent="0">
              <a:buNone/>
            </a:pPr>
            <a:endParaRPr lang="en-US" b="1" i="1" dirty="0" smtClean="0">
              <a:solidFill>
                <a:schemeClr val="tx1"/>
              </a:solidFill>
              <a:effectLst>
                <a:outerShdw blurRad="38100" dist="19050" dir="2700000" algn="tl" rotWithShape="0">
                  <a:schemeClr val="dk1">
                    <a:alpha val="40000"/>
                  </a:schemeClr>
                </a:outerShdw>
              </a:effectLst>
            </a:endParaRP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ro-RO" dirty="0" smtClean="0"/>
          </a:p>
          <a:p>
            <a:pPr>
              <a:buBlip>
                <a:blip r:embed="rId11"/>
              </a:buBlip>
            </a:pPr>
            <a:endParaRPr lang="en-US" dirty="0" smtClean="0"/>
          </a:p>
          <a:p>
            <a:endParaRPr lang="en-US" dirty="0"/>
          </a:p>
        </p:txBody>
      </p:sp>
    </p:spTree>
    <p:extLst>
      <p:ext uri="{BB962C8B-B14F-4D97-AF65-F5344CB8AC3E}">
        <p14:creationId xmlns:p14="http://schemas.microsoft.com/office/powerpoint/2010/main" val="4155750250"/>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50" y="6315710"/>
            <a:ext cx="8536305" cy="383540"/>
          </a:xfrm>
        </p:spPr>
        <p:txBody>
          <a:bodyPr wrap="square"/>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panose="020B0604020202020204" pitchFamily="34"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7" name="TextBox 6"/>
          <p:cNvSpPr txBox="1"/>
          <p:nvPr/>
        </p:nvSpPr>
        <p:spPr>
          <a:xfrm>
            <a:off x="215900" y="1257935"/>
            <a:ext cx="8771255" cy="583565"/>
          </a:xfrm>
          <a:prstGeom prst="rect">
            <a:avLst/>
          </a:prstGeom>
          <a:noFill/>
          <a:effectLst>
            <a:reflection blurRad="6350" endPos="0" dist="101600" dir="5400000" sy="-100000" algn="bl" rotWithShape="0"/>
          </a:effectLst>
        </p:spPr>
        <p:txBody>
          <a:bodyPr wrap="square" rtlCol="0">
            <a:spAutoFit/>
          </a:bodyPr>
          <a:lstStyle/>
          <a:p>
            <a:r>
              <a:rPr lang="ro-RO" sz="3200" i="1" dirty="0" smtClean="0">
                <a:solidFill>
                  <a:srgbClr val="000000">
                    <a:lumMod val="50000"/>
                    <a:lumOff val="50000"/>
                  </a:srgbClr>
                </a:solidFill>
                <a:latin typeface="Arial" panose="020B0604020202020204" pitchFamily="34" charset="0"/>
                <a:cs typeface="Arial" panose="020B0604020202020204" pitchFamily="34" charset="0"/>
              </a:rPr>
              <a:t>2.4. Centrul de Formare Profesională</a:t>
            </a:r>
            <a:endParaRPr lang="ro-RO" sz="3200" i="1" dirty="0" smtClean="0">
              <a:solidFill>
                <a:srgbClr val="2C87C8"/>
              </a:solidFill>
              <a:latin typeface="Arial" panose="020B0604020202020204" pitchFamily="34" charset="0"/>
              <a:cs typeface="Arial" panose="020B0604020202020204" pitchFamily="34" charset="0"/>
            </a:endParaRPr>
          </a:p>
        </p:txBody>
      </p:sp>
      <p:sp>
        <p:nvSpPr>
          <p:cNvPr id="4" name="Title 1"/>
          <p:cNvSpPr>
            <a:spLocks noGrp="1"/>
          </p:cNvSpPr>
          <p:nvPr/>
        </p:nvSpPr>
        <p:spPr>
          <a:xfrm>
            <a:off x="226060" y="2150745"/>
            <a:ext cx="8554085" cy="4972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o-RO" sz="2000" i="1" dirty="0">
                <a:solidFill>
                  <a:srgbClr val="000000"/>
                </a:solidFill>
                <a:sym typeface="+mn-ea"/>
              </a:rPr>
              <a:t> </a:t>
            </a:r>
            <a:r>
              <a:rPr lang="en-US" sz="2000" i="1" dirty="0" err="1" smtClean="0">
                <a:solidFill>
                  <a:srgbClr val="000000"/>
                </a:solidFill>
                <a:sym typeface="+mn-ea"/>
              </a:rPr>
              <a:t>Necesitatea</a:t>
            </a:r>
            <a:r>
              <a:rPr lang="en-US" sz="2000" i="1" dirty="0" smtClean="0">
                <a:solidFill>
                  <a:srgbClr val="000000"/>
                </a:solidFill>
                <a:sym typeface="+mn-ea"/>
              </a:rPr>
              <a:t> </a:t>
            </a:r>
            <a:r>
              <a:rPr lang="en-US" sz="2000" i="1" dirty="0" err="1" smtClean="0">
                <a:solidFill>
                  <a:srgbClr val="000000"/>
                </a:solidFill>
                <a:sym typeface="+mn-ea"/>
              </a:rPr>
              <a:t>fondarii</a:t>
            </a:r>
            <a:r>
              <a:rPr lang="en-US" sz="2000" i="1" dirty="0" smtClean="0">
                <a:solidFill>
                  <a:srgbClr val="000000"/>
                </a:solidFill>
                <a:sym typeface="+mn-ea"/>
              </a:rPr>
              <a:t> </a:t>
            </a:r>
            <a:r>
              <a:rPr lang="en-US" sz="2000" i="1" dirty="0" err="1" smtClean="0">
                <a:solidFill>
                  <a:srgbClr val="000000"/>
                </a:solidFill>
                <a:sym typeface="+mn-ea"/>
              </a:rPr>
              <a:t>centrului</a:t>
            </a:r>
            <a:r>
              <a:rPr lang="en-US" sz="2000" i="1" dirty="0" smtClean="0">
                <a:solidFill>
                  <a:srgbClr val="000000"/>
                </a:solidFill>
                <a:sym typeface="+mn-ea"/>
              </a:rPr>
              <a:t> de </a:t>
            </a:r>
            <a:r>
              <a:rPr lang="en-US" sz="2000" i="1" dirty="0" err="1" smtClean="0">
                <a:solidFill>
                  <a:srgbClr val="000000"/>
                </a:solidFill>
                <a:sym typeface="+mn-ea"/>
              </a:rPr>
              <a:t>formare</a:t>
            </a:r>
            <a:r>
              <a:rPr lang="en-US" sz="2000" i="1" dirty="0" smtClean="0">
                <a:solidFill>
                  <a:srgbClr val="000000"/>
                </a:solidFill>
                <a:sym typeface="+mn-ea"/>
              </a:rPr>
              <a:t> </a:t>
            </a:r>
            <a:r>
              <a:rPr lang="en-US" sz="2000" i="1" dirty="0" err="1" smtClean="0">
                <a:solidFill>
                  <a:srgbClr val="000000"/>
                </a:solidFill>
                <a:sym typeface="+mn-ea"/>
              </a:rPr>
              <a:t>profesionala</a:t>
            </a:r>
          </a:p>
        </p:txBody>
      </p:sp>
      <p:grpSp>
        <p:nvGrpSpPr>
          <p:cNvPr id="6" name="Group 5"/>
          <p:cNvGrpSpPr/>
          <p:nvPr/>
        </p:nvGrpSpPr>
        <p:grpSpPr>
          <a:xfrm>
            <a:off x="342265" y="1844040"/>
            <a:ext cx="7012940" cy="87630"/>
            <a:chOff x="954194" y="783014"/>
            <a:chExt cx="6151685" cy="87766"/>
          </a:xfrm>
        </p:grpSpPr>
        <p:sp>
          <p:nvSpPr>
            <p:cNvPr id="8" name="Chevron 7"/>
            <p:cNvSpPr/>
            <p:nvPr/>
          </p:nvSpPr>
          <p:spPr>
            <a:xfrm>
              <a:off x="95419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9" name="Chevron 8"/>
            <p:cNvSpPr/>
            <p:nvPr/>
          </p:nvSpPr>
          <p:spPr>
            <a:xfrm>
              <a:off x="107018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0" name="Chevron 9"/>
            <p:cNvSpPr/>
            <p:nvPr/>
          </p:nvSpPr>
          <p:spPr>
            <a:xfrm>
              <a:off x="118618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1" name="Chevron 10"/>
            <p:cNvSpPr/>
            <p:nvPr/>
          </p:nvSpPr>
          <p:spPr>
            <a:xfrm>
              <a:off x="129643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 name="Chevron 4"/>
            <p:cNvSpPr/>
            <p:nvPr/>
          </p:nvSpPr>
          <p:spPr>
            <a:xfrm>
              <a:off x="141242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4" name="Chevron 13"/>
            <p:cNvSpPr/>
            <p:nvPr/>
          </p:nvSpPr>
          <p:spPr>
            <a:xfrm>
              <a:off x="152842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6" name="Chevron 15"/>
            <p:cNvSpPr/>
            <p:nvPr/>
          </p:nvSpPr>
          <p:spPr>
            <a:xfrm>
              <a:off x="164486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7" name="Chevron 16"/>
            <p:cNvSpPr/>
            <p:nvPr/>
          </p:nvSpPr>
          <p:spPr>
            <a:xfrm>
              <a:off x="176085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9" name="Chevron 18"/>
            <p:cNvSpPr/>
            <p:nvPr/>
          </p:nvSpPr>
          <p:spPr>
            <a:xfrm>
              <a:off x="187685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0" name="Chevron 19"/>
            <p:cNvSpPr/>
            <p:nvPr/>
          </p:nvSpPr>
          <p:spPr>
            <a:xfrm>
              <a:off x="198710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6" name="Chevron 25"/>
            <p:cNvSpPr/>
            <p:nvPr/>
          </p:nvSpPr>
          <p:spPr>
            <a:xfrm>
              <a:off x="210309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7" name="Chevron 26"/>
            <p:cNvSpPr/>
            <p:nvPr/>
          </p:nvSpPr>
          <p:spPr>
            <a:xfrm>
              <a:off x="221909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8" name="Chevron 27"/>
            <p:cNvSpPr/>
            <p:nvPr/>
          </p:nvSpPr>
          <p:spPr>
            <a:xfrm>
              <a:off x="232268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9" name="Chevron 28"/>
            <p:cNvSpPr/>
            <p:nvPr/>
          </p:nvSpPr>
          <p:spPr>
            <a:xfrm>
              <a:off x="243868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0" name="Chevron 29"/>
            <p:cNvSpPr/>
            <p:nvPr/>
          </p:nvSpPr>
          <p:spPr>
            <a:xfrm>
              <a:off x="255467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1" name="Chevron 30"/>
            <p:cNvSpPr/>
            <p:nvPr/>
          </p:nvSpPr>
          <p:spPr>
            <a:xfrm>
              <a:off x="266492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2" name="Chevron 31"/>
            <p:cNvSpPr/>
            <p:nvPr/>
          </p:nvSpPr>
          <p:spPr>
            <a:xfrm>
              <a:off x="278091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3" name="Chevron 32"/>
            <p:cNvSpPr/>
            <p:nvPr/>
          </p:nvSpPr>
          <p:spPr>
            <a:xfrm>
              <a:off x="289691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4" name="Chevron 33"/>
            <p:cNvSpPr/>
            <p:nvPr/>
          </p:nvSpPr>
          <p:spPr>
            <a:xfrm>
              <a:off x="301335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5" name="Chevron 34"/>
            <p:cNvSpPr/>
            <p:nvPr/>
          </p:nvSpPr>
          <p:spPr>
            <a:xfrm>
              <a:off x="312935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6" name="Chevron 35"/>
            <p:cNvSpPr/>
            <p:nvPr/>
          </p:nvSpPr>
          <p:spPr>
            <a:xfrm>
              <a:off x="324534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7" name="Chevron 36"/>
            <p:cNvSpPr/>
            <p:nvPr/>
          </p:nvSpPr>
          <p:spPr>
            <a:xfrm>
              <a:off x="335559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8" name="Chevron 37"/>
            <p:cNvSpPr/>
            <p:nvPr/>
          </p:nvSpPr>
          <p:spPr>
            <a:xfrm>
              <a:off x="347158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9" name="Chevron 38"/>
            <p:cNvSpPr/>
            <p:nvPr/>
          </p:nvSpPr>
          <p:spPr>
            <a:xfrm>
              <a:off x="358758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0" name="Chevron 39"/>
            <p:cNvSpPr/>
            <p:nvPr/>
          </p:nvSpPr>
          <p:spPr>
            <a:xfrm>
              <a:off x="369783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1" name="Chevron 40"/>
            <p:cNvSpPr/>
            <p:nvPr/>
          </p:nvSpPr>
          <p:spPr>
            <a:xfrm>
              <a:off x="381382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2" name="Chevron 41"/>
            <p:cNvSpPr/>
            <p:nvPr/>
          </p:nvSpPr>
          <p:spPr>
            <a:xfrm>
              <a:off x="392982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3" name="Chevron 42"/>
            <p:cNvSpPr/>
            <p:nvPr/>
          </p:nvSpPr>
          <p:spPr>
            <a:xfrm>
              <a:off x="404007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4" name="Chevron 43"/>
            <p:cNvSpPr/>
            <p:nvPr/>
          </p:nvSpPr>
          <p:spPr>
            <a:xfrm>
              <a:off x="415606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5" name="Chevron 44"/>
            <p:cNvSpPr/>
            <p:nvPr/>
          </p:nvSpPr>
          <p:spPr>
            <a:xfrm>
              <a:off x="427205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6" name="Chevron 45"/>
            <p:cNvSpPr/>
            <p:nvPr/>
          </p:nvSpPr>
          <p:spPr>
            <a:xfrm>
              <a:off x="438850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7" name="Chevron 46"/>
            <p:cNvSpPr/>
            <p:nvPr/>
          </p:nvSpPr>
          <p:spPr>
            <a:xfrm>
              <a:off x="450449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8" name="Chevron 47"/>
            <p:cNvSpPr/>
            <p:nvPr/>
          </p:nvSpPr>
          <p:spPr>
            <a:xfrm>
              <a:off x="462049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9" name="Chevron 48"/>
            <p:cNvSpPr/>
            <p:nvPr/>
          </p:nvSpPr>
          <p:spPr>
            <a:xfrm>
              <a:off x="473074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0" name="Chevron 49"/>
            <p:cNvSpPr/>
            <p:nvPr/>
          </p:nvSpPr>
          <p:spPr>
            <a:xfrm>
              <a:off x="484673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1" name="Chevron 50"/>
            <p:cNvSpPr/>
            <p:nvPr/>
          </p:nvSpPr>
          <p:spPr>
            <a:xfrm>
              <a:off x="496273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2" name="Chevron 51"/>
            <p:cNvSpPr/>
            <p:nvPr/>
          </p:nvSpPr>
          <p:spPr>
            <a:xfrm>
              <a:off x="506632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3" name="Chevron 52"/>
            <p:cNvSpPr/>
            <p:nvPr/>
          </p:nvSpPr>
          <p:spPr>
            <a:xfrm>
              <a:off x="517203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4" name="Chevron 53"/>
            <p:cNvSpPr/>
            <p:nvPr/>
          </p:nvSpPr>
          <p:spPr>
            <a:xfrm>
              <a:off x="528803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5" name="Chevron 54"/>
            <p:cNvSpPr/>
            <p:nvPr/>
          </p:nvSpPr>
          <p:spPr>
            <a:xfrm>
              <a:off x="540402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6" name="Chevron 55"/>
            <p:cNvSpPr/>
            <p:nvPr/>
          </p:nvSpPr>
          <p:spPr>
            <a:xfrm>
              <a:off x="552047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7" name="Chevron 56"/>
            <p:cNvSpPr/>
            <p:nvPr/>
          </p:nvSpPr>
          <p:spPr>
            <a:xfrm>
              <a:off x="563646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8" name="Chevron 57"/>
            <p:cNvSpPr/>
            <p:nvPr/>
          </p:nvSpPr>
          <p:spPr>
            <a:xfrm>
              <a:off x="575245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9" name="Chevron 58"/>
            <p:cNvSpPr/>
            <p:nvPr/>
          </p:nvSpPr>
          <p:spPr>
            <a:xfrm>
              <a:off x="586270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0" name="Chevron 59"/>
            <p:cNvSpPr/>
            <p:nvPr/>
          </p:nvSpPr>
          <p:spPr>
            <a:xfrm>
              <a:off x="597870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1" name="Chevron 60"/>
            <p:cNvSpPr/>
            <p:nvPr/>
          </p:nvSpPr>
          <p:spPr>
            <a:xfrm>
              <a:off x="609469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2" name="Chevron 61"/>
            <p:cNvSpPr/>
            <p:nvPr/>
          </p:nvSpPr>
          <p:spPr>
            <a:xfrm>
              <a:off x="620494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3" name="Chevron 62"/>
            <p:cNvSpPr/>
            <p:nvPr/>
          </p:nvSpPr>
          <p:spPr>
            <a:xfrm>
              <a:off x="632094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4" name="Chevron 63"/>
            <p:cNvSpPr/>
            <p:nvPr/>
          </p:nvSpPr>
          <p:spPr>
            <a:xfrm>
              <a:off x="643693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5" name="Chevron 64"/>
            <p:cNvSpPr/>
            <p:nvPr/>
          </p:nvSpPr>
          <p:spPr>
            <a:xfrm>
              <a:off x="654718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6" name="Chevron 65"/>
            <p:cNvSpPr/>
            <p:nvPr/>
          </p:nvSpPr>
          <p:spPr>
            <a:xfrm>
              <a:off x="666317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7" name="Chevron 66"/>
            <p:cNvSpPr/>
            <p:nvPr/>
          </p:nvSpPr>
          <p:spPr>
            <a:xfrm>
              <a:off x="677917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8" name="Chevron 67"/>
            <p:cNvSpPr/>
            <p:nvPr/>
          </p:nvSpPr>
          <p:spPr>
            <a:xfrm>
              <a:off x="689561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9" name="Chevron 68"/>
            <p:cNvSpPr/>
            <p:nvPr/>
          </p:nvSpPr>
          <p:spPr>
            <a:xfrm>
              <a:off x="701161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grpSp>
      <p:sp>
        <p:nvSpPr>
          <p:cNvPr id="70" name="Content Placeholder 69"/>
          <p:cNvSpPr>
            <a:spLocks noGrp="1"/>
          </p:cNvSpPr>
          <p:nvPr>
            <p:ph idx="1"/>
          </p:nvPr>
        </p:nvSpPr>
        <p:spPr>
          <a:xfrm>
            <a:off x="341630" y="2700655"/>
            <a:ext cx="8439785" cy="2782570"/>
          </a:xfrm>
        </p:spPr>
        <p:txBody>
          <a:bodyPr/>
          <a:lstStyle/>
          <a:p>
            <a:endParaRPr lang="en-US" b="1" i="1" dirty="0" smtClean="0"/>
          </a:p>
          <a:p>
            <a:endParaRPr lang="en-US" b="1" i="1" dirty="0"/>
          </a:p>
          <a:p>
            <a:r>
              <a:rPr lang="en-US" b="1" i="1" dirty="0" smtClean="0">
                <a:ln/>
                <a:solidFill>
                  <a:schemeClr val="tx1"/>
                </a:solidFill>
                <a:effectLst>
                  <a:outerShdw blurRad="38100" dist="19050" dir="2700000" algn="tl" rotWithShape="0">
                    <a:schemeClr val="dk1">
                      <a:alpha val="40000"/>
                    </a:schemeClr>
                  </a:outerShdw>
                </a:effectLst>
              </a:rPr>
              <a:t>La </a:t>
            </a:r>
            <a:r>
              <a:rPr lang="en-US" b="1" i="1" dirty="0" err="1">
                <a:ln/>
                <a:solidFill>
                  <a:schemeClr val="tx1"/>
                </a:solidFill>
                <a:effectLst>
                  <a:outerShdw blurRad="38100" dist="19050" dir="2700000" algn="tl" rotWithShape="0">
                    <a:schemeClr val="dk1">
                      <a:alpha val="40000"/>
                    </a:schemeClr>
                  </a:outerShdw>
                </a:effectLst>
              </a:rPr>
              <a:t>nivelul</a:t>
            </a:r>
            <a:r>
              <a:rPr lang="en-US" b="1" i="1" dirty="0">
                <a:ln/>
                <a:solidFill>
                  <a:schemeClr val="tx1"/>
                </a:solidFill>
                <a:effectLst>
                  <a:outerShdw blurRad="38100" dist="19050" dir="2700000" algn="tl" rotWithShape="0">
                    <a:schemeClr val="dk1">
                      <a:alpha val="40000"/>
                    </a:schemeClr>
                  </a:outerShdw>
                </a:effectLst>
              </a:rPr>
              <a:t> </a:t>
            </a:r>
            <a:r>
              <a:rPr lang="en-US" b="1" i="1" dirty="0" err="1">
                <a:ln/>
                <a:solidFill>
                  <a:schemeClr val="tx1"/>
                </a:solidFill>
                <a:effectLst>
                  <a:outerShdw blurRad="38100" dist="19050" dir="2700000" algn="tl" rotWithShape="0">
                    <a:schemeClr val="dk1">
                      <a:alpha val="40000"/>
                    </a:schemeClr>
                  </a:outerShdw>
                </a:effectLst>
              </a:rPr>
              <a:t>anilor</a:t>
            </a:r>
            <a:r>
              <a:rPr lang="en-US" b="1" i="1" dirty="0">
                <a:ln/>
                <a:solidFill>
                  <a:schemeClr val="tx1"/>
                </a:solidFill>
                <a:effectLst>
                  <a:outerShdw blurRad="38100" dist="19050" dir="2700000" algn="tl" rotWithShape="0">
                    <a:schemeClr val="dk1">
                      <a:alpha val="40000"/>
                    </a:schemeClr>
                  </a:outerShdw>
                </a:effectLst>
              </a:rPr>
              <a:t>  2004  - 2005  au </a:t>
            </a:r>
            <a:r>
              <a:rPr lang="en-US" b="1" i="1" dirty="0" err="1">
                <a:ln/>
                <a:solidFill>
                  <a:schemeClr val="tx1"/>
                </a:solidFill>
                <a:effectLst>
                  <a:outerShdw blurRad="38100" dist="19050" dir="2700000" algn="tl" rotWithShape="0">
                    <a:schemeClr val="dk1">
                      <a:alpha val="40000"/>
                    </a:schemeClr>
                  </a:outerShdw>
                </a:effectLst>
              </a:rPr>
              <a:t>aparut</a:t>
            </a:r>
            <a:r>
              <a:rPr lang="en-US" b="1" i="1" dirty="0">
                <a:ln/>
                <a:solidFill>
                  <a:schemeClr val="tx1"/>
                </a:solidFill>
                <a:effectLst>
                  <a:outerShdw blurRad="38100" dist="19050" dir="2700000" algn="tl" rotWithShape="0">
                    <a:schemeClr val="dk1">
                      <a:alpha val="40000"/>
                    </a:schemeClr>
                  </a:outerShdw>
                </a:effectLst>
              </a:rPr>
              <a:t> </a:t>
            </a:r>
            <a:r>
              <a:rPr lang="en-US" b="1" i="1" dirty="0" err="1">
                <a:ln/>
                <a:solidFill>
                  <a:schemeClr val="tx1"/>
                </a:solidFill>
                <a:effectLst>
                  <a:outerShdw blurRad="38100" dist="19050" dir="2700000" algn="tl" rotWithShape="0">
                    <a:schemeClr val="dk1">
                      <a:alpha val="40000"/>
                    </a:schemeClr>
                  </a:outerShdw>
                </a:effectLst>
              </a:rPr>
              <a:t>mai</a:t>
            </a:r>
            <a:r>
              <a:rPr lang="en-US" b="1" i="1" dirty="0">
                <a:ln/>
                <a:solidFill>
                  <a:schemeClr val="tx1"/>
                </a:solidFill>
                <a:effectLst>
                  <a:outerShdw blurRad="38100" dist="19050" dir="2700000" algn="tl" rotWithShape="0">
                    <a:schemeClr val="dk1">
                      <a:alpha val="40000"/>
                    </a:schemeClr>
                  </a:outerShdw>
                </a:effectLst>
              </a:rPr>
              <a:t> </a:t>
            </a:r>
            <a:r>
              <a:rPr lang="en-US" b="1" i="1" dirty="0" err="1">
                <a:ln/>
                <a:solidFill>
                  <a:schemeClr val="tx1"/>
                </a:solidFill>
                <a:effectLst>
                  <a:outerShdw blurRad="38100" dist="19050" dir="2700000" algn="tl" rotWithShape="0">
                    <a:schemeClr val="dk1">
                      <a:alpha val="40000"/>
                    </a:schemeClr>
                  </a:outerShdw>
                </a:effectLst>
              </a:rPr>
              <a:t>multe</a:t>
            </a:r>
            <a:r>
              <a:rPr lang="en-US" b="1" i="1" dirty="0">
                <a:ln/>
                <a:solidFill>
                  <a:schemeClr val="tx1"/>
                </a:solidFill>
                <a:effectLst>
                  <a:outerShdw blurRad="38100" dist="19050" dir="2700000" algn="tl" rotWithShape="0">
                    <a:schemeClr val="dk1">
                      <a:alpha val="40000"/>
                    </a:schemeClr>
                  </a:outerShdw>
                </a:effectLst>
              </a:rPr>
              <a:t> </a:t>
            </a:r>
            <a:r>
              <a:rPr lang="en-US" b="1" i="1" dirty="0" err="1">
                <a:ln/>
                <a:solidFill>
                  <a:schemeClr val="tx1"/>
                </a:solidFill>
                <a:effectLst>
                  <a:outerShdw blurRad="38100" dist="19050" dir="2700000" algn="tl" rotWithShape="0">
                    <a:schemeClr val="dk1">
                      <a:alpha val="40000"/>
                    </a:schemeClr>
                  </a:outerShdw>
                </a:effectLst>
              </a:rPr>
              <a:t>obiective</a:t>
            </a:r>
            <a:r>
              <a:rPr lang="en-US" b="1" i="1" dirty="0">
                <a:ln/>
                <a:solidFill>
                  <a:schemeClr val="tx1"/>
                </a:solidFill>
                <a:effectLst>
                  <a:outerShdw blurRad="38100" dist="19050" dir="2700000" algn="tl" rotWithShape="0">
                    <a:schemeClr val="dk1">
                      <a:alpha val="40000"/>
                    </a:schemeClr>
                  </a:outerShdw>
                </a:effectLst>
              </a:rPr>
              <a:t> de </a:t>
            </a:r>
            <a:r>
              <a:rPr lang="en-US" b="1" i="1" dirty="0" err="1">
                <a:ln/>
                <a:solidFill>
                  <a:schemeClr val="tx1"/>
                </a:solidFill>
                <a:effectLst>
                  <a:outerShdw blurRad="38100" dist="19050" dir="2700000" algn="tl" rotWithShape="0">
                    <a:schemeClr val="dk1">
                      <a:alpha val="40000"/>
                    </a:schemeClr>
                  </a:outerShdw>
                </a:effectLst>
              </a:rPr>
              <a:t>natura</a:t>
            </a:r>
            <a:r>
              <a:rPr lang="en-US" b="1" i="1" dirty="0">
                <a:ln/>
                <a:solidFill>
                  <a:schemeClr val="tx1"/>
                </a:solidFill>
                <a:effectLst>
                  <a:outerShdw blurRad="38100" dist="19050" dir="2700000" algn="tl" rotWithShape="0">
                    <a:schemeClr val="dk1">
                      <a:alpha val="40000"/>
                    </a:schemeClr>
                  </a:outerShdw>
                </a:effectLst>
              </a:rPr>
              <a:t> </a:t>
            </a:r>
            <a:r>
              <a:rPr lang="en-US" b="1" i="1" dirty="0" err="1">
                <a:ln/>
                <a:solidFill>
                  <a:schemeClr val="tx1"/>
                </a:solidFill>
                <a:effectLst>
                  <a:outerShdw blurRad="38100" dist="19050" dir="2700000" algn="tl" rotWithShape="0">
                    <a:schemeClr val="dk1">
                      <a:alpha val="40000"/>
                    </a:schemeClr>
                  </a:outerShdw>
                </a:effectLst>
              </a:rPr>
              <a:t>strategica</a:t>
            </a:r>
            <a:r>
              <a:rPr lang="en-US" b="1" i="1" dirty="0">
                <a:ln/>
                <a:solidFill>
                  <a:schemeClr val="tx1"/>
                </a:solidFill>
                <a:effectLst>
                  <a:outerShdw blurRad="38100" dist="19050" dir="2700000" algn="tl" rotWithShape="0">
                    <a:schemeClr val="dk1">
                      <a:alpha val="40000"/>
                    </a:schemeClr>
                  </a:outerShdw>
                </a:effectLst>
              </a:rPr>
              <a:t> </a:t>
            </a:r>
            <a:r>
              <a:rPr lang="en-US" b="1" i="1" dirty="0" err="1">
                <a:ln/>
                <a:solidFill>
                  <a:schemeClr val="tx1"/>
                </a:solidFill>
                <a:effectLst>
                  <a:outerShdw blurRad="38100" dist="19050" dir="2700000" algn="tl" rotWithShape="0">
                    <a:schemeClr val="dk1">
                      <a:alpha val="40000"/>
                    </a:schemeClr>
                  </a:outerShdw>
                </a:effectLst>
              </a:rPr>
              <a:t>pentru</a:t>
            </a:r>
            <a:r>
              <a:rPr lang="en-US" b="1" i="1" dirty="0">
                <a:ln/>
                <a:solidFill>
                  <a:schemeClr val="tx1"/>
                </a:solidFill>
                <a:effectLst>
                  <a:outerShdw blurRad="38100" dist="19050" dir="2700000" algn="tl" rotWithShape="0">
                    <a:schemeClr val="dk1">
                      <a:alpha val="40000"/>
                    </a:schemeClr>
                  </a:outerShdw>
                </a:effectLst>
              </a:rPr>
              <a:t> </a:t>
            </a:r>
            <a:r>
              <a:rPr lang="en-US" b="1" i="1" dirty="0" err="1">
                <a:ln/>
                <a:solidFill>
                  <a:schemeClr val="tx1"/>
                </a:solidFill>
                <a:effectLst>
                  <a:outerShdw blurRad="38100" dist="19050" dir="2700000" algn="tl" rotWithShape="0">
                    <a:schemeClr val="dk1">
                      <a:alpha val="40000"/>
                    </a:schemeClr>
                  </a:outerShdw>
                </a:effectLst>
              </a:rPr>
              <a:t>societatea</a:t>
            </a:r>
            <a:r>
              <a:rPr lang="en-US" b="1" i="1" dirty="0">
                <a:ln/>
                <a:solidFill>
                  <a:schemeClr val="tx1"/>
                </a:solidFill>
                <a:effectLst>
                  <a:outerShdw blurRad="38100" dist="19050" dir="2700000" algn="tl" rotWithShape="0">
                    <a:schemeClr val="dk1">
                      <a:alpha val="40000"/>
                    </a:schemeClr>
                  </a:outerShdw>
                </a:effectLst>
              </a:rPr>
              <a:t> de </a:t>
            </a:r>
            <a:r>
              <a:rPr lang="en-US" b="1" i="1" dirty="0" err="1">
                <a:ln/>
                <a:solidFill>
                  <a:schemeClr val="tx1"/>
                </a:solidFill>
                <a:effectLst>
                  <a:outerShdw blurRad="38100" dist="19050" dir="2700000" algn="tl" rotWithShape="0">
                    <a:schemeClr val="dk1">
                      <a:alpha val="40000"/>
                    </a:schemeClr>
                  </a:outerShdw>
                </a:effectLst>
              </a:rPr>
              <a:t>apa</a:t>
            </a:r>
            <a:r>
              <a:rPr lang="en-US" b="1" i="1" dirty="0">
                <a:ln/>
                <a:solidFill>
                  <a:schemeClr val="tx1"/>
                </a:solidFill>
                <a:effectLst>
                  <a:outerShdw blurRad="38100" dist="19050" dir="2700000" algn="tl" rotWithShape="0">
                    <a:schemeClr val="dk1">
                      <a:alpha val="40000"/>
                    </a:schemeClr>
                  </a:outerShdw>
                </a:effectLst>
              </a:rPr>
              <a:t> canal din Iasi , </a:t>
            </a:r>
            <a:r>
              <a:rPr lang="en-US" b="1" i="1" dirty="0" err="1">
                <a:ln/>
                <a:solidFill>
                  <a:schemeClr val="tx1"/>
                </a:solidFill>
                <a:effectLst>
                  <a:outerShdw blurRad="38100" dist="19050" dir="2700000" algn="tl" rotWithShape="0">
                    <a:schemeClr val="dk1">
                      <a:alpha val="40000"/>
                    </a:schemeClr>
                  </a:outerShdw>
                </a:effectLst>
              </a:rPr>
              <a:t>denumita</a:t>
            </a:r>
            <a:r>
              <a:rPr lang="en-US" b="1" i="1" dirty="0">
                <a:ln/>
                <a:solidFill>
                  <a:schemeClr val="tx1"/>
                </a:solidFill>
                <a:effectLst>
                  <a:outerShdw blurRad="38100" dist="19050" dir="2700000" algn="tl" rotWithShape="0">
                    <a:schemeClr val="dk1">
                      <a:alpha val="40000"/>
                    </a:schemeClr>
                  </a:outerShdw>
                </a:effectLst>
              </a:rPr>
              <a:t> </a:t>
            </a:r>
            <a:r>
              <a:rPr lang="en-US" b="1" i="1" dirty="0" err="1">
                <a:ln/>
                <a:solidFill>
                  <a:schemeClr val="tx1"/>
                </a:solidFill>
                <a:effectLst>
                  <a:outerShdw blurRad="38100" dist="19050" dir="2700000" algn="tl" rotWithShape="0">
                    <a:schemeClr val="dk1">
                      <a:alpha val="40000"/>
                    </a:schemeClr>
                  </a:outerShdw>
                </a:effectLst>
              </a:rPr>
              <a:t>pe</a:t>
            </a:r>
            <a:r>
              <a:rPr lang="en-US" b="1" i="1" dirty="0">
                <a:ln/>
                <a:solidFill>
                  <a:schemeClr val="tx1"/>
                </a:solidFill>
                <a:effectLst>
                  <a:outerShdw blurRad="38100" dist="19050" dir="2700000" algn="tl" rotWithShape="0">
                    <a:schemeClr val="dk1">
                      <a:alpha val="40000"/>
                    </a:schemeClr>
                  </a:outerShdw>
                </a:effectLst>
              </a:rPr>
              <a:t> </a:t>
            </a:r>
            <a:r>
              <a:rPr lang="en-US" b="1" i="1" dirty="0" err="1">
                <a:ln/>
                <a:solidFill>
                  <a:schemeClr val="tx1"/>
                </a:solidFill>
                <a:effectLst>
                  <a:outerShdw blurRad="38100" dist="19050" dir="2700000" algn="tl" rotWithShape="0">
                    <a:schemeClr val="dk1">
                      <a:alpha val="40000"/>
                    </a:schemeClr>
                  </a:outerShdw>
                </a:effectLst>
              </a:rPr>
              <a:t>atunci</a:t>
            </a:r>
            <a:r>
              <a:rPr lang="en-US" b="1" i="1" dirty="0">
                <a:ln/>
                <a:solidFill>
                  <a:schemeClr val="tx1"/>
                </a:solidFill>
                <a:effectLst>
                  <a:outerShdw blurRad="38100" dist="19050" dir="2700000" algn="tl" rotWithShape="0">
                    <a:schemeClr val="dk1">
                      <a:alpha val="40000"/>
                    </a:schemeClr>
                  </a:outerShdw>
                </a:effectLst>
              </a:rPr>
              <a:t> RAJAC ,  care au </a:t>
            </a:r>
            <a:r>
              <a:rPr lang="en-US" b="1" i="1" dirty="0" err="1">
                <a:ln/>
                <a:solidFill>
                  <a:schemeClr val="tx1"/>
                </a:solidFill>
                <a:effectLst>
                  <a:outerShdw blurRad="38100" dist="19050" dir="2700000" algn="tl" rotWithShape="0">
                    <a:schemeClr val="dk1">
                      <a:alpha val="40000"/>
                    </a:schemeClr>
                  </a:outerShdw>
                </a:effectLst>
              </a:rPr>
              <a:t>determinat</a:t>
            </a:r>
            <a:r>
              <a:rPr lang="en-US" b="1" i="1" dirty="0">
                <a:ln/>
                <a:solidFill>
                  <a:schemeClr val="tx1"/>
                </a:solidFill>
                <a:effectLst>
                  <a:outerShdw blurRad="38100" dist="19050" dir="2700000" algn="tl" rotWithShape="0">
                    <a:schemeClr val="dk1">
                      <a:alpha val="40000"/>
                    </a:schemeClr>
                  </a:outerShdw>
                </a:effectLst>
              </a:rPr>
              <a:t> un </a:t>
            </a:r>
            <a:r>
              <a:rPr lang="en-US" b="1" i="1" dirty="0" err="1">
                <a:ln/>
                <a:solidFill>
                  <a:schemeClr val="tx1"/>
                </a:solidFill>
                <a:effectLst>
                  <a:outerShdw blurRad="38100" dist="19050" dir="2700000" algn="tl" rotWithShape="0">
                    <a:schemeClr val="dk1">
                      <a:alpha val="40000"/>
                    </a:schemeClr>
                  </a:outerShdw>
                </a:effectLst>
              </a:rPr>
              <a:t>asemenea</a:t>
            </a:r>
            <a:r>
              <a:rPr lang="en-US" b="1" i="1" dirty="0">
                <a:ln/>
                <a:solidFill>
                  <a:schemeClr val="tx1"/>
                </a:solidFill>
                <a:effectLst>
                  <a:outerShdw blurRad="38100" dist="19050" dir="2700000" algn="tl" rotWithShape="0">
                    <a:schemeClr val="dk1">
                      <a:alpha val="40000"/>
                    </a:schemeClr>
                  </a:outerShdw>
                </a:effectLst>
              </a:rPr>
              <a:t> </a:t>
            </a:r>
            <a:r>
              <a:rPr lang="en-US" b="1" i="1" dirty="0" err="1">
                <a:ln/>
                <a:solidFill>
                  <a:schemeClr val="tx1"/>
                </a:solidFill>
                <a:effectLst>
                  <a:outerShdw blurRad="38100" dist="19050" dir="2700000" algn="tl" rotWithShape="0">
                    <a:schemeClr val="dk1">
                      <a:alpha val="40000"/>
                    </a:schemeClr>
                  </a:outerShdw>
                </a:effectLst>
              </a:rPr>
              <a:t>efort</a:t>
            </a:r>
            <a:r>
              <a:rPr lang="en-US" b="1" i="1" dirty="0">
                <a:ln/>
                <a:solidFill>
                  <a:schemeClr val="tx1"/>
                </a:solidFill>
                <a:effectLst>
                  <a:outerShdw blurRad="38100" dist="19050" dir="2700000" algn="tl" rotWithShape="0">
                    <a:schemeClr val="dk1">
                      <a:alpha val="40000"/>
                    </a:schemeClr>
                  </a:outerShdw>
                </a:effectLst>
              </a:rPr>
              <a:t> </a:t>
            </a:r>
            <a:r>
              <a:rPr lang="en-US" b="1" i="1" dirty="0" err="1">
                <a:ln/>
                <a:solidFill>
                  <a:schemeClr val="tx1"/>
                </a:solidFill>
                <a:effectLst>
                  <a:outerShdw blurRad="38100" dist="19050" dir="2700000" algn="tl" rotWithShape="0">
                    <a:schemeClr val="dk1">
                      <a:alpha val="40000"/>
                    </a:schemeClr>
                  </a:outerShdw>
                </a:effectLst>
              </a:rPr>
              <a:t>investitional</a:t>
            </a:r>
            <a:r>
              <a:rPr lang="en-US" b="1" i="1" dirty="0">
                <a:ln/>
                <a:solidFill>
                  <a:schemeClr val="tx1"/>
                </a:solidFill>
                <a:effectLst>
                  <a:outerShdw blurRad="38100" dist="19050" dir="2700000" algn="tl" rotWithShape="0">
                    <a:schemeClr val="dk1">
                      <a:alpha val="40000"/>
                    </a:schemeClr>
                  </a:outerShdw>
                </a:effectLst>
              </a:rPr>
              <a:t>.</a:t>
            </a:r>
          </a:p>
          <a:p>
            <a:endParaRPr lang="en-US" dirty="0"/>
          </a:p>
        </p:txBody>
      </p:sp>
    </p:spTree>
    <p:extLst>
      <p:ext uri="{BB962C8B-B14F-4D97-AF65-F5344CB8AC3E}">
        <p14:creationId xmlns:p14="http://schemas.microsoft.com/office/powerpoint/2010/main" val="2117159577"/>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50" y="6315710"/>
            <a:ext cx="8536305" cy="383540"/>
          </a:xfrm>
        </p:spPr>
        <p:txBody>
          <a:bodyPr wrap="square"/>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panose="020B0604020202020204" pitchFamily="34"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7" name="TextBox 6"/>
          <p:cNvSpPr txBox="1"/>
          <p:nvPr/>
        </p:nvSpPr>
        <p:spPr>
          <a:xfrm>
            <a:off x="215900" y="1257935"/>
            <a:ext cx="8771255" cy="583565"/>
          </a:xfrm>
          <a:prstGeom prst="rect">
            <a:avLst/>
          </a:prstGeom>
          <a:noFill/>
          <a:effectLst>
            <a:reflection blurRad="6350" endPos="0" dist="101600" dir="5400000" sy="-100000" algn="bl" rotWithShape="0"/>
          </a:effectLst>
        </p:spPr>
        <p:txBody>
          <a:bodyPr wrap="square" rtlCol="0">
            <a:spAutoFit/>
          </a:bodyPr>
          <a:lstStyle/>
          <a:p>
            <a:r>
              <a:rPr lang="ro-RO" sz="3200" i="1" dirty="0" smtClean="0">
                <a:solidFill>
                  <a:srgbClr val="000000">
                    <a:lumMod val="50000"/>
                    <a:lumOff val="50000"/>
                  </a:srgbClr>
                </a:solidFill>
                <a:latin typeface="Arial" panose="020B0604020202020204" pitchFamily="34" charset="0"/>
                <a:cs typeface="Arial" panose="020B0604020202020204" pitchFamily="34" charset="0"/>
              </a:rPr>
              <a:t>4.3. Centrul de Formare Profesională</a:t>
            </a:r>
            <a:endParaRPr lang="ro-RO" sz="3200" i="1" dirty="0" smtClean="0">
              <a:solidFill>
                <a:srgbClr val="2C87C8"/>
              </a:solidFill>
              <a:latin typeface="Arial" panose="020B0604020202020204" pitchFamily="34" charset="0"/>
              <a:cs typeface="Arial" panose="020B0604020202020204" pitchFamily="34" charset="0"/>
            </a:endParaRPr>
          </a:p>
        </p:txBody>
      </p:sp>
      <p:sp>
        <p:nvSpPr>
          <p:cNvPr id="4" name="Title 1"/>
          <p:cNvSpPr>
            <a:spLocks noGrp="1"/>
          </p:cNvSpPr>
          <p:nvPr/>
        </p:nvSpPr>
        <p:spPr>
          <a:xfrm>
            <a:off x="226060" y="2150745"/>
            <a:ext cx="8554085" cy="4972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o-RO" sz="2000" i="1" dirty="0">
                <a:solidFill>
                  <a:srgbClr val="000000"/>
                </a:solidFill>
                <a:sym typeface="+mn-ea"/>
              </a:rPr>
              <a:t> </a:t>
            </a:r>
            <a:r>
              <a:rPr lang="en-US" sz="2000" i="1" dirty="0" err="1" smtClean="0">
                <a:solidFill>
                  <a:srgbClr val="000000"/>
                </a:solidFill>
                <a:sym typeface="+mn-ea"/>
              </a:rPr>
              <a:t>Necesitatea</a:t>
            </a:r>
            <a:r>
              <a:rPr lang="en-US" sz="2000" i="1" dirty="0" smtClean="0">
                <a:solidFill>
                  <a:srgbClr val="000000"/>
                </a:solidFill>
                <a:sym typeface="+mn-ea"/>
              </a:rPr>
              <a:t> </a:t>
            </a:r>
            <a:r>
              <a:rPr lang="en-US" sz="2000" i="1" dirty="0" err="1" smtClean="0">
                <a:solidFill>
                  <a:srgbClr val="000000"/>
                </a:solidFill>
                <a:sym typeface="+mn-ea"/>
              </a:rPr>
              <a:t>fondarii</a:t>
            </a:r>
            <a:r>
              <a:rPr lang="en-US" sz="2000" i="1" dirty="0" smtClean="0">
                <a:solidFill>
                  <a:srgbClr val="000000"/>
                </a:solidFill>
                <a:sym typeface="+mn-ea"/>
              </a:rPr>
              <a:t> </a:t>
            </a:r>
            <a:r>
              <a:rPr lang="en-US" sz="2000" i="1" dirty="0" err="1" smtClean="0">
                <a:solidFill>
                  <a:srgbClr val="000000"/>
                </a:solidFill>
                <a:sym typeface="+mn-ea"/>
              </a:rPr>
              <a:t>centrului</a:t>
            </a:r>
            <a:r>
              <a:rPr lang="en-US" sz="2000" i="1" dirty="0" smtClean="0">
                <a:solidFill>
                  <a:srgbClr val="000000"/>
                </a:solidFill>
                <a:sym typeface="+mn-ea"/>
              </a:rPr>
              <a:t> de </a:t>
            </a:r>
            <a:r>
              <a:rPr lang="en-US" sz="2000" i="1" dirty="0" err="1" smtClean="0">
                <a:solidFill>
                  <a:srgbClr val="000000"/>
                </a:solidFill>
                <a:sym typeface="+mn-ea"/>
              </a:rPr>
              <a:t>formare</a:t>
            </a:r>
            <a:r>
              <a:rPr lang="en-US" sz="2000" i="1" dirty="0" smtClean="0">
                <a:solidFill>
                  <a:srgbClr val="000000"/>
                </a:solidFill>
                <a:sym typeface="+mn-ea"/>
              </a:rPr>
              <a:t> </a:t>
            </a:r>
            <a:r>
              <a:rPr lang="en-US" sz="2000" i="1" dirty="0" err="1" smtClean="0">
                <a:solidFill>
                  <a:srgbClr val="000000"/>
                </a:solidFill>
                <a:sym typeface="+mn-ea"/>
              </a:rPr>
              <a:t>profesionala</a:t>
            </a:r>
          </a:p>
        </p:txBody>
      </p:sp>
      <p:grpSp>
        <p:nvGrpSpPr>
          <p:cNvPr id="6" name="Group 5"/>
          <p:cNvGrpSpPr/>
          <p:nvPr/>
        </p:nvGrpSpPr>
        <p:grpSpPr>
          <a:xfrm>
            <a:off x="342265" y="1844040"/>
            <a:ext cx="7012940" cy="87630"/>
            <a:chOff x="954194" y="783014"/>
            <a:chExt cx="6151685" cy="87766"/>
          </a:xfrm>
        </p:grpSpPr>
        <p:sp>
          <p:nvSpPr>
            <p:cNvPr id="8" name="Chevron 7"/>
            <p:cNvSpPr/>
            <p:nvPr/>
          </p:nvSpPr>
          <p:spPr>
            <a:xfrm>
              <a:off x="95419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9" name="Chevron 8"/>
            <p:cNvSpPr/>
            <p:nvPr/>
          </p:nvSpPr>
          <p:spPr>
            <a:xfrm>
              <a:off x="107018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0" name="Chevron 9"/>
            <p:cNvSpPr/>
            <p:nvPr/>
          </p:nvSpPr>
          <p:spPr>
            <a:xfrm>
              <a:off x="118618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1" name="Chevron 10"/>
            <p:cNvSpPr/>
            <p:nvPr/>
          </p:nvSpPr>
          <p:spPr>
            <a:xfrm>
              <a:off x="129643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 name="Chevron 4"/>
            <p:cNvSpPr/>
            <p:nvPr/>
          </p:nvSpPr>
          <p:spPr>
            <a:xfrm>
              <a:off x="141242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4" name="Chevron 13"/>
            <p:cNvSpPr/>
            <p:nvPr/>
          </p:nvSpPr>
          <p:spPr>
            <a:xfrm>
              <a:off x="152842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6" name="Chevron 15"/>
            <p:cNvSpPr/>
            <p:nvPr/>
          </p:nvSpPr>
          <p:spPr>
            <a:xfrm>
              <a:off x="164486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7" name="Chevron 16"/>
            <p:cNvSpPr/>
            <p:nvPr/>
          </p:nvSpPr>
          <p:spPr>
            <a:xfrm>
              <a:off x="176085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9" name="Chevron 18"/>
            <p:cNvSpPr/>
            <p:nvPr/>
          </p:nvSpPr>
          <p:spPr>
            <a:xfrm>
              <a:off x="187685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0" name="Chevron 19"/>
            <p:cNvSpPr/>
            <p:nvPr/>
          </p:nvSpPr>
          <p:spPr>
            <a:xfrm>
              <a:off x="198710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6" name="Chevron 25"/>
            <p:cNvSpPr/>
            <p:nvPr/>
          </p:nvSpPr>
          <p:spPr>
            <a:xfrm>
              <a:off x="210309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7" name="Chevron 26"/>
            <p:cNvSpPr/>
            <p:nvPr/>
          </p:nvSpPr>
          <p:spPr>
            <a:xfrm>
              <a:off x="221909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8" name="Chevron 27"/>
            <p:cNvSpPr/>
            <p:nvPr/>
          </p:nvSpPr>
          <p:spPr>
            <a:xfrm>
              <a:off x="232268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9" name="Chevron 28"/>
            <p:cNvSpPr/>
            <p:nvPr/>
          </p:nvSpPr>
          <p:spPr>
            <a:xfrm>
              <a:off x="243868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0" name="Chevron 29"/>
            <p:cNvSpPr/>
            <p:nvPr/>
          </p:nvSpPr>
          <p:spPr>
            <a:xfrm>
              <a:off x="255467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1" name="Chevron 30"/>
            <p:cNvSpPr/>
            <p:nvPr/>
          </p:nvSpPr>
          <p:spPr>
            <a:xfrm>
              <a:off x="266492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2" name="Chevron 31"/>
            <p:cNvSpPr/>
            <p:nvPr/>
          </p:nvSpPr>
          <p:spPr>
            <a:xfrm>
              <a:off x="278091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3" name="Chevron 32"/>
            <p:cNvSpPr/>
            <p:nvPr/>
          </p:nvSpPr>
          <p:spPr>
            <a:xfrm>
              <a:off x="289691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4" name="Chevron 33"/>
            <p:cNvSpPr/>
            <p:nvPr/>
          </p:nvSpPr>
          <p:spPr>
            <a:xfrm>
              <a:off x="301335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5" name="Chevron 34"/>
            <p:cNvSpPr/>
            <p:nvPr/>
          </p:nvSpPr>
          <p:spPr>
            <a:xfrm>
              <a:off x="312935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6" name="Chevron 35"/>
            <p:cNvSpPr/>
            <p:nvPr/>
          </p:nvSpPr>
          <p:spPr>
            <a:xfrm>
              <a:off x="324534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7" name="Chevron 36"/>
            <p:cNvSpPr/>
            <p:nvPr/>
          </p:nvSpPr>
          <p:spPr>
            <a:xfrm>
              <a:off x="335559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8" name="Chevron 37"/>
            <p:cNvSpPr/>
            <p:nvPr/>
          </p:nvSpPr>
          <p:spPr>
            <a:xfrm>
              <a:off x="347158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9" name="Chevron 38"/>
            <p:cNvSpPr/>
            <p:nvPr/>
          </p:nvSpPr>
          <p:spPr>
            <a:xfrm>
              <a:off x="358758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0" name="Chevron 39"/>
            <p:cNvSpPr/>
            <p:nvPr/>
          </p:nvSpPr>
          <p:spPr>
            <a:xfrm>
              <a:off x="369783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1" name="Chevron 40"/>
            <p:cNvSpPr/>
            <p:nvPr/>
          </p:nvSpPr>
          <p:spPr>
            <a:xfrm>
              <a:off x="381382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2" name="Chevron 41"/>
            <p:cNvSpPr/>
            <p:nvPr/>
          </p:nvSpPr>
          <p:spPr>
            <a:xfrm>
              <a:off x="392982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3" name="Chevron 42"/>
            <p:cNvSpPr/>
            <p:nvPr/>
          </p:nvSpPr>
          <p:spPr>
            <a:xfrm>
              <a:off x="404007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4" name="Chevron 43"/>
            <p:cNvSpPr/>
            <p:nvPr/>
          </p:nvSpPr>
          <p:spPr>
            <a:xfrm>
              <a:off x="415606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5" name="Chevron 44"/>
            <p:cNvSpPr/>
            <p:nvPr/>
          </p:nvSpPr>
          <p:spPr>
            <a:xfrm>
              <a:off x="427205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6" name="Chevron 45"/>
            <p:cNvSpPr/>
            <p:nvPr/>
          </p:nvSpPr>
          <p:spPr>
            <a:xfrm>
              <a:off x="438850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7" name="Chevron 46"/>
            <p:cNvSpPr/>
            <p:nvPr/>
          </p:nvSpPr>
          <p:spPr>
            <a:xfrm>
              <a:off x="450449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8" name="Chevron 47"/>
            <p:cNvSpPr/>
            <p:nvPr/>
          </p:nvSpPr>
          <p:spPr>
            <a:xfrm>
              <a:off x="462049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9" name="Chevron 48"/>
            <p:cNvSpPr/>
            <p:nvPr/>
          </p:nvSpPr>
          <p:spPr>
            <a:xfrm>
              <a:off x="473074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0" name="Chevron 49"/>
            <p:cNvSpPr/>
            <p:nvPr/>
          </p:nvSpPr>
          <p:spPr>
            <a:xfrm>
              <a:off x="484673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1" name="Chevron 50"/>
            <p:cNvSpPr/>
            <p:nvPr/>
          </p:nvSpPr>
          <p:spPr>
            <a:xfrm>
              <a:off x="496273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2" name="Chevron 51"/>
            <p:cNvSpPr/>
            <p:nvPr/>
          </p:nvSpPr>
          <p:spPr>
            <a:xfrm>
              <a:off x="506632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3" name="Chevron 52"/>
            <p:cNvSpPr/>
            <p:nvPr/>
          </p:nvSpPr>
          <p:spPr>
            <a:xfrm>
              <a:off x="517203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4" name="Chevron 53"/>
            <p:cNvSpPr/>
            <p:nvPr/>
          </p:nvSpPr>
          <p:spPr>
            <a:xfrm>
              <a:off x="528803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5" name="Chevron 54"/>
            <p:cNvSpPr/>
            <p:nvPr/>
          </p:nvSpPr>
          <p:spPr>
            <a:xfrm>
              <a:off x="540402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6" name="Chevron 55"/>
            <p:cNvSpPr/>
            <p:nvPr/>
          </p:nvSpPr>
          <p:spPr>
            <a:xfrm>
              <a:off x="552047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7" name="Chevron 56"/>
            <p:cNvSpPr/>
            <p:nvPr/>
          </p:nvSpPr>
          <p:spPr>
            <a:xfrm>
              <a:off x="563646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8" name="Chevron 57"/>
            <p:cNvSpPr/>
            <p:nvPr/>
          </p:nvSpPr>
          <p:spPr>
            <a:xfrm>
              <a:off x="575245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9" name="Chevron 58"/>
            <p:cNvSpPr/>
            <p:nvPr/>
          </p:nvSpPr>
          <p:spPr>
            <a:xfrm>
              <a:off x="586270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0" name="Chevron 59"/>
            <p:cNvSpPr/>
            <p:nvPr/>
          </p:nvSpPr>
          <p:spPr>
            <a:xfrm>
              <a:off x="597870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1" name="Chevron 60"/>
            <p:cNvSpPr/>
            <p:nvPr/>
          </p:nvSpPr>
          <p:spPr>
            <a:xfrm>
              <a:off x="609469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2" name="Chevron 61"/>
            <p:cNvSpPr/>
            <p:nvPr/>
          </p:nvSpPr>
          <p:spPr>
            <a:xfrm>
              <a:off x="620494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3" name="Chevron 62"/>
            <p:cNvSpPr/>
            <p:nvPr/>
          </p:nvSpPr>
          <p:spPr>
            <a:xfrm>
              <a:off x="632094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4" name="Chevron 63"/>
            <p:cNvSpPr/>
            <p:nvPr/>
          </p:nvSpPr>
          <p:spPr>
            <a:xfrm>
              <a:off x="643693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5" name="Chevron 64"/>
            <p:cNvSpPr/>
            <p:nvPr/>
          </p:nvSpPr>
          <p:spPr>
            <a:xfrm>
              <a:off x="654718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6" name="Chevron 65"/>
            <p:cNvSpPr/>
            <p:nvPr/>
          </p:nvSpPr>
          <p:spPr>
            <a:xfrm>
              <a:off x="666317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7" name="Chevron 66"/>
            <p:cNvSpPr/>
            <p:nvPr/>
          </p:nvSpPr>
          <p:spPr>
            <a:xfrm>
              <a:off x="677917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8" name="Chevron 67"/>
            <p:cNvSpPr/>
            <p:nvPr/>
          </p:nvSpPr>
          <p:spPr>
            <a:xfrm>
              <a:off x="689561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9" name="Chevron 68"/>
            <p:cNvSpPr/>
            <p:nvPr/>
          </p:nvSpPr>
          <p:spPr>
            <a:xfrm>
              <a:off x="701161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grpSp>
      <p:sp>
        <p:nvSpPr>
          <p:cNvPr id="70" name="Content Placeholder 69"/>
          <p:cNvSpPr>
            <a:spLocks noGrp="1"/>
          </p:cNvSpPr>
          <p:nvPr>
            <p:ph idx="1"/>
          </p:nvPr>
        </p:nvSpPr>
        <p:spPr>
          <a:xfrm>
            <a:off x="341630" y="2700655"/>
            <a:ext cx="8439785" cy="2782570"/>
          </a:xfrm>
        </p:spPr>
        <p:txBody>
          <a:bodyPr/>
          <a:lstStyle/>
          <a:p>
            <a:endParaRPr lang="en-US" b="1" i="1" dirty="0"/>
          </a:p>
          <a:p>
            <a:pPr marL="0" indent="0">
              <a:buNone/>
            </a:pPr>
            <a:r>
              <a:rPr lang="en-US" b="1" i="1" dirty="0" smtClean="0">
                <a:ln/>
                <a:solidFill>
                  <a:schemeClr val="tx1"/>
                </a:solidFill>
                <a:effectLst>
                  <a:outerShdw blurRad="38100" dist="19050" dir="2700000" algn="tl" rotWithShape="0">
                    <a:schemeClr val="dk1">
                      <a:alpha val="40000"/>
                    </a:schemeClr>
                  </a:outerShdw>
                </a:effectLst>
                <a:sym typeface="+mn-ea"/>
              </a:rPr>
              <a:t>   </a:t>
            </a:r>
            <a:r>
              <a:rPr lang="en-US" b="1" i="1" dirty="0" err="1" smtClean="0">
                <a:ln/>
                <a:solidFill>
                  <a:schemeClr val="tx1"/>
                </a:solidFill>
                <a:effectLst>
                  <a:outerShdw blurRad="38100" dist="19050" dir="2700000" algn="tl" rotWithShape="0">
                    <a:schemeClr val="dk1">
                      <a:alpha val="40000"/>
                    </a:schemeClr>
                  </a:outerShdw>
                </a:effectLst>
                <a:sym typeface="+mn-ea"/>
              </a:rPr>
              <a:t>Enumaram</a:t>
            </a:r>
            <a:r>
              <a:rPr lang="en-US" b="1" i="1" dirty="0" smtClean="0">
                <a:ln/>
                <a:solidFill>
                  <a:schemeClr val="tx1"/>
                </a:solidFill>
                <a:effectLst>
                  <a:outerShdw blurRad="38100" dist="19050" dir="2700000" algn="tl" rotWithShape="0">
                    <a:schemeClr val="dk1">
                      <a:alpha val="40000"/>
                    </a:schemeClr>
                  </a:outerShdw>
                </a:effectLst>
                <a:sym typeface="+mn-ea"/>
              </a:rPr>
              <a:t> </a:t>
            </a:r>
            <a:r>
              <a:rPr lang="en-US" b="1" i="1" dirty="0" err="1">
                <a:ln/>
                <a:solidFill>
                  <a:schemeClr val="tx1"/>
                </a:solidFill>
                <a:effectLst>
                  <a:outerShdw blurRad="38100" dist="19050" dir="2700000" algn="tl" rotWithShape="0">
                    <a:schemeClr val="dk1">
                      <a:alpha val="40000"/>
                    </a:schemeClr>
                  </a:outerShdw>
                </a:effectLst>
                <a:sym typeface="+mn-ea"/>
              </a:rPr>
              <a:t>dintre</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err="1">
                <a:ln/>
                <a:solidFill>
                  <a:schemeClr val="tx1"/>
                </a:solidFill>
                <a:effectLst>
                  <a:outerShdw blurRad="38100" dist="19050" dir="2700000" algn="tl" rotWithShape="0">
                    <a:schemeClr val="dk1">
                      <a:alpha val="40000"/>
                    </a:schemeClr>
                  </a:outerShdw>
                </a:effectLst>
                <a:sym typeface="+mn-ea"/>
              </a:rPr>
              <a:t>acestea</a:t>
            </a:r>
            <a:r>
              <a:rPr lang="en-US" b="1" i="1" dirty="0" smtClean="0">
                <a:ln/>
                <a:solidFill>
                  <a:schemeClr val="tx1"/>
                </a:solidFill>
                <a:effectLst>
                  <a:outerShdw blurRad="38100" dist="19050" dir="2700000" algn="tl" rotWithShape="0">
                    <a:schemeClr val="dk1">
                      <a:alpha val="40000"/>
                    </a:schemeClr>
                  </a:outerShdw>
                </a:effectLst>
                <a:sym typeface="+mn-ea"/>
              </a:rPr>
              <a:t>: </a:t>
            </a:r>
          </a:p>
          <a:p>
            <a:pPr lvl="0"/>
            <a:endParaRPr lang="en-US" b="1" i="1" dirty="0" smtClean="0">
              <a:ln/>
              <a:solidFill>
                <a:schemeClr val="tx1"/>
              </a:solidFill>
              <a:effectLst>
                <a:outerShdw blurRad="38100" dist="19050" dir="2700000" algn="tl" rotWithShape="0">
                  <a:schemeClr val="dk1">
                    <a:alpha val="40000"/>
                  </a:schemeClr>
                </a:outerShdw>
              </a:effectLst>
              <a:sym typeface="+mn-ea"/>
            </a:endParaRPr>
          </a:p>
          <a:p>
            <a:pPr lvl="0"/>
            <a:r>
              <a:rPr lang="en-US" b="1" i="1" dirty="0" err="1" smtClean="0">
                <a:ln/>
                <a:solidFill>
                  <a:schemeClr val="tx1"/>
                </a:solidFill>
                <a:effectLst>
                  <a:outerShdw blurRad="38100" dist="19050" dir="2700000" algn="tl" rotWithShape="0">
                    <a:schemeClr val="dk1">
                      <a:alpha val="40000"/>
                    </a:schemeClr>
                  </a:outerShdw>
                </a:effectLst>
                <a:sym typeface="+mn-ea"/>
              </a:rPr>
              <a:t>Modificarea</a:t>
            </a:r>
            <a:r>
              <a:rPr lang="en-US" b="1" i="1" dirty="0" smtClean="0">
                <a:ln/>
                <a:solidFill>
                  <a:schemeClr val="tx1"/>
                </a:solidFill>
                <a:effectLst>
                  <a:outerShdw blurRad="38100" dist="19050" dir="2700000" algn="tl" rotWithShape="0">
                    <a:schemeClr val="dk1">
                      <a:alpha val="40000"/>
                    </a:schemeClr>
                  </a:outerShdw>
                </a:effectLst>
                <a:sym typeface="+mn-ea"/>
              </a:rPr>
              <a:t> </a:t>
            </a:r>
            <a:r>
              <a:rPr lang="en-US" b="1" i="1" dirty="0">
                <a:ln/>
                <a:solidFill>
                  <a:schemeClr val="tx1"/>
                </a:solidFill>
                <a:effectLst>
                  <a:outerShdw blurRad="38100" dist="19050" dir="2700000" algn="tl" rotWithShape="0">
                    <a:schemeClr val="dk1">
                      <a:alpha val="40000"/>
                    </a:schemeClr>
                  </a:outerShdw>
                </a:effectLst>
                <a:sym typeface="+mn-ea"/>
              </a:rPr>
              <a:t>in </a:t>
            </a:r>
            <a:r>
              <a:rPr lang="en-US" b="1" i="1" dirty="0" err="1">
                <a:ln/>
                <a:solidFill>
                  <a:schemeClr val="tx1"/>
                </a:solidFill>
                <a:effectLst>
                  <a:outerShdw blurRad="38100" dist="19050" dir="2700000" algn="tl" rotWithShape="0">
                    <a:schemeClr val="dk1">
                      <a:alpha val="40000"/>
                    </a:schemeClr>
                  </a:outerShdw>
                </a:effectLst>
                <a:sym typeface="+mn-ea"/>
              </a:rPr>
              <a:t>ritm</a:t>
            </a:r>
            <a:r>
              <a:rPr lang="en-US" b="1" i="1" dirty="0">
                <a:ln/>
                <a:solidFill>
                  <a:schemeClr val="tx1"/>
                </a:solidFill>
                <a:effectLst>
                  <a:outerShdw blurRad="38100" dist="19050" dir="2700000" algn="tl" rotWithShape="0">
                    <a:schemeClr val="dk1">
                      <a:alpha val="40000"/>
                    </a:schemeClr>
                  </a:outerShdw>
                </a:effectLst>
                <a:sym typeface="+mn-ea"/>
              </a:rPr>
              <a:t> tot </a:t>
            </a:r>
            <a:r>
              <a:rPr lang="en-US" b="1" i="1" dirty="0" err="1">
                <a:ln/>
                <a:solidFill>
                  <a:schemeClr val="tx1"/>
                </a:solidFill>
                <a:effectLst>
                  <a:outerShdw blurRad="38100" dist="19050" dir="2700000" algn="tl" rotWithShape="0">
                    <a:schemeClr val="dk1">
                      <a:alpha val="40000"/>
                    </a:schemeClr>
                  </a:outerShdw>
                </a:effectLst>
                <a:sym typeface="+mn-ea"/>
              </a:rPr>
              <a:t>mai</a:t>
            </a:r>
            <a:r>
              <a:rPr lang="en-US" b="1" i="1" dirty="0">
                <a:ln/>
                <a:solidFill>
                  <a:schemeClr val="tx1"/>
                </a:solidFill>
                <a:effectLst>
                  <a:outerShdw blurRad="38100" dist="19050" dir="2700000" algn="tl" rotWithShape="0">
                    <a:schemeClr val="dk1">
                      <a:alpha val="40000"/>
                    </a:schemeClr>
                  </a:outerShdw>
                </a:effectLst>
                <a:sym typeface="+mn-ea"/>
              </a:rPr>
              <a:t> alert a </a:t>
            </a:r>
            <a:r>
              <a:rPr lang="en-US" b="1" i="1" dirty="0" err="1">
                <a:ln/>
                <a:solidFill>
                  <a:schemeClr val="tx1"/>
                </a:solidFill>
                <a:effectLst>
                  <a:outerShdw blurRad="38100" dist="19050" dir="2700000" algn="tl" rotWithShape="0">
                    <a:schemeClr val="dk1">
                      <a:alpha val="40000"/>
                    </a:schemeClr>
                  </a:outerShdw>
                </a:effectLst>
                <a:sym typeface="+mn-ea"/>
              </a:rPr>
              <a:t>condiţiilor</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err="1">
                <a:ln/>
                <a:solidFill>
                  <a:schemeClr val="tx1"/>
                </a:solidFill>
                <a:effectLst>
                  <a:outerShdw blurRad="38100" dist="19050" dir="2700000" algn="tl" rotWithShape="0">
                    <a:schemeClr val="dk1">
                      <a:alpha val="40000"/>
                    </a:schemeClr>
                  </a:outerShdw>
                </a:effectLst>
                <a:sym typeface="+mn-ea"/>
              </a:rPr>
              <a:t>tehnologice</a:t>
            </a:r>
            <a:r>
              <a:rPr lang="en-US" b="1" i="1" dirty="0">
                <a:ln/>
                <a:solidFill>
                  <a:schemeClr val="tx1"/>
                </a:solidFill>
                <a:effectLst>
                  <a:outerShdw blurRad="38100" dist="19050" dir="2700000" algn="tl" rotWithShape="0">
                    <a:schemeClr val="dk1">
                      <a:alpha val="40000"/>
                    </a:schemeClr>
                  </a:outerShdw>
                </a:effectLst>
                <a:sym typeface="+mn-ea"/>
              </a:rPr>
              <a:t> din </a:t>
            </a:r>
            <a:r>
              <a:rPr lang="en-US" b="1" i="1" dirty="0" err="1">
                <a:ln/>
                <a:solidFill>
                  <a:schemeClr val="tx1"/>
                </a:solidFill>
                <a:effectLst>
                  <a:outerShdw blurRad="38100" dist="19050" dir="2700000" algn="tl" rotWithShape="0">
                    <a:schemeClr val="dk1">
                      <a:alpha val="40000"/>
                    </a:schemeClr>
                  </a:outerShdw>
                </a:effectLst>
                <a:sym typeface="+mn-ea"/>
              </a:rPr>
              <a:t>companiile</a:t>
            </a:r>
            <a:r>
              <a:rPr lang="en-US" b="1" i="1" dirty="0">
                <a:ln/>
                <a:solidFill>
                  <a:schemeClr val="tx1"/>
                </a:solidFill>
                <a:effectLst>
                  <a:outerShdw blurRad="38100" dist="19050" dir="2700000" algn="tl" rotWithShape="0">
                    <a:schemeClr val="dk1">
                      <a:alpha val="40000"/>
                    </a:schemeClr>
                  </a:outerShdw>
                </a:effectLst>
                <a:sym typeface="+mn-ea"/>
              </a:rPr>
              <a:t> de </a:t>
            </a:r>
            <a:r>
              <a:rPr lang="en-US" b="1" i="1" dirty="0" err="1">
                <a:ln/>
                <a:solidFill>
                  <a:schemeClr val="tx1"/>
                </a:solidFill>
                <a:effectLst>
                  <a:outerShdw blurRad="38100" dist="19050" dir="2700000" algn="tl" rotWithShape="0">
                    <a:schemeClr val="dk1">
                      <a:alpha val="40000"/>
                    </a:schemeClr>
                  </a:outerShdw>
                </a:effectLst>
                <a:sym typeface="+mn-ea"/>
              </a:rPr>
              <a:t>apă</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err="1">
                <a:ln/>
                <a:solidFill>
                  <a:schemeClr val="tx1"/>
                </a:solidFill>
                <a:effectLst>
                  <a:outerShdw blurRad="38100" dist="19050" dir="2700000" algn="tl" rotWithShape="0">
                    <a:schemeClr val="dk1">
                      <a:alpha val="40000"/>
                    </a:schemeClr>
                  </a:outerShdw>
                </a:effectLst>
                <a:sym typeface="+mn-ea"/>
              </a:rPr>
              <a:t>şi</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err="1">
                <a:ln/>
                <a:solidFill>
                  <a:schemeClr val="tx1"/>
                </a:solidFill>
                <a:effectLst>
                  <a:outerShdw blurRad="38100" dist="19050" dir="2700000" algn="tl" rotWithShape="0">
                    <a:schemeClr val="dk1">
                      <a:alpha val="40000"/>
                    </a:schemeClr>
                  </a:outerShdw>
                </a:effectLst>
                <a:sym typeface="+mn-ea"/>
              </a:rPr>
              <a:t>canalizare</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err="1">
                <a:ln/>
                <a:solidFill>
                  <a:schemeClr val="tx1"/>
                </a:solidFill>
                <a:effectLst>
                  <a:outerShdw blurRad="38100" dist="19050" dir="2700000" algn="tl" rotWithShape="0">
                    <a:schemeClr val="dk1">
                      <a:alpha val="40000"/>
                    </a:schemeClr>
                  </a:outerShdw>
                </a:effectLst>
                <a:sym typeface="+mn-ea"/>
              </a:rPr>
              <a:t>munca</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err="1">
                <a:ln/>
                <a:solidFill>
                  <a:schemeClr val="tx1"/>
                </a:solidFill>
                <a:effectLst>
                  <a:outerShdw blurRad="38100" dist="19050" dir="2700000" algn="tl" rotWithShape="0">
                    <a:schemeClr val="dk1">
                      <a:alpha val="40000"/>
                    </a:schemeClr>
                  </a:outerShdw>
                </a:effectLst>
                <a:sym typeface="+mn-ea"/>
              </a:rPr>
              <a:t>devenind</a:t>
            </a:r>
            <a:r>
              <a:rPr lang="en-US" b="1" i="1" dirty="0">
                <a:ln/>
                <a:solidFill>
                  <a:schemeClr val="tx1"/>
                </a:solidFill>
                <a:effectLst>
                  <a:outerShdw blurRad="38100" dist="19050" dir="2700000" algn="tl" rotWithShape="0">
                    <a:schemeClr val="dk1">
                      <a:alpha val="40000"/>
                    </a:schemeClr>
                  </a:outerShdw>
                </a:effectLst>
                <a:sym typeface="+mn-ea"/>
              </a:rPr>
              <a:t> din </a:t>
            </a:r>
            <a:r>
              <a:rPr lang="en-US" b="1" i="1" dirty="0" err="1">
                <a:ln/>
                <a:solidFill>
                  <a:schemeClr val="tx1"/>
                </a:solidFill>
                <a:effectLst>
                  <a:outerShdw blurRad="38100" dist="19050" dir="2700000" algn="tl" rotWithShape="0">
                    <a:schemeClr val="dk1">
                      <a:alpha val="40000"/>
                    </a:schemeClr>
                  </a:outerShdw>
                </a:effectLst>
                <a:sym typeface="+mn-ea"/>
              </a:rPr>
              <a:t>ce</a:t>
            </a:r>
            <a:r>
              <a:rPr lang="en-US" b="1" i="1" dirty="0">
                <a:ln/>
                <a:solidFill>
                  <a:schemeClr val="tx1"/>
                </a:solidFill>
                <a:effectLst>
                  <a:outerShdw blurRad="38100" dist="19050" dir="2700000" algn="tl" rotWithShape="0">
                    <a:schemeClr val="dk1">
                      <a:alpha val="40000"/>
                    </a:schemeClr>
                  </a:outerShdw>
                </a:effectLst>
                <a:sym typeface="+mn-ea"/>
              </a:rPr>
              <a:t> in </a:t>
            </a:r>
            <a:r>
              <a:rPr lang="en-US" b="1" i="1" dirty="0" err="1">
                <a:ln/>
                <a:solidFill>
                  <a:schemeClr val="tx1"/>
                </a:solidFill>
                <a:effectLst>
                  <a:outerShdw blurRad="38100" dist="19050" dir="2700000" algn="tl" rotWithShape="0">
                    <a:schemeClr val="dk1">
                      <a:alpha val="40000"/>
                    </a:schemeClr>
                  </a:outerShdw>
                </a:effectLst>
                <a:sym typeface="+mn-ea"/>
              </a:rPr>
              <a:t>ce</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err="1">
                <a:ln/>
                <a:solidFill>
                  <a:schemeClr val="tx1"/>
                </a:solidFill>
                <a:effectLst>
                  <a:outerShdw blurRad="38100" dist="19050" dir="2700000" algn="tl" rotWithShape="0">
                    <a:schemeClr val="dk1">
                      <a:alpha val="40000"/>
                    </a:schemeClr>
                  </a:outerShdw>
                </a:effectLst>
                <a:sym typeface="+mn-ea"/>
              </a:rPr>
              <a:t>mai</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err="1">
                <a:ln/>
                <a:solidFill>
                  <a:schemeClr val="tx1"/>
                </a:solidFill>
                <a:effectLst>
                  <a:outerShdw blurRad="38100" dist="19050" dir="2700000" algn="tl" rotWithShape="0">
                    <a:schemeClr val="dk1">
                      <a:alpha val="40000"/>
                    </a:schemeClr>
                  </a:outerShdw>
                </a:effectLst>
                <a:sym typeface="+mn-ea"/>
              </a:rPr>
              <a:t>complexa</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err="1">
                <a:ln/>
                <a:solidFill>
                  <a:schemeClr val="tx1"/>
                </a:solidFill>
                <a:effectLst>
                  <a:outerShdw blurRad="38100" dist="19050" dir="2700000" algn="tl" rotWithShape="0">
                    <a:schemeClr val="dk1">
                      <a:alpha val="40000"/>
                    </a:schemeClr>
                  </a:outerShdw>
                </a:effectLst>
                <a:sym typeface="+mn-ea"/>
              </a:rPr>
              <a:t>iar</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err="1">
                <a:ln/>
                <a:solidFill>
                  <a:schemeClr val="tx1"/>
                </a:solidFill>
                <a:effectLst>
                  <a:outerShdw blurRad="38100" dist="19050" dir="2700000" algn="tl" rotWithShape="0">
                    <a:schemeClr val="dk1">
                      <a:alpha val="40000"/>
                    </a:schemeClr>
                  </a:outerShdw>
                </a:effectLst>
                <a:sym typeface="+mn-ea"/>
              </a:rPr>
              <a:t>cerintele</a:t>
            </a:r>
            <a:r>
              <a:rPr lang="en-US" b="1" i="1" dirty="0">
                <a:ln/>
                <a:solidFill>
                  <a:schemeClr val="tx1"/>
                </a:solidFill>
                <a:effectLst>
                  <a:outerShdw blurRad="38100" dist="19050" dir="2700000" algn="tl" rotWithShape="0">
                    <a:schemeClr val="dk1">
                      <a:alpha val="40000"/>
                    </a:schemeClr>
                  </a:outerShdw>
                </a:effectLst>
                <a:sym typeface="+mn-ea"/>
              </a:rPr>
              <a:t> de </a:t>
            </a:r>
            <a:r>
              <a:rPr lang="en-US" b="1" i="1" dirty="0" err="1">
                <a:ln/>
                <a:solidFill>
                  <a:schemeClr val="tx1"/>
                </a:solidFill>
                <a:effectLst>
                  <a:outerShdw blurRad="38100" dist="19050" dir="2700000" algn="tl" rotWithShape="0">
                    <a:schemeClr val="dk1">
                      <a:alpha val="40000"/>
                    </a:schemeClr>
                  </a:outerShdw>
                </a:effectLst>
                <a:sym typeface="+mn-ea"/>
              </a:rPr>
              <a:t>calitate</a:t>
            </a:r>
            <a:r>
              <a:rPr lang="en-US" b="1" i="1" dirty="0">
                <a:ln/>
                <a:solidFill>
                  <a:schemeClr val="tx1"/>
                </a:solidFill>
                <a:effectLst>
                  <a:outerShdw blurRad="38100" dist="19050" dir="2700000" algn="tl" rotWithShape="0">
                    <a:schemeClr val="dk1">
                      <a:alpha val="40000"/>
                    </a:schemeClr>
                  </a:outerShdw>
                </a:effectLst>
                <a:sym typeface="+mn-ea"/>
              </a:rPr>
              <a:t> tot </a:t>
            </a:r>
            <a:r>
              <a:rPr lang="en-US" b="1" i="1" dirty="0" err="1">
                <a:ln/>
                <a:solidFill>
                  <a:schemeClr val="tx1"/>
                </a:solidFill>
                <a:effectLst>
                  <a:outerShdw blurRad="38100" dist="19050" dir="2700000" algn="tl" rotWithShape="0">
                    <a:schemeClr val="dk1">
                      <a:alpha val="40000"/>
                    </a:schemeClr>
                  </a:outerShdw>
                </a:effectLst>
                <a:sym typeface="+mn-ea"/>
              </a:rPr>
              <a:t>mai</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err="1">
                <a:ln/>
                <a:solidFill>
                  <a:schemeClr val="tx1"/>
                </a:solidFill>
                <a:effectLst>
                  <a:outerShdw blurRad="38100" dist="19050" dir="2700000" algn="tl" rotWithShape="0">
                    <a:schemeClr val="dk1">
                      <a:alpha val="40000"/>
                    </a:schemeClr>
                  </a:outerShdw>
                </a:effectLst>
                <a:sym typeface="+mn-ea"/>
              </a:rPr>
              <a:t>mari</a:t>
            </a:r>
          </a:p>
          <a:p>
            <a:endParaRPr lang="en-US" dirty="0"/>
          </a:p>
        </p:txBody>
      </p:sp>
    </p:spTree>
    <p:extLst>
      <p:ext uri="{BB962C8B-B14F-4D97-AF65-F5344CB8AC3E}">
        <p14:creationId xmlns:p14="http://schemas.microsoft.com/office/powerpoint/2010/main" val="129889765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5" name="Title 4"/>
          <p:cNvSpPr>
            <a:spLocks noGrp="1"/>
          </p:cNvSpPr>
          <p:nvPr>
            <p:ph type="title"/>
          </p:nvPr>
        </p:nvSpPr>
        <p:spPr/>
        <p:txBody>
          <a:bodyPr/>
          <a:lstStyle/>
          <a:p>
            <a:r>
              <a:rPr lang="ro-RO" sz="1600" b="1" dirty="0">
                <a:solidFill>
                  <a:srgbClr val="002060"/>
                </a:solidFill>
              </a:rPr>
              <a:t>Structura pe categorii profesionale</a:t>
            </a:r>
            <a:endParaRPr lang="en-US" sz="1600" b="1" dirty="0">
              <a:solidFill>
                <a:srgbClr val="002060"/>
              </a:solidFill>
            </a:endParaRPr>
          </a:p>
        </p:txBody>
      </p:sp>
      <p:pic>
        <p:nvPicPr>
          <p:cNvPr id="3074"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57200" y="1968500"/>
            <a:ext cx="8228013" cy="3138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8887844"/>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70"/>
          <p:cNvSpPr>
            <a:spLocks noGrp="1"/>
          </p:cNvSpPr>
          <p:nvPr>
            <p:ph type="title"/>
          </p:nvPr>
        </p:nvSpPr>
        <p:spPr/>
        <p:txBody>
          <a:bodyPr/>
          <a:lstStyle/>
          <a:p>
            <a:endParaRPr lang="en-US"/>
          </a:p>
        </p:txBody>
      </p:sp>
      <p:sp>
        <p:nvSpPr>
          <p:cNvPr id="3" name="Fußzeilenplatzhalter 2"/>
          <p:cNvSpPr>
            <a:spLocks noGrp="1"/>
          </p:cNvSpPr>
          <p:nvPr>
            <p:ph type="ftr" sz="quarter" idx="13"/>
          </p:nvPr>
        </p:nvSpPr>
        <p:spPr>
          <a:xfrm>
            <a:off x="422275" y="6335395"/>
            <a:ext cx="8446135" cy="383540"/>
          </a:xfrm>
        </p:spPr>
        <p:txBody>
          <a:bodyPr wrap="square"/>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4"/>
          </p:nvPr>
        </p:nvSpPr>
        <p:spPr>
          <a:noFill/>
        </p:spPr>
        <p:txBody>
          <a:bodyPr/>
          <a:lstStyle/>
          <a:p>
            <a:endParaRPr lang="de-DE" dirty="0">
              <a:cs typeface="Arial" panose="020B0604020202020204" pitchFamily="34"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7" name="TextBox 6"/>
          <p:cNvSpPr txBox="1"/>
          <p:nvPr/>
        </p:nvSpPr>
        <p:spPr>
          <a:xfrm>
            <a:off x="215900" y="1257935"/>
            <a:ext cx="8771255" cy="583565"/>
          </a:xfrm>
          <a:prstGeom prst="rect">
            <a:avLst/>
          </a:prstGeom>
          <a:noFill/>
          <a:effectLst>
            <a:reflection blurRad="6350" endPos="0" dist="101600" dir="5400000" sy="-100000" algn="bl" rotWithShape="0"/>
          </a:effectLst>
        </p:spPr>
        <p:txBody>
          <a:bodyPr wrap="square" rtlCol="0">
            <a:spAutoFit/>
          </a:bodyPr>
          <a:lstStyle/>
          <a:p>
            <a:r>
              <a:rPr lang="ro-RO" sz="3200" i="1" dirty="0" smtClean="0">
                <a:solidFill>
                  <a:srgbClr val="000000">
                    <a:lumMod val="50000"/>
                    <a:lumOff val="50000"/>
                  </a:srgbClr>
                </a:solidFill>
                <a:latin typeface="Arial" panose="020B0604020202020204" pitchFamily="34" charset="0"/>
                <a:cs typeface="Arial" panose="020B0604020202020204" pitchFamily="34" charset="0"/>
              </a:rPr>
              <a:t>4.3. Centrul de Formare Profesională</a:t>
            </a:r>
            <a:endParaRPr lang="ro-RO" sz="3200" i="1" dirty="0" smtClean="0">
              <a:solidFill>
                <a:srgbClr val="2C87C8"/>
              </a:solidFill>
              <a:latin typeface="Arial" panose="020B0604020202020204" pitchFamily="34" charset="0"/>
              <a:cs typeface="Arial" panose="020B0604020202020204" pitchFamily="34" charset="0"/>
            </a:endParaRPr>
          </a:p>
        </p:txBody>
      </p:sp>
      <p:sp>
        <p:nvSpPr>
          <p:cNvPr id="4" name="Title 1"/>
          <p:cNvSpPr>
            <a:spLocks noGrp="1"/>
          </p:cNvSpPr>
          <p:nvPr/>
        </p:nvSpPr>
        <p:spPr>
          <a:xfrm>
            <a:off x="226060" y="2150745"/>
            <a:ext cx="8554085" cy="4972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o-RO" sz="2000" i="1" dirty="0">
                <a:solidFill>
                  <a:srgbClr val="000000"/>
                </a:solidFill>
                <a:sym typeface="+mn-ea"/>
              </a:rPr>
              <a:t> </a:t>
            </a:r>
            <a:r>
              <a:rPr lang="en-US" sz="2000" i="1" dirty="0" err="1" smtClean="0">
                <a:solidFill>
                  <a:srgbClr val="000000"/>
                </a:solidFill>
                <a:sym typeface="+mn-ea"/>
              </a:rPr>
              <a:t>Necesitatea</a:t>
            </a:r>
            <a:r>
              <a:rPr lang="en-US" sz="2000" i="1" dirty="0" smtClean="0">
                <a:solidFill>
                  <a:srgbClr val="000000"/>
                </a:solidFill>
                <a:sym typeface="+mn-ea"/>
              </a:rPr>
              <a:t> </a:t>
            </a:r>
            <a:r>
              <a:rPr lang="en-US" sz="2000" i="1" dirty="0" err="1" smtClean="0">
                <a:solidFill>
                  <a:srgbClr val="000000"/>
                </a:solidFill>
                <a:sym typeface="+mn-ea"/>
              </a:rPr>
              <a:t>fondarii</a:t>
            </a:r>
            <a:r>
              <a:rPr lang="en-US" sz="2000" i="1" dirty="0" smtClean="0">
                <a:solidFill>
                  <a:srgbClr val="000000"/>
                </a:solidFill>
                <a:sym typeface="+mn-ea"/>
              </a:rPr>
              <a:t> </a:t>
            </a:r>
            <a:r>
              <a:rPr lang="en-US" sz="2000" i="1" dirty="0" err="1" smtClean="0">
                <a:solidFill>
                  <a:srgbClr val="000000"/>
                </a:solidFill>
                <a:sym typeface="+mn-ea"/>
              </a:rPr>
              <a:t>centrului</a:t>
            </a:r>
            <a:r>
              <a:rPr lang="en-US" sz="2000" i="1" dirty="0" smtClean="0">
                <a:solidFill>
                  <a:srgbClr val="000000"/>
                </a:solidFill>
                <a:sym typeface="+mn-ea"/>
              </a:rPr>
              <a:t> de </a:t>
            </a:r>
            <a:r>
              <a:rPr lang="en-US" sz="2000" i="1" dirty="0" err="1" smtClean="0">
                <a:solidFill>
                  <a:srgbClr val="000000"/>
                </a:solidFill>
                <a:sym typeface="+mn-ea"/>
              </a:rPr>
              <a:t>formare</a:t>
            </a:r>
            <a:r>
              <a:rPr lang="en-US" sz="2000" i="1" dirty="0" smtClean="0">
                <a:solidFill>
                  <a:srgbClr val="000000"/>
                </a:solidFill>
                <a:sym typeface="+mn-ea"/>
              </a:rPr>
              <a:t> </a:t>
            </a:r>
            <a:r>
              <a:rPr lang="en-US" sz="2000" i="1" dirty="0" err="1" smtClean="0">
                <a:solidFill>
                  <a:srgbClr val="000000"/>
                </a:solidFill>
                <a:sym typeface="+mn-ea"/>
              </a:rPr>
              <a:t>profesionala</a:t>
            </a:r>
          </a:p>
        </p:txBody>
      </p:sp>
      <p:grpSp>
        <p:nvGrpSpPr>
          <p:cNvPr id="6" name="Group 5"/>
          <p:cNvGrpSpPr/>
          <p:nvPr/>
        </p:nvGrpSpPr>
        <p:grpSpPr>
          <a:xfrm>
            <a:off x="342265" y="1844040"/>
            <a:ext cx="7012940" cy="87630"/>
            <a:chOff x="954194" y="783014"/>
            <a:chExt cx="6151685" cy="87766"/>
          </a:xfrm>
        </p:grpSpPr>
        <p:sp>
          <p:nvSpPr>
            <p:cNvPr id="8" name="Chevron 7"/>
            <p:cNvSpPr/>
            <p:nvPr/>
          </p:nvSpPr>
          <p:spPr>
            <a:xfrm>
              <a:off x="95419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9" name="Chevron 8"/>
            <p:cNvSpPr/>
            <p:nvPr/>
          </p:nvSpPr>
          <p:spPr>
            <a:xfrm>
              <a:off x="107018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0" name="Chevron 9"/>
            <p:cNvSpPr/>
            <p:nvPr/>
          </p:nvSpPr>
          <p:spPr>
            <a:xfrm>
              <a:off x="118618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1" name="Chevron 10"/>
            <p:cNvSpPr/>
            <p:nvPr/>
          </p:nvSpPr>
          <p:spPr>
            <a:xfrm>
              <a:off x="129643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 name="Chevron 4"/>
            <p:cNvSpPr/>
            <p:nvPr/>
          </p:nvSpPr>
          <p:spPr>
            <a:xfrm>
              <a:off x="141242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4" name="Chevron 13"/>
            <p:cNvSpPr/>
            <p:nvPr/>
          </p:nvSpPr>
          <p:spPr>
            <a:xfrm>
              <a:off x="152842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6" name="Chevron 15"/>
            <p:cNvSpPr/>
            <p:nvPr/>
          </p:nvSpPr>
          <p:spPr>
            <a:xfrm>
              <a:off x="164486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7" name="Chevron 16"/>
            <p:cNvSpPr/>
            <p:nvPr/>
          </p:nvSpPr>
          <p:spPr>
            <a:xfrm>
              <a:off x="176085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9" name="Chevron 18"/>
            <p:cNvSpPr/>
            <p:nvPr/>
          </p:nvSpPr>
          <p:spPr>
            <a:xfrm>
              <a:off x="187685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0" name="Chevron 19"/>
            <p:cNvSpPr/>
            <p:nvPr/>
          </p:nvSpPr>
          <p:spPr>
            <a:xfrm>
              <a:off x="198710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6" name="Chevron 25"/>
            <p:cNvSpPr/>
            <p:nvPr/>
          </p:nvSpPr>
          <p:spPr>
            <a:xfrm>
              <a:off x="210309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7" name="Chevron 26"/>
            <p:cNvSpPr/>
            <p:nvPr/>
          </p:nvSpPr>
          <p:spPr>
            <a:xfrm>
              <a:off x="221909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8" name="Chevron 27"/>
            <p:cNvSpPr/>
            <p:nvPr/>
          </p:nvSpPr>
          <p:spPr>
            <a:xfrm>
              <a:off x="232268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9" name="Chevron 28"/>
            <p:cNvSpPr/>
            <p:nvPr/>
          </p:nvSpPr>
          <p:spPr>
            <a:xfrm>
              <a:off x="243868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0" name="Chevron 29"/>
            <p:cNvSpPr/>
            <p:nvPr/>
          </p:nvSpPr>
          <p:spPr>
            <a:xfrm>
              <a:off x="255467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1" name="Chevron 30"/>
            <p:cNvSpPr/>
            <p:nvPr/>
          </p:nvSpPr>
          <p:spPr>
            <a:xfrm>
              <a:off x="266492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2" name="Chevron 31"/>
            <p:cNvSpPr/>
            <p:nvPr/>
          </p:nvSpPr>
          <p:spPr>
            <a:xfrm>
              <a:off x="278091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3" name="Chevron 32"/>
            <p:cNvSpPr/>
            <p:nvPr/>
          </p:nvSpPr>
          <p:spPr>
            <a:xfrm>
              <a:off x="289691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4" name="Chevron 33"/>
            <p:cNvSpPr/>
            <p:nvPr/>
          </p:nvSpPr>
          <p:spPr>
            <a:xfrm>
              <a:off x="301335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5" name="Chevron 34"/>
            <p:cNvSpPr/>
            <p:nvPr/>
          </p:nvSpPr>
          <p:spPr>
            <a:xfrm>
              <a:off x="312935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6" name="Chevron 35"/>
            <p:cNvSpPr/>
            <p:nvPr/>
          </p:nvSpPr>
          <p:spPr>
            <a:xfrm>
              <a:off x="324534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7" name="Chevron 36"/>
            <p:cNvSpPr/>
            <p:nvPr/>
          </p:nvSpPr>
          <p:spPr>
            <a:xfrm>
              <a:off x="335559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8" name="Chevron 37"/>
            <p:cNvSpPr/>
            <p:nvPr/>
          </p:nvSpPr>
          <p:spPr>
            <a:xfrm>
              <a:off x="347158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9" name="Chevron 38"/>
            <p:cNvSpPr/>
            <p:nvPr/>
          </p:nvSpPr>
          <p:spPr>
            <a:xfrm>
              <a:off x="358758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0" name="Chevron 39"/>
            <p:cNvSpPr/>
            <p:nvPr/>
          </p:nvSpPr>
          <p:spPr>
            <a:xfrm>
              <a:off x="369783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1" name="Chevron 40"/>
            <p:cNvSpPr/>
            <p:nvPr/>
          </p:nvSpPr>
          <p:spPr>
            <a:xfrm>
              <a:off x="381382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2" name="Chevron 41"/>
            <p:cNvSpPr/>
            <p:nvPr/>
          </p:nvSpPr>
          <p:spPr>
            <a:xfrm>
              <a:off x="392982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3" name="Chevron 42"/>
            <p:cNvSpPr/>
            <p:nvPr/>
          </p:nvSpPr>
          <p:spPr>
            <a:xfrm>
              <a:off x="404007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4" name="Chevron 43"/>
            <p:cNvSpPr/>
            <p:nvPr/>
          </p:nvSpPr>
          <p:spPr>
            <a:xfrm>
              <a:off x="415606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5" name="Chevron 44"/>
            <p:cNvSpPr/>
            <p:nvPr/>
          </p:nvSpPr>
          <p:spPr>
            <a:xfrm>
              <a:off x="427205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6" name="Chevron 45"/>
            <p:cNvSpPr/>
            <p:nvPr/>
          </p:nvSpPr>
          <p:spPr>
            <a:xfrm>
              <a:off x="438850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7" name="Chevron 46"/>
            <p:cNvSpPr/>
            <p:nvPr/>
          </p:nvSpPr>
          <p:spPr>
            <a:xfrm>
              <a:off x="450449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8" name="Chevron 47"/>
            <p:cNvSpPr/>
            <p:nvPr/>
          </p:nvSpPr>
          <p:spPr>
            <a:xfrm>
              <a:off x="462049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9" name="Chevron 48"/>
            <p:cNvSpPr/>
            <p:nvPr/>
          </p:nvSpPr>
          <p:spPr>
            <a:xfrm>
              <a:off x="473074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0" name="Chevron 49"/>
            <p:cNvSpPr/>
            <p:nvPr/>
          </p:nvSpPr>
          <p:spPr>
            <a:xfrm>
              <a:off x="484673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1" name="Chevron 50"/>
            <p:cNvSpPr/>
            <p:nvPr/>
          </p:nvSpPr>
          <p:spPr>
            <a:xfrm>
              <a:off x="496273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2" name="Chevron 51"/>
            <p:cNvSpPr/>
            <p:nvPr/>
          </p:nvSpPr>
          <p:spPr>
            <a:xfrm>
              <a:off x="506632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3" name="Chevron 52"/>
            <p:cNvSpPr/>
            <p:nvPr/>
          </p:nvSpPr>
          <p:spPr>
            <a:xfrm>
              <a:off x="517203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4" name="Chevron 53"/>
            <p:cNvSpPr/>
            <p:nvPr/>
          </p:nvSpPr>
          <p:spPr>
            <a:xfrm>
              <a:off x="528803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5" name="Chevron 54"/>
            <p:cNvSpPr/>
            <p:nvPr/>
          </p:nvSpPr>
          <p:spPr>
            <a:xfrm>
              <a:off x="540402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6" name="Chevron 55"/>
            <p:cNvSpPr/>
            <p:nvPr/>
          </p:nvSpPr>
          <p:spPr>
            <a:xfrm>
              <a:off x="552047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7" name="Chevron 56"/>
            <p:cNvSpPr/>
            <p:nvPr/>
          </p:nvSpPr>
          <p:spPr>
            <a:xfrm>
              <a:off x="563646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8" name="Chevron 57"/>
            <p:cNvSpPr/>
            <p:nvPr/>
          </p:nvSpPr>
          <p:spPr>
            <a:xfrm>
              <a:off x="575245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9" name="Chevron 58"/>
            <p:cNvSpPr/>
            <p:nvPr/>
          </p:nvSpPr>
          <p:spPr>
            <a:xfrm>
              <a:off x="586270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0" name="Chevron 59"/>
            <p:cNvSpPr/>
            <p:nvPr/>
          </p:nvSpPr>
          <p:spPr>
            <a:xfrm>
              <a:off x="597870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1" name="Chevron 60"/>
            <p:cNvSpPr/>
            <p:nvPr/>
          </p:nvSpPr>
          <p:spPr>
            <a:xfrm>
              <a:off x="609469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2" name="Chevron 61"/>
            <p:cNvSpPr/>
            <p:nvPr/>
          </p:nvSpPr>
          <p:spPr>
            <a:xfrm>
              <a:off x="620494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3" name="Chevron 62"/>
            <p:cNvSpPr/>
            <p:nvPr/>
          </p:nvSpPr>
          <p:spPr>
            <a:xfrm>
              <a:off x="632094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4" name="Chevron 63"/>
            <p:cNvSpPr/>
            <p:nvPr/>
          </p:nvSpPr>
          <p:spPr>
            <a:xfrm>
              <a:off x="643693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5" name="Chevron 64"/>
            <p:cNvSpPr/>
            <p:nvPr/>
          </p:nvSpPr>
          <p:spPr>
            <a:xfrm>
              <a:off x="654718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6" name="Chevron 65"/>
            <p:cNvSpPr/>
            <p:nvPr/>
          </p:nvSpPr>
          <p:spPr>
            <a:xfrm>
              <a:off x="666317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7" name="Chevron 66"/>
            <p:cNvSpPr/>
            <p:nvPr/>
          </p:nvSpPr>
          <p:spPr>
            <a:xfrm>
              <a:off x="677917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8" name="Chevron 67"/>
            <p:cNvSpPr/>
            <p:nvPr/>
          </p:nvSpPr>
          <p:spPr>
            <a:xfrm>
              <a:off x="689561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9" name="Chevron 68"/>
            <p:cNvSpPr/>
            <p:nvPr/>
          </p:nvSpPr>
          <p:spPr>
            <a:xfrm>
              <a:off x="701161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grpSp>
      <p:sp>
        <p:nvSpPr>
          <p:cNvPr id="70" name="Content Placeholder 69"/>
          <p:cNvSpPr>
            <a:spLocks noGrp="1"/>
          </p:cNvSpPr>
          <p:nvPr>
            <p:ph idx="1"/>
          </p:nvPr>
        </p:nvSpPr>
        <p:spPr/>
        <p:txBody>
          <a:bodyPr/>
          <a:lstStyle/>
          <a:p>
            <a:endParaRPr lang="en-US" b="1" i="1" dirty="0" err="1">
              <a:sym typeface="+mn-ea"/>
            </a:endParaRPr>
          </a:p>
          <a:p>
            <a:pPr marL="285750" indent="-285750">
              <a:buFont typeface="Arial" panose="020B0604020202020204" pitchFamily="34" charset="0"/>
              <a:buChar char="•"/>
            </a:pPr>
            <a:r>
              <a:rPr lang="en-US" b="1" i="1" dirty="0" err="1" smtClean="0">
                <a:solidFill>
                  <a:schemeClr val="tx1"/>
                </a:solidFill>
                <a:effectLst>
                  <a:outerShdw blurRad="38100" dist="19050" dir="2700000" algn="tl" rotWithShape="0">
                    <a:schemeClr val="dk1">
                      <a:alpha val="40000"/>
                    </a:schemeClr>
                  </a:outerShdw>
                </a:effectLst>
                <a:sym typeface="+mn-ea"/>
              </a:rPr>
              <a:t>Necesitatea legislativa , specificata de Codul Muncii, de formare continua a angajatilor; in functie de numarul de angajati , societatea fiind obligata sa treaca prin training fiecare angajat o data la doi ani.  ( legea 53/2003 )</a:t>
            </a:r>
            <a:endParaRPr lang="en-US" b="1" i="1" dirty="0" smtClean="0">
              <a:ln/>
              <a:solidFill>
                <a:schemeClr val="tx1"/>
              </a:solidFill>
              <a:effectLst>
                <a:outerShdw blurRad="38100" dist="19050" dir="2700000" algn="tl" rotWithShape="0">
                  <a:schemeClr val="dk1">
                    <a:alpha val="40000"/>
                  </a:schemeClr>
                </a:outerShdw>
              </a:effectLst>
              <a:sym typeface="+mn-ea"/>
            </a:endParaRPr>
          </a:p>
          <a:p>
            <a:endParaRPr lang="en-US" dirty="0"/>
          </a:p>
        </p:txBody>
      </p:sp>
      <p:pic>
        <p:nvPicPr>
          <p:cNvPr id="12" name="Picture Placeholder 11"/>
          <p:cNvPicPr>
            <a:picLocks noGrp="1" noChangeAspect="1"/>
          </p:cNvPicPr>
          <p:nvPr>
            <p:ph type="pic" idx="12"/>
          </p:nvPr>
        </p:nvPicPr>
        <p:blipFill>
          <a:blip r:embed="rId11" cstate="print">
            <a:extLst>
              <a:ext uri="{28A0092B-C50C-407E-A947-70E740481C1C}">
                <a14:useLocalDpi xmlns:a14="http://schemas.microsoft.com/office/drawing/2010/main" val="0"/>
              </a:ext>
            </a:extLst>
          </a:blip>
          <a:stretch>
            <a:fillRect/>
          </a:stretch>
        </p:blipFill>
        <p:spPr>
          <a:xfrm>
            <a:off x="6546215" y="3100070"/>
            <a:ext cx="2357755" cy="1809750"/>
          </a:xfrm>
          <a:prstGeom prst="rect">
            <a:avLst/>
          </a:prstGeom>
        </p:spPr>
      </p:pic>
    </p:spTree>
    <p:extLst>
      <p:ext uri="{BB962C8B-B14F-4D97-AF65-F5344CB8AC3E}">
        <p14:creationId xmlns:p14="http://schemas.microsoft.com/office/powerpoint/2010/main" val="2124012742"/>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70"/>
          <p:cNvSpPr>
            <a:spLocks noGrp="1"/>
          </p:cNvSpPr>
          <p:nvPr>
            <p:ph type="title"/>
          </p:nvPr>
        </p:nvSpPr>
        <p:spPr/>
        <p:txBody>
          <a:bodyPr/>
          <a:lstStyle/>
          <a:p>
            <a:endParaRPr lang="en-US"/>
          </a:p>
        </p:txBody>
      </p:sp>
      <p:sp>
        <p:nvSpPr>
          <p:cNvPr id="3" name="Fußzeilenplatzhalter 2"/>
          <p:cNvSpPr>
            <a:spLocks noGrp="1"/>
          </p:cNvSpPr>
          <p:nvPr>
            <p:ph type="ftr" sz="quarter" idx="13"/>
          </p:nvPr>
        </p:nvSpPr>
        <p:spPr>
          <a:xfrm>
            <a:off x="548005" y="6335395"/>
            <a:ext cx="8231505" cy="383540"/>
          </a:xfrm>
        </p:spPr>
        <p:txBody>
          <a:bodyPr wrap="square"/>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4"/>
          </p:nvPr>
        </p:nvSpPr>
        <p:spPr>
          <a:noFill/>
        </p:spPr>
        <p:txBody>
          <a:bodyPr/>
          <a:lstStyle/>
          <a:p>
            <a:endParaRPr lang="de-DE" dirty="0">
              <a:cs typeface="Arial" panose="020B0604020202020204" pitchFamily="34"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7" name="TextBox 6"/>
          <p:cNvSpPr txBox="1"/>
          <p:nvPr/>
        </p:nvSpPr>
        <p:spPr>
          <a:xfrm>
            <a:off x="215900" y="1257935"/>
            <a:ext cx="8771255" cy="583565"/>
          </a:xfrm>
          <a:prstGeom prst="rect">
            <a:avLst/>
          </a:prstGeom>
          <a:noFill/>
          <a:effectLst>
            <a:reflection blurRad="6350" endPos="0" dist="101600" dir="5400000" sy="-100000" algn="bl" rotWithShape="0"/>
          </a:effectLst>
        </p:spPr>
        <p:txBody>
          <a:bodyPr wrap="square" rtlCol="0">
            <a:spAutoFit/>
          </a:bodyPr>
          <a:lstStyle/>
          <a:p>
            <a:r>
              <a:rPr lang="ro-RO" sz="3200" i="1" dirty="0" smtClean="0">
                <a:solidFill>
                  <a:srgbClr val="000000">
                    <a:lumMod val="50000"/>
                    <a:lumOff val="50000"/>
                  </a:srgbClr>
                </a:solidFill>
                <a:latin typeface="Arial" panose="020B0604020202020204" pitchFamily="34" charset="0"/>
                <a:cs typeface="Arial" panose="020B0604020202020204" pitchFamily="34" charset="0"/>
              </a:rPr>
              <a:t>2.4. Centrul de Formare Profesională</a:t>
            </a:r>
            <a:endParaRPr lang="ro-RO" sz="3200" i="1" dirty="0" smtClean="0">
              <a:solidFill>
                <a:srgbClr val="2C87C8"/>
              </a:solidFill>
              <a:latin typeface="Arial" panose="020B0604020202020204" pitchFamily="34" charset="0"/>
              <a:cs typeface="Arial" panose="020B0604020202020204" pitchFamily="34" charset="0"/>
            </a:endParaRPr>
          </a:p>
        </p:txBody>
      </p:sp>
      <p:sp>
        <p:nvSpPr>
          <p:cNvPr id="4" name="Title 1"/>
          <p:cNvSpPr>
            <a:spLocks noGrp="1"/>
          </p:cNvSpPr>
          <p:nvPr/>
        </p:nvSpPr>
        <p:spPr>
          <a:xfrm>
            <a:off x="226060" y="2150745"/>
            <a:ext cx="8554085" cy="4972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o-RO" sz="2000" i="1" dirty="0">
                <a:solidFill>
                  <a:srgbClr val="000000"/>
                </a:solidFill>
                <a:sym typeface="+mn-ea"/>
              </a:rPr>
              <a:t> </a:t>
            </a:r>
            <a:r>
              <a:rPr lang="en-US" sz="2000" i="1" dirty="0" err="1" smtClean="0">
                <a:solidFill>
                  <a:srgbClr val="000000"/>
                </a:solidFill>
                <a:sym typeface="+mn-ea"/>
              </a:rPr>
              <a:t>Necesitatea</a:t>
            </a:r>
            <a:r>
              <a:rPr lang="en-US" sz="2000" i="1" dirty="0" smtClean="0">
                <a:solidFill>
                  <a:srgbClr val="000000"/>
                </a:solidFill>
                <a:sym typeface="+mn-ea"/>
              </a:rPr>
              <a:t> </a:t>
            </a:r>
            <a:r>
              <a:rPr lang="en-US" sz="2000" i="1" dirty="0" err="1" smtClean="0">
                <a:solidFill>
                  <a:srgbClr val="000000"/>
                </a:solidFill>
                <a:sym typeface="+mn-ea"/>
              </a:rPr>
              <a:t>fondarii</a:t>
            </a:r>
            <a:r>
              <a:rPr lang="en-US" sz="2000" i="1" dirty="0" smtClean="0">
                <a:solidFill>
                  <a:srgbClr val="000000"/>
                </a:solidFill>
                <a:sym typeface="+mn-ea"/>
              </a:rPr>
              <a:t> </a:t>
            </a:r>
            <a:r>
              <a:rPr lang="en-US" sz="2000" i="1" dirty="0" err="1" smtClean="0">
                <a:solidFill>
                  <a:srgbClr val="000000"/>
                </a:solidFill>
                <a:sym typeface="+mn-ea"/>
              </a:rPr>
              <a:t>centrului</a:t>
            </a:r>
            <a:r>
              <a:rPr lang="en-US" sz="2000" i="1" dirty="0" smtClean="0">
                <a:solidFill>
                  <a:srgbClr val="000000"/>
                </a:solidFill>
                <a:sym typeface="+mn-ea"/>
              </a:rPr>
              <a:t> de </a:t>
            </a:r>
            <a:r>
              <a:rPr lang="en-US" sz="2000" i="1" dirty="0" err="1" smtClean="0">
                <a:solidFill>
                  <a:srgbClr val="000000"/>
                </a:solidFill>
                <a:sym typeface="+mn-ea"/>
              </a:rPr>
              <a:t>formare</a:t>
            </a:r>
            <a:r>
              <a:rPr lang="en-US" sz="2000" i="1" dirty="0" smtClean="0">
                <a:solidFill>
                  <a:srgbClr val="000000"/>
                </a:solidFill>
                <a:sym typeface="+mn-ea"/>
              </a:rPr>
              <a:t> </a:t>
            </a:r>
            <a:r>
              <a:rPr lang="en-US" sz="2000" i="1" dirty="0" err="1" smtClean="0">
                <a:solidFill>
                  <a:srgbClr val="000000"/>
                </a:solidFill>
                <a:sym typeface="+mn-ea"/>
              </a:rPr>
              <a:t>profesionala</a:t>
            </a:r>
          </a:p>
        </p:txBody>
      </p:sp>
      <p:grpSp>
        <p:nvGrpSpPr>
          <p:cNvPr id="6" name="Group 5"/>
          <p:cNvGrpSpPr/>
          <p:nvPr/>
        </p:nvGrpSpPr>
        <p:grpSpPr>
          <a:xfrm>
            <a:off x="342265" y="1844040"/>
            <a:ext cx="7012940" cy="87630"/>
            <a:chOff x="954194" y="783014"/>
            <a:chExt cx="6151685" cy="87766"/>
          </a:xfrm>
        </p:grpSpPr>
        <p:sp>
          <p:nvSpPr>
            <p:cNvPr id="8" name="Chevron 7"/>
            <p:cNvSpPr/>
            <p:nvPr/>
          </p:nvSpPr>
          <p:spPr>
            <a:xfrm>
              <a:off x="95419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9" name="Chevron 8"/>
            <p:cNvSpPr/>
            <p:nvPr/>
          </p:nvSpPr>
          <p:spPr>
            <a:xfrm>
              <a:off x="107018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0" name="Chevron 9"/>
            <p:cNvSpPr/>
            <p:nvPr/>
          </p:nvSpPr>
          <p:spPr>
            <a:xfrm>
              <a:off x="118618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1" name="Chevron 10"/>
            <p:cNvSpPr/>
            <p:nvPr/>
          </p:nvSpPr>
          <p:spPr>
            <a:xfrm>
              <a:off x="129643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 name="Chevron 4"/>
            <p:cNvSpPr/>
            <p:nvPr/>
          </p:nvSpPr>
          <p:spPr>
            <a:xfrm>
              <a:off x="141242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4" name="Chevron 13"/>
            <p:cNvSpPr/>
            <p:nvPr/>
          </p:nvSpPr>
          <p:spPr>
            <a:xfrm>
              <a:off x="152842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6" name="Chevron 15"/>
            <p:cNvSpPr/>
            <p:nvPr/>
          </p:nvSpPr>
          <p:spPr>
            <a:xfrm>
              <a:off x="164486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7" name="Chevron 16"/>
            <p:cNvSpPr/>
            <p:nvPr/>
          </p:nvSpPr>
          <p:spPr>
            <a:xfrm>
              <a:off x="176085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9" name="Chevron 18"/>
            <p:cNvSpPr/>
            <p:nvPr/>
          </p:nvSpPr>
          <p:spPr>
            <a:xfrm>
              <a:off x="187685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0" name="Chevron 19"/>
            <p:cNvSpPr/>
            <p:nvPr/>
          </p:nvSpPr>
          <p:spPr>
            <a:xfrm>
              <a:off x="198710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6" name="Chevron 25"/>
            <p:cNvSpPr/>
            <p:nvPr/>
          </p:nvSpPr>
          <p:spPr>
            <a:xfrm>
              <a:off x="210309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7" name="Chevron 26"/>
            <p:cNvSpPr/>
            <p:nvPr/>
          </p:nvSpPr>
          <p:spPr>
            <a:xfrm>
              <a:off x="221909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8" name="Chevron 27"/>
            <p:cNvSpPr/>
            <p:nvPr/>
          </p:nvSpPr>
          <p:spPr>
            <a:xfrm>
              <a:off x="232268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9" name="Chevron 28"/>
            <p:cNvSpPr/>
            <p:nvPr/>
          </p:nvSpPr>
          <p:spPr>
            <a:xfrm>
              <a:off x="243868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0" name="Chevron 29"/>
            <p:cNvSpPr/>
            <p:nvPr/>
          </p:nvSpPr>
          <p:spPr>
            <a:xfrm>
              <a:off x="255467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1" name="Chevron 30"/>
            <p:cNvSpPr/>
            <p:nvPr/>
          </p:nvSpPr>
          <p:spPr>
            <a:xfrm>
              <a:off x="266492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2" name="Chevron 31"/>
            <p:cNvSpPr/>
            <p:nvPr/>
          </p:nvSpPr>
          <p:spPr>
            <a:xfrm>
              <a:off x="278091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3" name="Chevron 32"/>
            <p:cNvSpPr/>
            <p:nvPr/>
          </p:nvSpPr>
          <p:spPr>
            <a:xfrm>
              <a:off x="289691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4" name="Chevron 33"/>
            <p:cNvSpPr/>
            <p:nvPr/>
          </p:nvSpPr>
          <p:spPr>
            <a:xfrm>
              <a:off x="301335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5" name="Chevron 34"/>
            <p:cNvSpPr/>
            <p:nvPr/>
          </p:nvSpPr>
          <p:spPr>
            <a:xfrm>
              <a:off x="312935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6" name="Chevron 35"/>
            <p:cNvSpPr/>
            <p:nvPr/>
          </p:nvSpPr>
          <p:spPr>
            <a:xfrm>
              <a:off x="324534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7" name="Chevron 36"/>
            <p:cNvSpPr/>
            <p:nvPr/>
          </p:nvSpPr>
          <p:spPr>
            <a:xfrm>
              <a:off x="335559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8" name="Chevron 37"/>
            <p:cNvSpPr/>
            <p:nvPr/>
          </p:nvSpPr>
          <p:spPr>
            <a:xfrm>
              <a:off x="347158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9" name="Chevron 38"/>
            <p:cNvSpPr/>
            <p:nvPr/>
          </p:nvSpPr>
          <p:spPr>
            <a:xfrm>
              <a:off x="358758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0" name="Chevron 39"/>
            <p:cNvSpPr/>
            <p:nvPr/>
          </p:nvSpPr>
          <p:spPr>
            <a:xfrm>
              <a:off x="369783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1" name="Chevron 40"/>
            <p:cNvSpPr/>
            <p:nvPr/>
          </p:nvSpPr>
          <p:spPr>
            <a:xfrm>
              <a:off x="381382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2" name="Chevron 41"/>
            <p:cNvSpPr/>
            <p:nvPr/>
          </p:nvSpPr>
          <p:spPr>
            <a:xfrm>
              <a:off x="392982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3" name="Chevron 42"/>
            <p:cNvSpPr/>
            <p:nvPr/>
          </p:nvSpPr>
          <p:spPr>
            <a:xfrm>
              <a:off x="404007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4" name="Chevron 43"/>
            <p:cNvSpPr/>
            <p:nvPr/>
          </p:nvSpPr>
          <p:spPr>
            <a:xfrm>
              <a:off x="415606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5" name="Chevron 44"/>
            <p:cNvSpPr/>
            <p:nvPr/>
          </p:nvSpPr>
          <p:spPr>
            <a:xfrm>
              <a:off x="427205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6" name="Chevron 45"/>
            <p:cNvSpPr/>
            <p:nvPr/>
          </p:nvSpPr>
          <p:spPr>
            <a:xfrm>
              <a:off x="438850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7" name="Chevron 46"/>
            <p:cNvSpPr/>
            <p:nvPr/>
          </p:nvSpPr>
          <p:spPr>
            <a:xfrm>
              <a:off x="450449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8" name="Chevron 47"/>
            <p:cNvSpPr/>
            <p:nvPr/>
          </p:nvSpPr>
          <p:spPr>
            <a:xfrm>
              <a:off x="462049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9" name="Chevron 48"/>
            <p:cNvSpPr/>
            <p:nvPr/>
          </p:nvSpPr>
          <p:spPr>
            <a:xfrm>
              <a:off x="473074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0" name="Chevron 49"/>
            <p:cNvSpPr/>
            <p:nvPr/>
          </p:nvSpPr>
          <p:spPr>
            <a:xfrm>
              <a:off x="484673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1" name="Chevron 50"/>
            <p:cNvSpPr/>
            <p:nvPr/>
          </p:nvSpPr>
          <p:spPr>
            <a:xfrm>
              <a:off x="496273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2" name="Chevron 51"/>
            <p:cNvSpPr/>
            <p:nvPr/>
          </p:nvSpPr>
          <p:spPr>
            <a:xfrm>
              <a:off x="506632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3" name="Chevron 52"/>
            <p:cNvSpPr/>
            <p:nvPr/>
          </p:nvSpPr>
          <p:spPr>
            <a:xfrm>
              <a:off x="517203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4" name="Chevron 53"/>
            <p:cNvSpPr/>
            <p:nvPr/>
          </p:nvSpPr>
          <p:spPr>
            <a:xfrm>
              <a:off x="528803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5" name="Chevron 54"/>
            <p:cNvSpPr/>
            <p:nvPr/>
          </p:nvSpPr>
          <p:spPr>
            <a:xfrm>
              <a:off x="540402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6" name="Chevron 55"/>
            <p:cNvSpPr/>
            <p:nvPr/>
          </p:nvSpPr>
          <p:spPr>
            <a:xfrm>
              <a:off x="552047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7" name="Chevron 56"/>
            <p:cNvSpPr/>
            <p:nvPr/>
          </p:nvSpPr>
          <p:spPr>
            <a:xfrm>
              <a:off x="563646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8" name="Chevron 57"/>
            <p:cNvSpPr/>
            <p:nvPr/>
          </p:nvSpPr>
          <p:spPr>
            <a:xfrm>
              <a:off x="575245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9" name="Chevron 58"/>
            <p:cNvSpPr/>
            <p:nvPr/>
          </p:nvSpPr>
          <p:spPr>
            <a:xfrm>
              <a:off x="586270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0" name="Chevron 59"/>
            <p:cNvSpPr/>
            <p:nvPr/>
          </p:nvSpPr>
          <p:spPr>
            <a:xfrm>
              <a:off x="597870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1" name="Chevron 60"/>
            <p:cNvSpPr/>
            <p:nvPr/>
          </p:nvSpPr>
          <p:spPr>
            <a:xfrm>
              <a:off x="609469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2" name="Chevron 61"/>
            <p:cNvSpPr/>
            <p:nvPr/>
          </p:nvSpPr>
          <p:spPr>
            <a:xfrm>
              <a:off x="620494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3" name="Chevron 62"/>
            <p:cNvSpPr/>
            <p:nvPr/>
          </p:nvSpPr>
          <p:spPr>
            <a:xfrm>
              <a:off x="632094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4" name="Chevron 63"/>
            <p:cNvSpPr/>
            <p:nvPr/>
          </p:nvSpPr>
          <p:spPr>
            <a:xfrm>
              <a:off x="643693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5" name="Chevron 64"/>
            <p:cNvSpPr/>
            <p:nvPr/>
          </p:nvSpPr>
          <p:spPr>
            <a:xfrm>
              <a:off x="654718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6" name="Chevron 65"/>
            <p:cNvSpPr/>
            <p:nvPr/>
          </p:nvSpPr>
          <p:spPr>
            <a:xfrm>
              <a:off x="666317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7" name="Chevron 66"/>
            <p:cNvSpPr/>
            <p:nvPr/>
          </p:nvSpPr>
          <p:spPr>
            <a:xfrm>
              <a:off x="677917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8" name="Chevron 67"/>
            <p:cNvSpPr/>
            <p:nvPr/>
          </p:nvSpPr>
          <p:spPr>
            <a:xfrm>
              <a:off x="689561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9" name="Chevron 68"/>
            <p:cNvSpPr/>
            <p:nvPr/>
          </p:nvSpPr>
          <p:spPr>
            <a:xfrm>
              <a:off x="701161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grpSp>
      <p:sp>
        <p:nvSpPr>
          <p:cNvPr id="70" name="Content Placeholder 69"/>
          <p:cNvSpPr>
            <a:spLocks noGrp="1"/>
          </p:cNvSpPr>
          <p:nvPr>
            <p:ph idx="1"/>
          </p:nvPr>
        </p:nvSpPr>
        <p:spPr>
          <a:xfrm>
            <a:off x="683895" y="2846070"/>
            <a:ext cx="5760085" cy="2542540"/>
          </a:xfrm>
        </p:spPr>
        <p:txBody>
          <a:bodyPr/>
          <a:lstStyle/>
          <a:p>
            <a:pPr marL="358775" indent="-358775" algn="l">
              <a:buFont typeface="Arial" panose="020B0604020202020204" pitchFamily="34" charset="0"/>
              <a:tabLst>
                <a:tab pos="2190750" algn="l"/>
              </a:tabLst>
            </a:pPr>
            <a:r>
              <a:rPr lang="en-US" b="1" i="1" dirty="0" err="1" smtClean="0">
                <a:solidFill>
                  <a:schemeClr val="tx1"/>
                </a:solidFill>
                <a:effectLst>
                  <a:outerShdw blurRad="38100" dist="19050" dir="2700000" algn="tl" rotWithShape="0">
                    <a:schemeClr val="dk1">
                      <a:alpha val="40000"/>
                    </a:schemeClr>
                  </a:outerShdw>
                </a:effectLst>
                <a:sym typeface="+mn-ea"/>
              </a:rPr>
              <a:t>Eficientizarea resursei umane prin dobandirea de competente certificate tot mai complexe</a:t>
            </a:r>
          </a:p>
          <a:p>
            <a:pPr marL="358775" indent="-358775" algn="l">
              <a:buFont typeface="Arial" panose="020B0604020202020204" pitchFamily="34" charset="0"/>
              <a:tabLst>
                <a:tab pos="2190750" algn="l"/>
              </a:tabLst>
            </a:pPr>
            <a:endParaRPr lang="en-US" b="1" i="1" dirty="0" err="1" smtClean="0">
              <a:solidFill>
                <a:schemeClr val="tx1"/>
              </a:solidFill>
              <a:effectLst>
                <a:outerShdw blurRad="38100" dist="19050" dir="2700000" algn="tl" rotWithShape="0">
                  <a:schemeClr val="dk1">
                    <a:alpha val="40000"/>
                  </a:schemeClr>
                </a:outerShdw>
              </a:effectLst>
              <a:sym typeface="+mn-ea"/>
            </a:endParaRPr>
          </a:p>
          <a:p>
            <a:pPr marL="358775" lvl="0" indent="-358775" algn="l">
              <a:buFont typeface="Arial" panose="020B0604020202020204" pitchFamily="34" charset="0"/>
              <a:tabLst>
                <a:tab pos="2190750" algn="l"/>
              </a:tabLst>
            </a:pPr>
            <a:r>
              <a:rPr lang="en-US" b="1" i="1" dirty="0" err="1" smtClean="0">
                <a:solidFill>
                  <a:schemeClr val="tx1"/>
                </a:solidFill>
                <a:effectLst>
                  <a:outerShdw blurRad="38100" dist="19050" dir="2700000" algn="tl" rotWithShape="0">
                    <a:schemeClr val="dk1">
                      <a:alpha val="40000"/>
                    </a:schemeClr>
                  </a:outerShdw>
                </a:effectLst>
                <a:sym typeface="+mn-ea"/>
              </a:rPr>
              <a:t>Necesitatea companiei de a califica un numar mare de  angajati avand competente specifice muncii complexe din domeniul serviciilor de apa si canalizare </a:t>
            </a:r>
            <a:endParaRPr lang="en-US" b="1" i="1" dirty="0">
              <a:ln/>
              <a:solidFill>
                <a:schemeClr val="tx1"/>
              </a:solidFill>
              <a:effectLst>
                <a:outerShdw blurRad="38100" dist="19050" dir="2700000" algn="tl" rotWithShape="0">
                  <a:schemeClr val="dk1">
                    <a:alpha val="40000"/>
                  </a:schemeClr>
                </a:outerShdw>
              </a:effectLst>
              <a:sym typeface="+mn-ea"/>
            </a:endParaRPr>
          </a:p>
          <a:p>
            <a:endParaRPr lang="en-US" b="1" i="1" dirty="0" smtClean="0">
              <a:solidFill>
                <a:schemeClr val="tx1"/>
              </a:solidFill>
              <a:effectLst>
                <a:outerShdw blurRad="38100" dist="19050" dir="2700000" algn="tl" rotWithShape="0">
                  <a:schemeClr val="dk1">
                    <a:alpha val="40000"/>
                  </a:schemeClr>
                </a:outerShdw>
              </a:effectLst>
              <a:sym typeface="+mn-ea"/>
            </a:endParaRPr>
          </a:p>
          <a:p>
            <a:endParaRPr lang="en-US" dirty="0"/>
          </a:p>
        </p:txBody>
      </p:sp>
      <p:pic>
        <p:nvPicPr>
          <p:cNvPr id="73" name="Imagine 4" descr="insigna _marius.jpg"/>
          <p:cNvPicPr>
            <a:picLocks noGrp="1" noChangeAspect="1"/>
          </p:cNvPicPr>
          <p:nvPr>
            <p:ph type="pic" idx="12"/>
          </p:nvPr>
        </p:nvPicPr>
        <p:blipFill>
          <a:blip r:embed="rId11">
            <a:extLst>
              <a:ext uri="{28A0092B-C50C-407E-A947-70E740481C1C}">
                <a14:useLocalDpi xmlns:a14="http://schemas.microsoft.com/office/drawing/2010/main" val="0"/>
              </a:ext>
            </a:extLst>
          </a:blip>
          <a:srcRect l="-16" r="-192"/>
          <a:stretch>
            <a:fillRect/>
          </a:stretch>
        </p:blipFill>
        <p:spPr>
          <a:xfrm>
            <a:off x="6953250" y="3138170"/>
            <a:ext cx="1759585" cy="16789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711382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7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70"/>
          <p:cNvSpPr>
            <a:spLocks noGrp="1"/>
          </p:cNvSpPr>
          <p:nvPr>
            <p:ph type="title"/>
          </p:nvPr>
        </p:nvSpPr>
        <p:spPr/>
        <p:txBody>
          <a:bodyPr/>
          <a:lstStyle/>
          <a:p>
            <a:endParaRPr lang="en-US"/>
          </a:p>
        </p:txBody>
      </p:sp>
      <p:sp>
        <p:nvSpPr>
          <p:cNvPr id="3" name="Fußzeilenplatzhalter 2"/>
          <p:cNvSpPr>
            <a:spLocks noGrp="1"/>
          </p:cNvSpPr>
          <p:nvPr>
            <p:ph type="ftr" sz="quarter" idx="13"/>
          </p:nvPr>
        </p:nvSpPr>
        <p:spPr>
          <a:xfrm>
            <a:off x="182880" y="6335395"/>
            <a:ext cx="8636000" cy="383540"/>
          </a:xfrm>
        </p:spPr>
        <p:txBody>
          <a:bodyPr wrap="square"/>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4"/>
          </p:nvPr>
        </p:nvSpPr>
        <p:spPr>
          <a:noFill/>
        </p:spPr>
        <p:txBody>
          <a:bodyPr/>
          <a:lstStyle/>
          <a:p>
            <a:endParaRPr lang="de-DE" dirty="0">
              <a:cs typeface="Arial" panose="020B0604020202020204" pitchFamily="34"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7" name="TextBox 6"/>
          <p:cNvSpPr txBox="1"/>
          <p:nvPr/>
        </p:nvSpPr>
        <p:spPr>
          <a:xfrm>
            <a:off x="215900" y="1257935"/>
            <a:ext cx="8771255" cy="583565"/>
          </a:xfrm>
          <a:prstGeom prst="rect">
            <a:avLst/>
          </a:prstGeom>
          <a:noFill/>
          <a:effectLst>
            <a:reflection blurRad="6350" endPos="0" dist="101600" dir="5400000" sy="-100000" algn="bl" rotWithShape="0"/>
          </a:effectLst>
        </p:spPr>
        <p:txBody>
          <a:bodyPr wrap="square" rtlCol="0">
            <a:spAutoFit/>
          </a:bodyPr>
          <a:lstStyle/>
          <a:p>
            <a:r>
              <a:rPr lang="ro-RO" sz="3200" i="1" dirty="0" smtClean="0">
                <a:solidFill>
                  <a:srgbClr val="000000">
                    <a:lumMod val="50000"/>
                    <a:lumOff val="50000"/>
                  </a:srgbClr>
                </a:solidFill>
                <a:latin typeface="Arial" panose="020B0604020202020204" pitchFamily="34" charset="0"/>
                <a:cs typeface="Arial" panose="020B0604020202020204" pitchFamily="34" charset="0"/>
              </a:rPr>
              <a:t>2.4. Centrul de Formare Profesională</a:t>
            </a:r>
            <a:endParaRPr lang="ro-RO" sz="3200" i="1" dirty="0" smtClean="0">
              <a:solidFill>
                <a:srgbClr val="2C87C8"/>
              </a:solidFill>
              <a:latin typeface="Arial" panose="020B0604020202020204" pitchFamily="34" charset="0"/>
              <a:cs typeface="Arial" panose="020B0604020202020204" pitchFamily="34" charset="0"/>
            </a:endParaRPr>
          </a:p>
        </p:txBody>
      </p:sp>
      <p:sp>
        <p:nvSpPr>
          <p:cNvPr id="4" name="Title 1"/>
          <p:cNvSpPr>
            <a:spLocks noGrp="1"/>
          </p:cNvSpPr>
          <p:nvPr/>
        </p:nvSpPr>
        <p:spPr>
          <a:xfrm>
            <a:off x="226060" y="2150745"/>
            <a:ext cx="8554085" cy="4972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o-RO" sz="2000" i="1" dirty="0">
                <a:solidFill>
                  <a:srgbClr val="000000"/>
                </a:solidFill>
                <a:sym typeface="+mn-ea"/>
              </a:rPr>
              <a:t> </a:t>
            </a:r>
            <a:r>
              <a:rPr lang="en-US" sz="2000" i="1" dirty="0" err="1" smtClean="0">
                <a:solidFill>
                  <a:srgbClr val="000000"/>
                </a:solidFill>
                <a:sym typeface="+mn-ea"/>
              </a:rPr>
              <a:t>Necesitatea</a:t>
            </a:r>
            <a:r>
              <a:rPr lang="en-US" sz="2000" i="1" dirty="0" smtClean="0">
                <a:solidFill>
                  <a:srgbClr val="000000"/>
                </a:solidFill>
                <a:sym typeface="+mn-ea"/>
              </a:rPr>
              <a:t> </a:t>
            </a:r>
            <a:r>
              <a:rPr lang="en-US" sz="2000" i="1" dirty="0" err="1" smtClean="0">
                <a:solidFill>
                  <a:srgbClr val="000000"/>
                </a:solidFill>
                <a:sym typeface="+mn-ea"/>
              </a:rPr>
              <a:t>fondarii</a:t>
            </a:r>
            <a:r>
              <a:rPr lang="en-US" sz="2000" i="1" dirty="0" smtClean="0">
                <a:solidFill>
                  <a:srgbClr val="000000"/>
                </a:solidFill>
                <a:sym typeface="+mn-ea"/>
              </a:rPr>
              <a:t> </a:t>
            </a:r>
            <a:r>
              <a:rPr lang="en-US" sz="2000" i="1" dirty="0" err="1" smtClean="0">
                <a:solidFill>
                  <a:srgbClr val="000000"/>
                </a:solidFill>
                <a:sym typeface="+mn-ea"/>
              </a:rPr>
              <a:t>centrului</a:t>
            </a:r>
            <a:r>
              <a:rPr lang="en-US" sz="2000" i="1" dirty="0" smtClean="0">
                <a:solidFill>
                  <a:srgbClr val="000000"/>
                </a:solidFill>
                <a:sym typeface="+mn-ea"/>
              </a:rPr>
              <a:t> de </a:t>
            </a:r>
            <a:r>
              <a:rPr lang="en-US" sz="2000" i="1" dirty="0" err="1" smtClean="0">
                <a:solidFill>
                  <a:srgbClr val="000000"/>
                </a:solidFill>
                <a:sym typeface="+mn-ea"/>
              </a:rPr>
              <a:t>formare</a:t>
            </a:r>
            <a:r>
              <a:rPr lang="en-US" sz="2000" i="1" dirty="0" smtClean="0">
                <a:solidFill>
                  <a:srgbClr val="000000"/>
                </a:solidFill>
                <a:sym typeface="+mn-ea"/>
              </a:rPr>
              <a:t> </a:t>
            </a:r>
            <a:r>
              <a:rPr lang="en-US" sz="2000" i="1" dirty="0" err="1" smtClean="0">
                <a:solidFill>
                  <a:srgbClr val="000000"/>
                </a:solidFill>
                <a:sym typeface="+mn-ea"/>
              </a:rPr>
              <a:t>profesionala</a:t>
            </a:r>
          </a:p>
        </p:txBody>
      </p:sp>
      <p:grpSp>
        <p:nvGrpSpPr>
          <p:cNvPr id="6" name="Group 5"/>
          <p:cNvGrpSpPr/>
          <p:nvPr/>
        </p:nvGrpSpPr>
        <p:grpSpPr>
          <a:xfrm>
            <a:off x="342265" y="1844040"/>
            <a:ext cx="7012940" cy="87630"/>
            <a:chOff x="954194" y="783014"/>
            <a:chExt cx="6151685" cy="87766"/>
          </a:xfrm>
        </p:grpSpPr>
        <p:sp>
          <p:nvSpPr>
            <p:cNvPr id="8" name="Chevron 7"/>
            <p:cNvSpPr/>
            <p:nvPr/>
          </p:nvSpPr>
          <p:spPr>
            <a:xfrm>
              <a:off x="95419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9" name="Chevron 8"/>
            <p:cNvSpPr/>
            <p:nvPr/>
          </p:nvSpPr>
          <p:spPr>
            <a:xfrm>
              <a:off x="107018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0" name="Chevron 9"/>
            <p:cNvSpPr/>
            <p:nvPr/>
          </p:nvSpPr>
          <p:spPr>
            <a:xfrm>
              <a:off x="118618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1" name="Chevron 10"/>
            <p:cNvSpPr/>
            <p:nvPr/>
          </p:nvSpPr>
          <p:spPr>
            <a:xfrm>
              <a:off x="129643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 name="Chevron 4"/>
            <p:cNvSpPr/>
            <p:nvPr/>
          </p:nvSpPr>
          <p:spPr>
            <a:xfrm>
              <a:off x="141242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4" name="Chevron 13"/>
            <p:cNvSpPr/>
            <p:nvPr/>
          </p:nvSpPr>
          <p:spPr>
            <a:xfrm>
              <a:off x="152842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6" name="Chevron 15"/>
            <p:cNvSpPr/>
            <p:nvPr/>
          </p:nvSpPr>
          <p:spPr>
            <a:xfrm>
              <a:off x="164486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7" name="Chevron 16"/>
            <p:cNvSpPr/>
            <p:nvPr/>
          </p:nvSpPr>
          <p:spPr>
            <a:xfrm>
              <a:off x="176085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9" name="Chevron 18"/>
            <p:cNvSpPr/>
            <p:nvPr/>
          </p:nvSpPr>
          <p:spPr>
            <a:xfrm>
              <a:off x="187685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0" name="Chevron 19"/>
            <p:cNvSpPr/>
            <p:nvPr/>
          </p:nvSpPr>
          <p:spPr>
            <a:xfrm>
              <a:off x="198710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6" name="Chevron 25"/>
            <p:cNvSpPr/>
            <p:nvPr/>
          </p:nvSpPr>
          <p:spPr>
            <a:xfrm>
              <a:off x="210309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7" name="Chevron 26"/>
            <p:cNvSpPr/>
            <p:nvPr/>
          </p:nvSpPr>
          <p:spPr>
            <a:xfrm>
              <a:off x="221909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8" name="Chevron 27"/>
            <p:cNvSpPr/>
            <p:nvPr/>
          </p:nvSpPr>
          <p:spPr>
            <a:xfrm>
              <a:off x="232268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9" name="Chevron 28"/>
            <p:cNvSpPr/>
            <p:nvPr/>
          </p:nvSpPr>
          <p:spPr>
            <a:xfrm>
              <a:off x="243868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0" name="Chevron 29"/>
            <p:cNvSpPr/>
            <p:nvPr/>
          </p:nvSpPr>
          <p:spPr>
            <a:xfrm>
              <a:off x="255467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1" name="Chevron 30"/>
            <p:cNvSpPr/>
            <p:nvPr/>
          </p:nvSpPr>
          <p:spPr>
            <a:xfrm>
              <a:off x="266492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2" name="Chevron 31"/>
            <p:cNvSpPr/>
            <p:nvPr/>
          </p:nvSpPr>
          <p:spPr>
            <a:xfrm>
              <a:off x="278091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3" name="Chevron 32"/>
            <p:cNvSpPr/>
            <p:nvPr/>
          </p:nvSpPr>
          <p:spPr>
            <a:xfrm>
              <a:off x="289691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4" name="Chevron 33"/>
            <p:cNvSpPr/>
            <p:nvPr/>
          </p:nvSpPr>
          <p:spPr>
            <a:xfrm>
              <a:off x="301335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5" name="Chevron 34"/>
            <p:cNvSpPr/>
            <p:nvPr/>
          </p:nvSpPr>
          <p:spPr>
            <a:xfrm>
              <a:off x="312935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6" name="Chevron 35"/>
            <p:cNvSpPr/>
            <p:nvPr/>
          </p:nvSpPr>
          <p:spPr>
            <a:xfrm>
              <a:off x="324534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7" name="Chevron 36"/>
            <p:cNvSpPr/>
            <p:nvPr/>
          </p:nvSpPr>
          <p:spPr>
            <a:xfrm>
              <a:off x="335559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8" name="Chevron 37"/>
            <p:cNvSpPr/>
            <p:nvPr/>
          </p:nvSpPr>
          <p:spPr>
            <a:xfrm>
              <a:off x="347158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9" name="Chevron 38"/>
            <p:cNvSpPr/>
            <p:nvPr/>
          </p:nvSpPr>
          <p:spPr>
            <a:xfrm>
              <a:off x="358758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0" name="Chevron 39"/>
            <p:cNvSpPr/>
            <p:nvPr/>
          </p:nvSpPr>
          <p:spPr>
            <a:xfrm>
              <a:off x="369783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1" name="Chevron 40"/>
            <p:cNvSpPr/>
            <p:nvPr/>
          </p:nvSpPr>
          <p:spPr>
            <a:xfrm>
              <a:off x="381382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2" name="Chevron 41"/>
            <p:cNvSpPr/>
            <p:nvPr/>
          </p:nvSpPr>
          <p:spPr>
            <a:xfrm>
              <a:off x="392982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3" name="Chevron 42"/>
            <p:cNvSpPr/>
            <p:nvPr/>
          </p:nvSpPr>
          <p:spPr>
            <a:xfrm>
              <a:off x="404007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4" name="Chevron 43"/>
            <p:cNvSpPr/>
            <p:nvPr/>
          </p:nvSpPr>
          <p:spPr>
            <a:xfrm>
              <a:off x="415606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5" name="Chevron 44"/>
            <p:cNvSpPr/>
            <p:nvPr/>
          </p:nvSpPr>
          <p:spPr>
            <a:xfrm>
              <a:off x="427205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6" name="Chevron 45"/>
            <p:cNvSpPr/>
            <p:nvPr/>
          </p:nvSpPr>
          <p:spPr>
            <a:xfrm>
              <a:off x="438850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7" name="Chevron 46"/>
            <p:cNvSpPr/>
            <p:nvPr/>
          </p:nvSpPr>
          <p:spPr>
            <a:xfrm>
              <a:off x="450449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8" name="Chevron 47"/>
            <p:cNvSpPr/>
            <p:nvPr/>
          </p:nvSpPr>
          <p:spPr>
            <a:xfrm>
              <a:off x="462049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9" name="Chevron 48"/>
            <p:cNvSpPr/>
            <p:nvPr/>
          </p:nvSpPr>
          <p:spPr>
            <a:xfrm>
              <a:off x="473074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0" name="Chevron 49"/>
            <p:cNvSpPr/>
            <p:nvPr/>
          </p:nvSpPr>
          <p:spPr>
            <a:xfrm>
              <a:off x="484673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1" name="Chevron 50"/>
            <p:cNvSpPr/>
            <p:nvPr/>
          </p:nvSpPr>
          <p:spPr>
            <a:xfrm>
              <a:off x="496273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2" name="Chevron 51"/>
            <p:cNvSpPr/>
            <p:nvPr/>
          </p:nvSpPr>
          <p:spPr>
            <a:xfrm>
              <a:off x="506632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3" name="Chevron 52"/>
            <p:cNvSpPr/>
            <p:nvPr/>
          </p:nvSpPr>
          <p:spPr>
            <a:xfrm>
              <a:off x="517203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4" name="Chevron 53"/>
            <p:cNvSpPr/>
            <p:nvPr/>
          </p:nvSpPr>
          <p:spPr>
            <a:xfrm>
              <a:off x="528803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5" name="Chevron 54"/>
            <p:cNvSpPr/>
            <p:nvPr/>
          </p:nvSpPr>
          <p:spPr>
            <a:xfrm>
              <a:off x="540402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6" name="Chevron 55"/>
            <p:cNvSpPr/>
            <p:nvPr/>
          </p:nvSpPr>
          <p:spPr>
            <a:xfrm>
              <a:off x="552047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7" name="Chevron 56"/>
            <p:cNvSpPr/>
            <p:nvPr/>
          </p:nvSpPr>
          <p:spPr>
            <a:xfrm>
              <a:off x="563646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8" name="Chevron 57"/>
            <p:cNvSpPr/>
            <p:nvPr/>
          </p:nvSpPr>
          <p:spPr>
            <a:xfrm>
              <a:off x="575245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9" name="Chevron 58"/>
            <p:cNvSpPr/>
            <p:nvPr/>
          </p:nvSpPr>
          <p:spPr>
            <a:xfrm>
              <a:off x="586270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0" name="Chevron 59"/>
            <p:cNvSpPr/>
            <p:nvPr/>
          </p:nvSpPr>
          <p:spPr>
            <a:xfrm>
              <a:off x="597870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1" name="Chevron 60"/>
            <p:cNvSpPr/>
            <p:nvPr/>
          </p:nvSpPr>
          <p:spPr>
            <a:xfrm>
              <a:off x="609469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2" name="Chevron 61"/>
            <p:cNvSpPr/>
            <p:nvPr/>
          </p:nvSpPr>
          <p:spPr>
            <a:xfrm>
              <a:off x="620494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3" name="Chevron 62"/>
            <p:cNvSpPr/>
            <p:nvPr/>
          </p:nvSpPr>
          <p:spPr>
            <a:xfrm>
              <a:off x="632094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4" name="Chevron 63"/>
            <p:cNvSpPr/>
            <p:nvPr/>
          </p:nvSpPr>
          <p:spPr>
            <a:xfrm>
              <a:off x="643693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5" name="Chevron 64"/>
            <p:cNvSpPr/>
            <p:nvPr/>
          </p:nvSpPr>
          <p:spPr>
            <a:xfrm>
              <a:off x="654718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6" name="Chevron 65"/>
            <p:cNvSpPr/>
            <p:nvPr/>
          </p:nvSpPr>
          <p:spPr>
            <a:xfrm>
              <a:off x="666317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7" name="Chevron 66"/>
            <p:cNvSpPr/>
            <p:nvPr/>
          </p:nvSpPr>
          <p:spPr>
            <a:xfrm>
              <a:off x="677917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8" name="Chevron 67"/>
            <p:cNvSpPr/>
            <p:nvPr/>
          </p:nvSpPr>
          <p:spPr>
            <a:xfrm>
              <a:off x="689561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9" name="Chevron 68"/>
            <p:cNvSpPr/>
            <p:nvPr/>
          </p:nvSpPr>
          <p:spPr>
            <a:xfrm>
              <a:off x="701161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grpSp>
      <p:sp>
        <p:nvSpPr>
          <p:cNvPr id="70" name="Content Placeholder 69"/>
          <p:cNvSpPr>
            <a:spLocks noGrp="1"/>
          </p:cNvSpPr>
          <p:nvPr>
            <p:ph idx="1"/>
          </p:nvPr>
        </p:nvSpPr>
        <p:spPr>
          <a:xfrm>
            <a:off x="683895" y="2846070"/>
            <a:ext cx="5760085" cy="2542540"/>
          </a:xfrm>
        </p:spPr>
        <p:txBody>
          <a:bodyPr/>
          <a:lstStyle/>
          <a:p>
            <a:pPr marL="358775" indent="-358775" algn="l">
              <a:buFont typeface="Arial" panose="020B0604020202020204" pitchFamily="34" charset="0"/>
              <a:tabLst>
                <a:tab pos="2190750" algn="l"/>
              </a:tabLst>
            </a:pPr>
            <a:r>
              <a:rPr lang="en-US" b="1" i="1" dirty="0" err="1" smtClean="0">
                <a:solidFill>
                  <a:schemeClr val="tx1"/>
                </a:solidFill>
                <a:effectLst>
                  <a:outerShdw blurRad="38100" dist="19050" dir="2700000" algn="tl" rotWithShape="0">
                    <a:schemeClr val="dk1">
                      <a:alpha val="40000"/>
                    </a:schemeClr>
                  </a:outerShdw>
                </a:effectLst>
                <a:sym typeface="+mn-ea"/>
              </a:rPr>
              <a:t>Necesitatea atragerii de fonduri  externe in domeniul formarii profesionale, fonduri care incepusera sa intre masiv in Romania; </a:t>
            </a:r>
          </a:p>
          <a:p>
            <a:pPr marL="358775" lvl="0" indent="-358775" algn="l">
              <a:buFont typeface="Arial" panose="020B0604020202020204" pitchFamily="34" charset="0"/>
              <a:tabLst>
                <a:tab pos="2190750" algn="l"/>
              </a:tabLst>
            </a:pPr>
            <a:endParaRPr lang="en-US" b="1" i="1" dirty="0" err="1" smtClean="0">
              <a:solidFill>
                <a:schemeClr val="tx1"/>
              </a:solidFill>
              <a:effectLst>
                <a:outerShdw blurRad="38100" dist="19050" dir="2700000" algn="tl" rotWithShape="0">
                  <a:schemeClr val="dk1">
                    <a:alpha val="40000"/>
                  </a:schemeClr>
                </a:outerShdw>
              </a:effectLst>
              <a:sym typeface="+mn-ea"/>
            </a:endParaRPr>
          </a:p>
          <a:p>
            <a:pPr marL="358775" indent="-358775" algn="l">
              <a:buFont typeface="Arial" panose="020B0604020202020204" pitchFamily="34" charset="0"/>
              <a:tabLst>
                <a:tab pos="2190750" algn="l"/>
              </a:tabLst>
            </a:pPr>
            <a:r>
              <a:rPr lang="en-US" b="1" i="1" dirty="0" err="1" smtClean="0">
                <a:solidFill>
                  <a:schemeClr val="tx1"/>
                </a:solidFill>
                <a:effectLst>
                  <a:outerShdw blurRad="38100" dist="19050" dir="2700000" algn="tl" rotWithShape="0">
                    <a:schemeClr val="dk1">
                      <a:alpha val="40000"/>
                    </a:schemeClr>
                  </a:outerShdw>
                </a:effectLst>
                <a:sym typeface="+mn-ea"/>
              </a:rPr>
              <a:t>Mentinerea companiei la un nivel competitiv, acest lucru neputand sa se intample fara o resursa umana eficienta si constienta de provocari</a:t>
            </a:r>
            <a:endParaRPr lang="en-US" b="1" i="1" dirty="0" err="1">
              <a:ln/>
              <a:solidFill>
                <a:schemeClr val="tx1"/>
              </a:solidFill>
              <a:effectLst>
                <a:outerShdw blurRad="38100" dist="19050" dir="2700000" algn="tl" rotWithShape="0">
                  <a:schemeClr val="dk1">
                    <a:alpha val="40000"/>
                  </a:schemeClr>
                </a:outerShdw>
              </a:effectLst>
              <a:sym typeface="+mn-ea"/>
            </a:endParaRPr>
          </a:p>
          <a:p>
            <a:endParaRPr lang="en-US" b="1" i="1" dirty="0" smtClean="0">
              <a:solidFill>
                <a:schemeClr val="tx1"/>
              </a:solidFill>
              <a:effectLst>
                <a:outerShdw blurRad="38100" dist="19050" dir="2700000" algn="tl" rotWithShape="0">
                  <a:schemeClr val="dk1">
                    <a:alpha val="40000"/>
                  </a:schemeClr>
                </a:outerShdw>
              </a:effectLst>
              <a:sym typeface="+mn-ea"/>
            </a:endParaRPr>
          </a:p>
          <a:p>
            <a:endParaRPr lang="en-US" dirty="0"/>
          </a:p>
        </p:txBody>
      </p:sp>
      <p:pic>
        <p:nvPicPr>
          <p:cNvPr id="72" name="Picture Placeholder 71"/>
          <p:cNvPicPr>
            <a:picLocks noGrp="1" noChangeAspect="1"/>
          </p:cNvPicPr>
          <p:nvPr>
            <p:ph type="pic" idx="12"/>
          </p:nvPr>
        </p:nvPicPr>
        <p:blipFill>
          <a:blip r:embed="rId11">
            <a:extLst>
              <a:ext uri="{28A0092B-C50C-407E-A947-70E740481C1C}">
                <a14:useLocalDpi xmlns:a14="http://schemas.microsoft.com/office/drawing/2010/main" val="0"/>
              </a:ext>
            </a:extLst>
          </a:blip>
          <a:stretch>
            <a:fillRect/>
          </a:stretch>
        </p:blipFill>
        <p:spPr>
          <a:xfrm>
            <a:off x="6546215" y="3120390"/>
            <a:ext cx="2357755" cy="1765935"/>
          </a:xfrm>
          <a:prstGeom prst="rect">
            <a:avLst/>
          </a:prstGeom>
        </p:spPr>
      </p:pic>
    </p:spTree>
    <p:extLst>
      <p:ext uri="{BB962C8B-B14F-4D97-AF65-F5344CB8AC3E}">
        <p14:creationId xmlns:p14="http://schemas.microsoft.com/office/powerpoint/2010/main" val="1748113391"/>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70"/>
          <p:cNvSpPr>
            <a:spLocks noGrp="1"/>
          </p:cNvSpPr>
          <p:nvPr>
            <p:ph type="title"/>
          </p:nvPr>
        </p:nvSpPr>
        <p:spPr/>
        <p:txBody>
          <a:bodyPr/>
          <a:lstStyle/>
          <a:p>
            <a:endParaRPr lang="en-US"/>
          </a:p>
        </p:txBody>
      </p:sp>
      <p:sp>
        <p:nvSpPr>
          <p:cNvPr id="3" name="Fußzeilenplatzhalter 2"/>
          <p:cNvSpPr>
            <a:spLocks noGrp="1"/>
          </p:cNvSpPr>
          <p:nvPr>
            <p:ph type="ftr" sz="quarter" idx="13"/>
          </p:nvPr>
        </p:nvSpPr>
        <p:spPr>
          <a:xfrm>
            <a:off x="182880" y="6335395"/>
            <a:ext cx="8636000" cy="383540"/>
          </a:xfrm>
        </p:spPr>
        <p:txBody>
          <a:bodyPr wrap="square"/>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4"/>
          </p:nvPr>
        </p:nvSpPr>
        <p:spPr>
          <a:noFill/>
        </p:spPr>
        <p:txBody>
          <a:bodyPr/>
          <a:lstStyle/>
          <a:p>
            <a:endParaRPr lang="de-DE" dirty="0">
              <a:cs typeface="Arial" panose="020B0604020202020204" pitchFamily="34"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7" name="TextBox 6"/>
          <p:cNvSpPr txBox="1"/>
          <p:nvPr/>
        </p:nvSpPr>
        <p:spPr>
          <a:xfrm>
            <a:off x="215900" y="1257935"/>
            <a:ext cx="8771255" cy="583565"/>
          </a:xfrm>
          <a:prstGeom prst="rect">
            <a:avLst/>
          </a:prstGeom>
          <a:noFill/>
          <a:effectLst>
            <a:reflection blurRad="6350" endPos="0" dist="101600" dir="5400000" sy="-100000" algn="bl" rotWithShape="0"/>
          </a:effectLst>
        </p:spPr>
        <p:txBody>
          <a:bodyPr wrap="square" rtlCol="0">
            <a:spAutoFit/>
          </a:bodyPr>
          <a:lstStyle/>
          <a:p>
            <a:r>
              <a:rPr lang="ro-RO" sz="3200" i="1" dirty="0" smtClean="0">
                <a:solidFill>
                  <a:srgbClr val="000000">
                    <a:lumMod val="50000"/>
                    <a:lumOff val="50000"/>
                  </a:srgbClr>
                </a:solidFill>
                <a:latin typeface="Arial" panose="020B0604020202020204" pitchFamily="34" charset="0"/>
                <a:cs typeface="Arial" panose="020B0604020202020204" pitchFamily="34" charset="0"/>
              </a:rPr>
              <a:t>2.4. Centrul de Formare Profesională</a:t>
            </a:r>
            <a:endParaRPr lang="ro-RO" sz="3200" i="1" dirty="0" smtClean="0">
              <a:solidFill>
                <a:srgbClr val="2C87C8"/>
              </a:solidFill>
              <a:latin typeface="Arial" panose="020B0604020202020204" pitchFamily="34" charset="0"/>
              <a:cs typeface="Arial" panose="020B0604020202020204" pitchFamily="34" charset="0"/>
            </a:endParaRPr>
          </a:p>
        </p:txBody>
      </p:sp>
      <p:sp>
        <p:nvSpPr>
          <p:cNvPr id="4" name="Title 1"/>
          <p:cNvSpPr>
            <a:spLocks noGrp="1"/>
          </p:cNvSpPr>
          <p:nvPr/>
        </p:nvSpPr>
        <p:spPr>
          <a:xfrm>
            <a:off x="226060" y="2150745"/>
            <a:ext cx="8554085" cy="4972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o-RO" sz="2000" i="1" dirty="0">
                <a:solidFill>
                  <a:srgbClr val="000000"/>
                </a:solidFill>
                <a:sym typeface="+mn-ea"/>
              </a:rPr>
              <a:t> </a:t>
            </a:r>
            <a:r>
              <a:rPr lang="en-US" sz="2000" i="1" dirty="0" err="1" smtClean="0">
                <a:solidFill>
                  <a:srgbClr val="000000"/>
                </a:solidFill>
                <a:sym typeface="+mn-ea"/>
              </a:rPr>
              <a:t>Necesitatea</a:t>
            </a:r>
            <a:r>
              <a:rPr lang="en-US" sz="2000" i="1" dirty="0" smtClean="0">
                <a:solidFill>
                  <a:srgbClr val="000000"/>
                </a:solidFill>
                <a:sym typeface="+mn-ea"/>
              </a:rPr>
              <a:t> </a:t>
            </a:r>
            <a:r>
              <a:rPr lang="en-US" sz="2000" i="1" dirty="0" err="1" smtClean="0">
                <a:solidFill>
                  <a:srgbClr val="000000"/>
                </a:solidFill>
                <a:sym typeface="+mn-ea"/>
              </a:rPr>
              <a:t>fondarii</a:t>
            </a:r>
            <a:r>
              <a:rPr lang="en-US" sz="2000" i="1" dirty="0" smtClean="0">
                <a:solidFill>
                  <a:srgbClr val="000000"/>
                </a:solidFill>
                <a:sym typeface="+mn-ea"/>
              </a:rPr>
              <a:t> </a:t>
            </a:r>
            <a:r>
              <a:rPr lang="en-US" sz="2000" i="1" dirty="0" err="1" smtClean="0">
                <a:solidFill>
                  <a:srgbClr val="000000"/>
                </a:solidFill>
                <a:sym typeface="+mn-ea"/>
              </a:rPr>
              <a:t>centrului</a:t>
            </a:r>
            <a:r>
              <a:rPr lang="en-US" sz="2000" i="1" dirty="0" smtClean="0">
                <a:solidFill>
                  <a:srgbClr val="000000"/>
                </a:solidFill>
                <a:sym typeface="+mn-ea"/>
              </a:rPr>
              <a:t> de </a:t>
            </a:r>
            <a:r>
              <a:rPr lang="en-US" sz="2000" i="1" dirty="0" err="1" smtClean="0">
                <a:solidFill>
                  <a:srgbClr val="000000"/>
                </a:solidFill>
                <a:sym typeface="+mn-ea"/>
              </a:rPr>
              <a:t>formare</a:t>
            </a:r>
            <a:r>
              <a:rPr lang="en-US" sz="2000" i="1" dirty="0" smtClean="0">
                <a:solidFill>
                  <a:srgbClr val="000000"/>
                </a:solidFill>
                <a:sym typeface="+mn-ea"/>
              </a:rPr>
              <a:t> </a:t>
            </a:r>
            <a:r>
              <a:rPr lang="en-US" sz="2000" i="1" dirty="0" err="1" smtClean="0">
                <a:solidFill>
                  <a:srgbClr val="000000"/>
                </a:solidFill>
                <a:sym typeface="+mn-ea"/>
              </a:rPr>
              <a:t>profesionala</a:t>
            </a:r>
          </a:p>
        </p:txBody>
      </p:sp>
      <p:grpSp>
        <p:nvGrpSpPr>
          <p:cNvPr id="6" name="Group 5"/>
          <p:cNvGrpSpPr/>
          <p:nvPr/>
        </p:nvGrpSpPr>
        <p:grpSpPr>
          <a:xfrm>
            <a:off x="342265" y="1844040"/>
            <a:ext cx="7012940" cy="87630"/>
            <a:chOff x="954194" y="783014"/>
            <a:chExt cx="6151685" cy="87766"/>
          </a:xfrm>
        </p:grpSpPr>
        <p:sp>
          <p:nvSpPr>
            <p:cNvPr id="8" name="Chevron 7"/>
            <p:cNvSpPr/>
            <p:nvPr/>
          </p:nvSpPr>
          <p:spPr>
            <a:xfrm>
              <a:off x="95419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9" name="Chevron 8"/>
            <p:cNvSpPr/>
            <p:nvPr/>
          </p:nvSpPr>
          <p:spPr>
            <a:xfrm>
              <a:off x="107018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0" name="Chevron 9"/>
            <p:cNvSpPr/>
            <p:nvPr/>
          </p:nvSpPr>
          <p:spPr>
            <a:xfrm>
              <a:off x="118618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1" name="Chevron 10"/>
            <p:cNvSpPr/>
            <p:nvPr/>
          </p:nvSpPr>
          <p:spPr>
            <a:xfrm>
              <a:off x="129643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 name="Chevron 4"/>
            <p:cNvSpPr/>
            <p:nvPr/>
          </p:nvSpPr>
          <p:spPr>
            <a:xfrm>
              <a:off x="141242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4" name="Chevron 13"/>
            <p:cNvSpPr/>
            <p:nvPr/>
          </p:nvSpPr>
          <p:spPr>
            <a:xfrm>
              <a:off x="152842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6" name="Chevron 15"/>
            <p:cNvSpPr/>
            <p:nvPr/>
          </p:nvSpPr>
          <p:spPr>
            <a:xfrm>
              <a:off x="164486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7" name="Chevron 16"/>
            <p:cNvSpPr/>
            <p:nvPr/>
          </p:nvSpPr>
          <p:spPr>
            <a:xfrm>
              <a:off x="176085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9" name="Chevron 18"/>
            <p:cNvSpPr/>
            <p:nvPr/>
          </p:nvSpPr>
          <p:spPr>
            <a:xfrm>
              <a:off x="187685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0" name="Chevron 19"/>
            <p:cNvSpPr/>
            <p:nvPr/>
          </p:nvSpPr>
          <p:spPr>
            <a:xfrm>
              <a:off x="198710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6" name="Chevron 25"/>
            <p:cNvSpPr/>
            <p:nvPr/>
          </p:nvSpPr>
          <p:spPr>
            <a:xfrm>
              <a:off x="210309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7" name="Chevron 26"/>
            <p:cNvSpPr/>
            <p:nvPr/>
          </p:nvSpPr>
          <p:spPr>
            <a:xfrm>
              <a:off x="221909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8" name="Chevron 27"/>
            <p:cNvSpPr/>
            <p:nvPr/>
          </p:nvSpPr>
          <p:spPr>
            <a:xfrm>
              <a:off x="232268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9" name="Chevron 28"/>
            <p:cNvSpPr/>
            <p:nvPr/>
          </p:nvSpPr>
          <p:spPr>
            <a:xfrm>
              <a:off x="243868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0" name="Chevron 29"/>
            <p:cNvSpPr/>
            <p:nvPr/>
          </p:nvSpPr>
          <p:spPr>
            <a:xfrm>
              <a:off x="255467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1" name="Chevron 30"/>
            <p:cNvSpPr/>
            <p:nvPr/>
          </p:nvSpPr>
          <p:spPr>
            <a:xfrm>
              <a:off x="266492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2" name="Chevron 31"/>
            <p:cNvSpPr/>
            <p:nvPr/>
          </p:nvSpPr>
          <p:spPr>
            <a:xfrm>
              <a:off x="278091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3" name="Chevron 32"/>
            <p:cNvSpPr/>
            <p:nvPr/>
          </p:nvSpPr>
          <p:spPr>
            <a:xfrm>
              <a:off x="289691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4" name="Chevron 33"/>
            <p:cNvSpPr/>
            <p:nvPr/>
          </p:nvSpPr>
          <p:spPr>
            <a:xfrm>
              <a:off x="301335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5" name="Chevron 34"/>
            <p:cNvSpPr/>
            <p:nvPr/>
          </p:nvSpPr>
          <p:spPr>
            <a:xfrm>
              <a:off x="312935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6" name="Chevron 35"/>
            <p:cNvSpPr/>
            <p:nvPr/>
          </p:nvSpPr>
          <p:spPr>
            <a:xfrm>
              <a:off x="324534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7" name="Chevron 36"/>
            <p:cNvSpPr/>
            <p:nvPr/>
          </p:nvSpPr>
          <p:spPr>
            <a:xfrm>
              <a:off x="335559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8" name="Chevron 37"/>
            <p:cNvSpPr/>
            <p:nvPr/>
          </p:nvSpPr>
          <p:spPr>
            <a:xfrm>
              <a:off x="347158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9" name="Chevron 38"/>
            <p:cNvSpPr/>
            <p:nvPr/>
          </p:nvSpPr>
          <p:spPr>
            <a:xfrm>
              <a:off x="358758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0" name="Chevron 39"/>
            <p:cNvSpPr/>
            <p:nvPr/>
          </p:nvSpPr>
          <p:spPr>
            <a:xfrm>
              <a:off x="369783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1" name="Chevron 40"/>
            <p:cNvSpPr/>
            <p:nvPr/>
          </p:nvSpPr>
          <p:spPr>
            <a:xfrm>
              <a:off x="381382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2" name="Chevron 41"/>
            <p:cNvSpPr/>
            <p:nvPr/>
          </p:nvSpPr>
          <p:spPr>
            <a:xfrm>
              <a:off x="392982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3" name="Chevron 42"/>
            <p:cNvSpPr/>
            <p:nvPr/>
          </p:nvSpPr>
          <p:spPr>
            <a:xfrm>
              <a:off x="404007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4" name="Chevron 43"/>
            <p:cNvSpPr/>
            <p:nvPr/>
          </p:nvSpPr>
          <p:spPr>
            <a:xfrm>
              <a:off x="415606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5" name="Chevron 44"/>
            <p:cNvSpPr/>
            <p:nvPr/>
          </p:nvSpPr>
          <p:spPr>
            <a:xfrm>
              <a:off x="427205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6" name="Chevron 45"/>
            <p:cNvSpPr/>
            <p:nvPr/>
          </p:nvSpPr>
          <p:spPr>
            <a:xfrm>
              <a:off x="438850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7" name="Chevron 46"/>
            <p:cNvSpPr/>
            <p:nvPr/>
          </p:nvSpPr>
          <p:spPr>
            <a:xfrm>
              <a:off x="450449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8" name="Chevron 47"/>
            <p:cNvSpPr/>
            <p:nvPr/>
          </p:nvSpPr>
          <p:spPr>
            <a:xfrm>
              <a:off x="462049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9" name="Chevron 48"/>
            <p:cNvSpPr/>
            <p:nvPr/>
          </p:nvSpPr>
          <p:spPr>
            <a:xfrm>
              <a:off x="473074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0" name="Chevron 49"/>
            <p:cNvSpPr/>
            <p:nvPr/>
          </p:nvSpPr>
          <p:spPr>
            <a:xfrm>
              <a:off x="484673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1" name="Chevron 50"/>
            <p:cNvSpPr/>
            <p:nvPr/>
          </p:nvSpPr>
          <p:spPr>
            <a:xfrm>
              <a:off x="496273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2" name="Chevron 51"/>
            <p:cNvSpPr/>
            <p:nvPr/>
          </p:nvSpPr>
          <p:spPr>
            <a:xfrm>
              <a:off x="506632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3" name="Chevron 52"/>
            <p:cNvSpPr/>
            <p:nvPr/>
          </p:nvSpPr>
          <p:spPr>
            <a:xfrm>
              <a:off x="517203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4" name="Chevron 53"/>
            <p:cNvSpPr/>
            <p:nvPr/>
          </p:nvSpPr>
          <p:spPr>
            <a:xfrm>
              <a:off x="528803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5" name="Chevron 54"/>
            <p:cNvSpPr/>
            <p:nvPr/>
          </p:nvSpPr>
          <p:spPr>
            <a:xfrm>
              <a:off x="540402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6" name="Chevron 55"/>
            <p:cNvSpPr/>
            <p:nvPr/>
          </p:nvSpPr>
          <p:spPr>
            <a:xfrm>
              <a:off x="552047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7" name="Chevron 56"/>
            <p:cNvSpPr/>
            <p:nvPr/>
          </p:nvSpPr>
          <p:spPr>
            <a:xfrm>
              <a:off x="563646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8" name="Chevron 57"/>
            <p:cNvSpPr/>
            <p:nvPr/>
          </p:nvSpPr>
          <p:spPr>
            <a:xfrm>
              <a:off x="575245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9" name="Chevron 58"/>
            <p:cNvSpPr/>
            <p:nvPr/>
          </p:nvSpPr>
          <p:spPr>
            <a:xfrm>
              <a:off x="586270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0" name="Chevron 59"/>
            <p:cNvSpPr/>
            <p:nvPr/>
          </p:nvSpPr>
          <p:spPr>
            <a:xfrm>
              <a:off x="597870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1" name="Chevron 60"/>
            <p:cNvSpPr/>
            <p:nvPr/>
          </p:nvSpPr>
          <p:spPr>
            <a:xfrm>
              <a:off x="609469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2" name="Chevron 61"/>
            <p:cNvSpPr/>
            <p:nvPr/>
          </p:nvSpPr>
          <p:spPr>
            <a:xfrm>
              <a:off x="620494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3" name="Chevron 62"/>
            <p:cNvSpPr/>
            <p:nvPr/>
          </p:nvSpPr>
          <p:spPr>
            <a:xfrm>
              <a:off x="632094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4" name="Chevron 63"/>
            <p:cNvSpPr/>
            <p:nvPr/>
          </p:nvSpPr>
          <p:spPr>
            <a:xfrm>
              <a:off x="643693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5" name="Chevron 64"/>
            <p:cNvSpPr/>
            <p:nvPr/>
          </p:nvSpPr>
          <p:spPr>
            <a:xfrm>
              <a:off x="654718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6" name="Chevron 65"/>
            <p:cNvSpPr/>
            <p:nvPr/>
          </p:nvSpPr>
          <p:spPr>
            <a:xfrm>
              <a:off x="666317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7" name="Chevron 66"/>
            <p:cNvSpPr/>
            <p:nvPr/>
          </p:nvSpPr>
          <p:spPr>
            <a:xfrm>
              <a:off x="677917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8" name="Chevron 67"/>
            <p:cNvSpPr/>
            <p:nvPr/>
          </p:nvSpPr>
          <p:spPr>
            <a:xfrm>
              <a:off x="689561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9" name="Chevron 68"/>
            <p:cNvSpPr/>
            <p:nvPr/>
          </p:nvSpPr>
          <p:spPr>
            <a:xfrm>
              <a:off x="701161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grpSp>
      <p:sp>
        <p:nvSpPr>
          <p:cNvPr id="70" name="Content Placeholder 69"/>
          <p:cNvSpPr>
            <a:spLocks noGrp="1"/>
          </p:cNvSpPr>
          <p:nvPr>
            <p:ph idx="1"/>
          </p:nvPr>
        </p:nvSpPr>
        <p:spPr>
          <a:xfrm>
            <a:off x="683895" y="2846070"/>
            <a:ext cx="5760085" cy="2542540"/>
          </a:xfrm>
        </p:spPr>
        <p:txBody>
          <a:bodyPr/>
          <a:lstStyle/>
          <a:p>
            <a:pPr marL="358775" indent="-358775" algn="l">
              <a:buFont typeface="Arial" panose="020B0604020202020204" pitchFamily="34" charset="0"/>
              <a:buChar char="•"/>
              <a:tabLst>
                <a:tab pos="2190750" algn="l"/>
              </a:tabLst>
            </a:pPr>
            <a:r>
              <a:rPr lang="en-US" b="1" i="1" dirty="0" err="1">
                <a:ln/>
                <a:solidFill>
                  <a:schemeClr val="tx1"/>
                </a:solidFill>
                <a:effectLst>
                  <a:outerShdw blurRad="38100" dist="19050" dir="2700000" algn="tl" rotWithShape="0">
                    <a:schemeClr val="dk1">
                      <a:alpha val="40000"/>
                    </a:schemeClr>
                  </a:outerShdw>
                </a:effectLst>
                <a:sym typeface="+mn-ea"/>
              </a:rPr>
              <a:t>Necesitatea</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err="1">
                <a:ln/>
                <a:solidFill>
                  <a:schemeClr val="tx1"/>
                </a:solidFill>
                <a:effectLst>
                  <a:outerShdw blurRad="38100" dist="19050" dir="2700000" algn="tl" rotWithShape="0">
                    <a:schemeClr val="dk1">
                      <a:alpha val="40000"/>
                    </a:schemeClr>
                  </a:outerShdw>
                </a:effectLst>
                <a:sym typeface="+mn-ea"/>
              </a:rPr>
              <a:t>specializarii</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err="1">
                <a:ln/>
                <a:solidFill>
                  <a:schemeClr val="tx1"/>
                </a:solidFill>
                <a:effectLst>
                  <a:outerShdw blurRad="38100" dist="19050" dir="2700000" algn="tl" rotWithShape="0">
                    <a:schemeClr val="dk1">
                      <a:alpha val="40000"/>
                    </a:schemeClr>
                  </a:outerShdw>
                </a:effectLst>
                <a:sym typeface="+mn-ea"/>
              </a:rPr>
              <a:t>si</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err="1">
                <a:ln/>
                <a:solidFill>
                  <a:schemeClr val="tx1"/>
                </a:solidFill>
                <a:effectLst>
                  <a:outerShdw blurRad="38100" dist="19050" dir="2700000" algn="tl" rotWithShape="0">
                    <a:schemeClr val="dk1">
                      <a:alpha val="40000"/>
                    </a:schemeClr>
                  </a:outerShdw>
                </a:effectLst>
                <a:sym typeface="+mn-ea"/>
              </a:rPr>
              <a:t>perfectionarii</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err="1">
                <a:ln/>
                <a:solidFill>
                  <a:schemeClr val="tx1"/>
                </a:solidFill>
                <a:effectLst>
                  <a:outerShdw blurRad="38100" dist="19050" dir="2700000" algn="tl" rotWithShape="0">
                    <a:schemeClr val="dk1">
                      <a:alpha val="40000"/>
                    </a:schemeClr>
                  </a:outerShdw>
                </a:effectLst>
                <a:sym typeface="+mn-ea"/>
              </a:rPr>
              <a:t>angajatilor</a:t>
            </a:r>
            <a:r>
              <a:rPr lang="en-US" b="1" i="1" dirty="0">
                <a:ln/>
                <a:solidFill>
                  <a:schemeClr val="tx1"/>
                </a:solidFill>
                <a:effectLst>
                  <a:outerShdw blurRad="38100" dist="19050" dir="2700000" algn="tl" rotWithShape="0">
                    <a:schemeClr val="dk1">
                      <a:alpha val="40000"/>
                    </a:schemeClr>
                  </a:outerShdw>
                </a:effectLst>
                <a:sym typeface="+mn-ea"/>
              </a:rPr>
              <a:t> in </a:t>
            </a:r>
            <a:r>
              <a:rPr lang="en-US" b="1" i="1" dirty="0" err="1">
                <a:ln/>
                <a:solidFill>
                  <a:schemeClr val="tx1"/>
                </a:solidFill>
                <a:effectLst>
                  <a:outerShdw blurRad="38100" dist="19050" dir="2700000" algn="tl" rotWithShape="0">
                    <a:schemeClr val="dk1">
                      <a:alpha val="40000"/>
                    </a:schemeClr>
                  </a:outerShdw>
                </a:effectLst>
                <a:sym typeface="+mn-ea"/>
              </a:rPr>
              <a:t>functie</a:t>
            </a:r>
            <a:r>
              <a:rPr lang="en-US" b="1" i="1" dirty="0">
                <a:ln/>
                <a:solidFill>
                  <a:schemeClr val="tx1"/>
                </a:solidFill>
                <a:effectLst>
                  <a:outerShdw blurRad="38100" dist="19050" dir="2700000" algn="tl" rotWithShape="0">
                    <a:schemeClr val="dk1">
                      <a:alpha val="40000"/>
                    </a:schemeClr>
                  </a:outerShdw>
                </a:effectLst>
                <a:sym typeface="+mn-ea"/>
              </a:rPr>
              <a:t> de </a:t>
            </a:r>
            <a:r>
              <a:rPr lang="en-US" b="1" i="1" dirty="0" err="1">
                <a:ln/>
                <a:solidFill>
                  <a:schemeClr val="tx1"/>
                </a:solidFill>
                <a:effectLst>
                  <a:outerShdw blurRad="38100" dist="19050" dir="2700000" algn="tl" rotWithShape="0">
                    <a:schemeClr val="dk1">
                      <a:alpha val="40000"/>
                    </a:schemeClr>
                  </a:outerShdw>
                </a:effectLst>
                <a:sym typeface="+mn-ea"/>
              </a:rPr>
              <a:t>cerintele</a:t>
            </a:r>
            <a:r>
              <a:rPr lang="en-US" b="1" i="1" dirty="0">
                <a:ln/>
                <a:solidFill>
                  <a:schemeClr val="tx1"/>
                </a:solidFill>
                <a:effectLst>
                  <a:outerShdw blurRad="38100" dist="19050" dir="2700000" algn="tl" rotWithShape="0">
                    <a:schemeClr val="dk1">
                      <a:alpha val="40000"/>
                    </a:schemeClr>
                  </a:outerShdw>
                </a:effectLst>
                <a:sym typeface="+mn-ea"/>
              </a:rPr>
              <a:t> din </a:t>
            </a:r>
            <a:r>
              <a:rPr lang="en-US" b="1" i="1" dirty="0" err="1">
                <a:ln/>
                <a:solidFill>
                  <a:schemeClr val="tx1"/>
                </a:solidFill>
                <a:effectLst>
                  <a:outerShdw blurRad="38100" dist="19050" dir="2700000" algn="tl" rotWithShape="0">
                    <a:schemeClr val="dk1">
                      <a:alpha val="40000"/>
                    </a:schemeClr>
                  </a:outerShdw>
                </a:effectLst>
                <a:sym typeface="+mn-ea"/>
              </a:rPr>
              <a:t>fisa</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err="1">
                <a:ln/>
                <a:solidFill>
                  <a:schemeClr val="tx1"/>
                </a:solidFill>
                <a:effectLst>
                  <a:outerShdw blurRad="38100" dist="19050" dir="2700000" algn="tl" rotWithShape="0">
                    <a:schemeClr val="dk1">
                      <a:alpha val="40000"/>
                    </a:schemeClr>
                  </a:outerShdw>
                </a:effectLst>
                <a:sym typeface="+mn-ea"/>
              </a:rPr>
              <a:t>postului</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err="1">
                <a:ln/>
                <a:solidFill>
                  <a:schemeClr val="tx1"/>
                </a:solidFill>
                <a:effectLst>
                  <a:outerShdw blurRad="38100" dist="19050" dir="2700000" algn="tl" rotWithShape="0">
                    <a:schemeClr val="dk1">
                      <a:alpha val="40000"/>
                    </a:schemeClr>
                  </a:outerShdw>
                </a:effectLst>
                <a:sym typeface="+mn-ea"/>
              </a:rPr>
              <a:t>cerinte</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err="1">
                <a:ln/>
                <a:solidFill>
                  <a:schemeClr val="tx1"/>
                </a:solidFill>
                <a:effectLst>
                  <a:outerShdw blurRad="38100" dist="19050" dir="2700000" algn="tl" rotWithShape="0">
                    <a:schemeClr val="dk1">
                      <a:alpha val="40000"/>
                    </a:schemeClr>
                  </a:outerShdw>
                </a:effectLst>
                <a:sym typeface="+mn-ea"/>
              </a:rPr>
              <a:t>aflate</a:t>
            </a:r>
            <a:r>
              <a:rPr lang="en-US" b="1" i="1" dirty="0">
                <a:ln/>
                <a:solidFill>
                  <a:schemeClr val="tx1"/>
                </a:solidFill>
                <a:effectLst>
                  <a:outerShdw blurRad="38100" dist="19050" dir="2700000" algn="tl" rotWithShape="0">
                    <a:schemeClr val="dk1">
                      <a:alpha val="40000"/>
                    </a:schemeClr>
                  </a:outerShdw>
                </a:effectLst>
                <a:sym typeface="+mn-ea"/>
              </a:rPr>
              <a:t> in continua </a:t>
            </a:r>
            <a:r>
              <a:rPr lang="en-US" b="1" i="1" dirty="0" err="1">
                <a:ln/>
                <a:solidFill>
                  <a:schemeClr val="tx1"/>
                </a:solidFill>
                <a:effectLst>
                  <a:outerShdw blurRad="38100" dist="19050" dir="2700000" algn="tl" rotWithShape="0">
                    <a:schemeClr val="dk1">
                      <a:alpha val="40000"/>
                    </a:schemeClr>
                  </a:outerShdw>
                </a:effectLst>
                <a:sym typeface="+mn-ea"/>
              </a:rPr>
              <a:t>schimbare</a:t>
            </a:r>
            <a:r>
              <a:rPr lang="en-US" b="1" i="1" dirty="0">
                <a:ln/>
                <a:solidFill>
                  <a:schemeClr val="tx1"/>
                </a:solidFill>
                <a:effectLst>
                  <a:outerShdw blurRad="38100" dist="19050" dir="2700000" algn="tl" rotWithShape="0">
                    <a:schemeClr val="dk1">
                      <a:alpha val="40000"/>
                    </a:schemeClr>
                  </a:outerShdw>
                </a:effectLst>
                <a:sym typeface="+mn-ea"/>
              </a:rPr>
              <a:t> in </a:t>
            </a:r>
            <a:r>
              <a:rPr lang="en-US" b="1" i="1" dirty="0" err="1">
                <a:ln/>
                <a:solidFill>
                  <a:schemeClr val="tx1"/>
                </a:solidFill>
                <a:effectLst>
                  <a:outerShdw blurRad="38100" dist="19050" dir="2700000" algn="tl" rotWithShape="0">
                    <a:schemeClr val="dk1">
                      <a:alpha val="40000"/>
                    </a:schemeClr>
                  </a:outerShdw>
                </a:effectLst>
                <a:sym typeface="+mn-ea"/>
              </a:rPr>
              <a:t>functie</a:t>
            </a:r>
            <a:r>
              <a:rPr lang="en-US" b="1" i="1" dirty="0">
                <a:ln/>
                <a:solidFill>
                  <a:schemeClr val="tx1"/>
                </a:solidFill>
                <a:effectLst>
                  <a:outerShdw blurRad="38100" dist="19050" dir="2700000" algn="tl" rotWithShape="0">
                    <a:schemeClr val="dk1">
                      <a:alpha val="40000"/>
                    </a:schemeClr>
                  </a:outerShdw>
                </a:effectLst>
                <a:sym typeface="+mn-ea"/>
              </a:rPr>
              <a:t> de </a:t>
            </a:r>
            <a:r>
              <a:rPr lang="en-US" b="1" i="1" dirty="0" err="1">
                <a:ln/>
                <a:solidFill>
                  <a:schemeClr val="tx1"/>
                </a:solidFill>
                <a:effectLst>
                  <a:outerShdw blurRad="38100" dist="19050" dir="2700000" algn="tl" rotWithShape="0">
                    <a:schemeClr val="dk1">
                      <a:alpha val="40000"/>
                    </a:schemeClr>
                  </a:outerShdw>
                </a:effectLst>
                <a:sym typeface="+mn-ea"/>
              </a:rPr>
              <a:t>cerintele</a:t>
            </a:r>
            <a:r>
              <a:rPr lang="en-US" b="1" i="1" dirty="0">
                <a:ln/>
                <a:solidFill>
                  <a:schemeClr val="tx1"/>
                </a:solidFill>
                <a:effectLst>
                  <a:outerShdw blurRad="38100" dist="19050" dir="2700000" algn="tl" rotWithShape="0">
                    <a:schemeClr val="dk1">
                      <a:alpha val="40000"/>
                    </a:schemeClr>
                  </a:outerShdw>
                </a:effectLst>
                <a:sym typeface="+mn-ea"/>
              </a:rPr>
              <a:t> legislative </a:t>
            </a:r>
            <a:r>
              <a:rPr lang="en-US" b="1" i="1" dirty="0" err="1">
                <a:ln/>
                <a:solidFill>
                  <a:schemeClr val="tx1"/>
                </a:solidFill>
                <a:effectLst>
                  <a:outerShdw blurRad="38100" dist="19050" dir="2700000" algn="tl" rotWithShape="0">
                    <a:schemeClr val="dk1">
                      <a:alpha val="40000"/>
                    </a:schemeClr>
                  </a:outerShdw>
                </a:effectLst>
                <a:sym typeface="+mn-ea"/>
              </a:rPr>
              <a:t>si</a:t>
            </a:r>
            <a:r>
              <a:rPr lang="en-US" b="1" i="1" dirty="0">
                <a:ln/>
                <a:solidFill>
                  <a:schemeClr val="tx1"/>
                </a:solidFill>
                <a:effectLst>
                  <a:outerShdw blurRad="38100" dist="19050" dir="2700000" algn="tl" rotWithShape="0">
                    <a:schemeClr val="dk1">
                      <a:alpha val="40000"/>
                    </a:schemeClr>
                  </a:outerShdw>
                </a:effectLst>
                <a:sym typeface="+mn-ea"/>
              </a:rPr>
              <a:t> a </a:t>
            </a:r>
            <a:r>
              <a:rPr lang="en-US" b="1" i="1" dirty="0" err="1">
                <a:ln/>
                <a:solidFill>
                  <a:schemeClr val="tx1"/>
                </a:solidFill>
                <a:effectLst>
                  <a:outerShdw blurRad="38100" dist="19050" dir="2700000" algn="tl" rotWithShape="0">
                    <a:schemeClr val="dk1">
                      <a:alpha val="40000"/>
                    </a:schemeClr>
                  </a:outerShdw>
                </a:effectLst>
                <a:sym typeface="+mn-ea"/>
              </a:rPr>
              <a:t>cerintelor</a:t>
            </a:r>
            <a:r>
              <a:rPr lang="en-US" b="1" i="1" dirty="0">
                <a:ln/>
                <a:solidFill>
                  <a:schemeClr val="tx1"/>
                </a:solidFill>
                <a:effectLst>
                  <a:outerShdw blurRad="38100" dist="19050" dir="2700000" algn="tl" rotWithShape="0">
                    <a:schemeClr val="dk1">
                      <a:alpha val="40000"/>
                    </a:schemeClr>
                  </a:outerShdw>
                </a:effectLst>
                <a:sym typeface="+mn-ea"/>
              </a:rPr>
              <a:t> de </a:t>
            </a:r>
            <a:r>
              <a:rPr lang="en-US" b="1" i="1" dirty="0" err="1">
                <a:ln/>
                <a:solidFill>
                  <a:schemeClr val="tx1"/>
                </a:solidFill>
                <a:effectLst>
                  <a:outerShdw blurRad="38100" dist="19050" dir="2700000" algn="tl" rotWithShape="0">
                    <a:schemeClr val="dk1">
                      <a:alpha val="40000"/>
                    </a:schemeClr>
                  </a:outerShdw>
                </a:effectLst>
                <a:sym typeface="+mn-ea"/>
              </a:rPr>
              <a:t>productivitate</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err="1" smtClean="0">
                <a:ln/>
                <a:solidFill>
                  <a:schemeClr val="tx1"/>
                </a:solidFill>
                <a:effectLst>
                  <a:outerShdw blurRad="38100" dist="19050" dir="2700000" algn="tl" rotWithShape="0">
                    <a:schemeClr val="dk1">
                      <a:alpha val="40000"/>
                    </a:schemeClr>
                  </a:outerShdw>
                </a:effectLst>
                <a:sym typeface="+mn-ea"/>
              </a:rPr>
              <a:t>eficienta</a:t>
            </a:r>
          </a:p>
          <a:p>
            <a:pPr marL="358775" lvl="0" indent="-358775" algn="l">
              <a:buFont typeface="Arial" panose="020B0604020202020204" pitchFamily="34" charset="0"/>
              <a:tabLst>
                <a:tab pos="2190750" algn="l"/>
              </a:tabLst>
            </a:pPr>
            <a:endParaRPr lang="en-US" b="1" i="1" dirty="0" err="1" smtClean="0">
              <a:solidFill>
                <a:schemeClr val="tx1"/>
              </a:solidFill>
              <a:effectLst>
                <a:outerShdw blurRad="38100" dist="19050" dir="2700000" algn="tl" rotWithShape="0">
                  <a:schemeClr val="dk1">
                    <a:alpha val="40000"/>
                  </a:schemeClr>
                </a:outerShdw>
              </a:effectLst>
              <a:sym typeface="+mn-ea"/>
            </a:endParaRPr>
          </a:p>
          <a:p>
            <a:endParaRPr lang="en-US" b="1" i="1" dirty="0" smtClean="0">
              <a:solidFill>
                <a:schemeClr val="tx1"/>
              </a:solidFill>
              <a:effectLst>
                <a:outerShdw blurRad="38100" dist="19050" dir="2700000" algn="tl" rotWithShape="0">
                  <a:schemeClr val="dk1">
                    <a:alpha val="40000"/>
                  </a:schemeClr>
                </a:outerShdw>
              </a:effectLst>
              <a:sym typeface="+mn-ea"/>
            </a:endParaRPr>
          </a:p>
          <a:p>
            <a:endParaRPr lang="en-US" dirty="0"/>
          </a:p>
        </p:txBody>
      </p:sp>
      <p:pic>
        <p:nvPicPr>
          <p:cNvPr id="73" name="Picture Placeholder 72"/>
          <p:cNvPicPr>
            <a:picLocks noGrp="1" noChangeAspect="1"/>
          </p:cNvPicPr>
          <p:nvPr>
            <p:ph type="pic" idx="12"/>
          </p:nvPr>
        </p:nvPicPr>
        <p:blipFill>
          <a:blip r:embed="rId11" cstate="print">
            <a:extLst>
              <a:ext uri="{28A0092B-C50C-407E-A947-70E740481C1C}">
                <a14:useLocalDpi xmlns:a14="http://schemas.microsoft.com/office/drawing/2010/main" val="0"/>
              </a:ext>
            </a:extLst>
          </a:blip>
          <a:stretch>
            <a:fillRect/>
          </a:stretch>
        </p:blipFill>
        <p:spPr>
          <a:xfrm>
            <a:off x="6546215" y="3226435"/>
            <a:ext cx="2357755" cy="1315720"/>
          </a:xfrm>
          <a:prstGeom prst="rect">
            <a:avLst/>
          </a:prstGeom>
        </p:spPr>
      </p:pic>
    </p:spTree>
    <p:extLst>
      <p:ext uri="{BB962C8B-B14F-4D97-AF65-F5344CB8AC3E}">
        <p14:creationId xmlns:p14="http://schemas.microsoft.com/office/powerpoint/2010/main" val="984443471"/>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70"/>
          <p:cNvSpPr>
            <a:spLocks noGrp="1"/>
          </p:cNvSpPr>
          <p:nvPr>
            <p:ph type="title"/>
          </p:nvPr>
        </p:nvSpPr>
        <p:spPr/>
        <p:txBody>
          <a:bodyPr/>
          <a:lstStyle/>
          <a:p>
            <a:endParaRPr lang="en-US"/>
          </a:p>
        </p:txBody>
      </p:sp>
      <p:sp>
        <p:nvSpPr>
          <p:cNvPr id="3" name="Fußzeilenplatzhalter 2"/>
          <p:cNvSpPr>
            <a:spLocks noGrp="1"/>
          </p:cNvSpPr>
          <p:nvPr>
            <p:ph type="ftr" sz="quarter" idx="13"/>
          </p:nvPr>
        </p:nvSpPr>
        <p:spPr>
          <a:xfrm>
            <a:off x="182880" y="6335395"/>
            <a:ext cx="8636000" cy="383540"/>
          </a:xfrm>
        </p:spPr>
        <p:txBody>
          <a:bodyPr wrap="square"/>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4"/>
          </p:nvPr>
        </p:nvSpPr>
        <p:spPr>
          <a:noFill/>
        </p:spPr>
        <p:txBody>
          <a:bodyPr/>
          <a:lstStyle/>
          <a:p>
            <a:endParaRPr lang="de-DE" dirty="0">
              <a:cs typeface="Arial" panose="020B0604020202020204" pitchFamily="34"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7" name="TextBox 6"/>
          <p:cNvSpPr txBox="1"/>
          <p:nvPr/>
        </p:nvSpPr>
        <p:spPr>
          <a:xfrm>
            <a:off x="215900" y="1257935"/>
            <a:ext cx="8771255" cy="583565"/>
          </a:xfrm>
          <a:prstGeom prst="rect">
            <a:avLst/>
          </a:prstGeom>
          <a:noFill/>
          <a:effectLst>
            <a:reflection blurRad="6350" endPos="0" dist="101600" dir="5400000" sy="-100000" algn="bl" rotWithShape="0"/>
          </a:effectLst>
        </p:spPr>
        <p:txBody>
          <a:bodyPr wrap="square" rtlCol="0">
            <a:spAutoFit/>
          </a:bodyPr>
          <a:lstStyle/>
          <a:p>
            <a:r>
              <a:rPr lang="ro-RO" sz="3200" i="1" dirty="0" smtClean="0">
                <a:solidFill>
                  <a:srgbClr val="000000">
                    <a:lumMod val="50000"/>
                    <a:lumOff val="50000"/>
                  </a:srgbClr>
                </a:solidFill>
                <a:latin typeface="Arial" panose="020B0604020202020204" pitchFamily="34" charset="0"/>
                <a:cs typeface="Arial" panose="020B0604020202020204" pitchFamily="34" charset="0"/>
              </a:rPr>
              <a:t>2.4. Centrul de Formare Profesională</a:t>
            </a:r>
            <a:endParaRPr lang="ro-RO" sz="3200" i="1" dirty="0" smtClean="0">
              <a:solidFill>
                <a:srgbClr val="2C87C8"/>
              </a:solidFill>
              <a:latin typeface="Arial" panose="020B0604020202020204" pitchFamily="34" charset="0"/>
              <a:cs typeface="Arial" panose="020B0604020202020204" pitchFamily="34" charset="0"/>
            </a:endParaRPr>
          </a:p>
        </p:txBody>
      </p:sp>
      <p:sp>
        <p:nvSpPr>
          <p:cNvPr id="4" name="Title 1"/>
          <p:cNvSpPr>
            <a:spLocks noGrp="1"/>
          </p:cNvSpPr>
          <p:nvPr/>
        </p:nvSpPr>
        <p:spPr>
          <a:xfrm>
            <a:off x="226060" y="2150745"/>
            <a:ext cx="8554085" cy="4972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o-RO" sz="2000" i="1" dirty="0">
                <a:solidFill>
                  <a:srgbClr val="000000"/>
                </a:solidFill>
                <a:sym typeface="+mn-ea"/>
              </a:rPr>
              <a:t> </a:t>
            </a:r>
            <a:r>
              <a:rPr lang="en-US" sz="2000" i="1" dirty="0" err="1" smtClean="0">
                <a:solidFill>
                  <a:srgbClr val="000000"/>
                </a:solidFill>
                <a:sym typeface="+mn-ea"/>
              </a:rPr>
              <a:t>Necesitatea</a:t>
            </a:r>
            <a:r>
              <a:rPr lang="en-US" sz="2000" i="1" dirty="0" smtClean="0">
                <a:solidFill>
                  <a:srgbClr val="000000"/>
                </a:solidFill>
                <a:sym typeface="+mn-ea"/>
              </a:rPr>
              <a:t> </a:t>
            </a:r>
            <a:r>
              <a:rPr lang="en-US" sz="2000" i="1" dirty="0" err="1" smtClean="0">
                <a:solidFill>
                  <a:srgbClr val="000000"/>
                </a:solidFill>
                <a:sym typeface="+mn-ea"/>
              </a:rPr>
              <a:t>fondarii</a:t>
            </a:r>
            <a:r>
              <a:rPr lang="en-US" sz="2000" i="1" dirty="0" smtClean="0">
                <a:solidFill>
                  <a:srgbClr val="000000"/>
                </a:solidFill>
                <a:sym typeface="+mn-ea"/>
              </a:rPr>
              <a:t> </a:t>
            </a:r>
            <a:r>
              <a:rPr lang="en-US" sz="2000" i="1" dirty="0" err="1" smtClean="0">
                <a:solidFill>
                  <a:srgbClr val="000000"/>
                </a:solidFill>
                <a:sym typeface="+mn-ea"/>
              </a:rPr>
              <a:t>centrului</a:t>
            </a:r>
            <a:r>
              <a:rPr lang="en-US" sz="2000" i="1" dirty="0" smtClean="0">
                <a:solidFill>
                  <a:srgbClr val="000000"/>
                </a:solidFill>
                <a:sym typeface="+mn-ea"/>
              </a:rPr>
              <a:t> de </a:t>
            </a:r>
            <a:r>
              <a:rPr lang="en-US" sz="2000" i="1" dirty="0" err="1" smtClean="0">
                <a:solidFill>
                  <a:srgbClr val="000000"/>
                </a:solidFill>
                <a:sym typeface="+mn-ea"/>
              </a:rPr>
              <a:t>formare</a:t>
            </a:r>
            <a:r>
              <a:rPr lang="en-US" sz="2000" i="1" dirty="0" smtClean="0">
                <a:solidFill>
                  <a:srgbClr val="000000"/>
                </a:solidFill>
                <a:sym typeface="+mn-ea"/>
              </a:rPr>
              <a:t> </a:t>
            </a:r>
            <a:r>
              <a:rPr lang="en-US" sz="2000" i="1" dirty="0" err="1" smtClean="0">
                <a:solidFill>
                  <a:srgbClr val="000000"/>
                </a:solidFill>
                <a:sym typeface="+mn-ea"/>
              </a:rPr>
              <a:t>profesionala</a:t>
            </a:r>
          </a:p>
        </p:txBody>
      </p:sp>
      <p:grpSp>
        <p:nvGrpSpPr>
          <p:cNvPr id="6" name="Group 5"/>
          <p:cNvGrpSpPr/>
          <p:nvPr/>
        </p:nvGrpSpPr>
        <p:grpSpPr>
          <a:xfrm>
            <a:off x="342265" y="1844040"/>
            <a:ext cx="7012940" cy="87630"/>
            <a:chOff x="954194" y="783014"/>
            <a:chExt cx="6151685" cy="87766"/>
          </a:xfrm>
        </p:grpSpPr>
        <p:sp>
          <p:nvSpPr>
            <p:cNvPr id="8" name="Chevron 7"/>
            <p:cNvSpPr/>
            <p:nvPr/>
          </p:nvSpPr>
          <p:spPr>
            <a:xfrm>
              <a:off x="95419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9" name="Chevron 8"/>
            <p:cNvSpPr/>
            <p:nvPr/>
          </p:nvSpPr>
          <p:spPr>
            <a:xfrm>
              <a:off x="107018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0" name="Chevron 9"/>
            <p:cNvSpPr/>
            <p:nvPr/>
          </p:nvSpPr>
          <p:spPr>
            <a:xfrm>
              <a:off x="118618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1" name="Chevron 10"/>
            <p:cNvSpPr/>
            <p:nvPr/>
          </p:nvSpPr>
          <p:spPr>
            <a:xfrm>
              <a:off x="129643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 name="Chevron 4"/>
            <p:cNvSpPr/>
            <p:nvPr/>
          </p:nvSpPr>
          <p:spPr>
            <a:xfrm>
              <a:off x="141242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4" name="Chevron 13"/>
            <p:cNvSpPr/>
            <p:nvPr/>
          </p:nvSpPr>
          <p:spPr>
            <a:xfrm>
              <a:off x="152842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6" name="Chevron 15"/>
            <p:cNvSpPr/>
            <p:nvPr/>
          </p:nvSpPr>
          <p:spPr>
            <a:xfrm>
              <a:off x="164486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7" name="Chevron 16"/>
            <p:cNvSpPr/>
            <p:nvPr/>
          </p:nvSpPr>
          <p:spPr>
            <a:xfrm>
              <a:off x="176085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9" name="Chevron 18"/>
            <p:cNvSpPr/>
            <p:nvPr/>
          </p:nvSpPr>
          <p:spPr>
            <a:xfrm>
              <a:off x="187685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0" name="Chevron 19"/>
            <p:cNvSpPr/>
            <p:nvPr/>
          </p:nvSpPr>
          <p:spPr>
            <a:xfrm>
              <a:off x="198710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6" name="Chevron 25"/>
            <p:cNvSpPr/>
            <p:nvPr/>
          </p:nvSpPr>
          <p:spPr>
            <a:xfrm>
              <a:off x="210309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7" name="Chevron 26"/>
            <p:cNvSpPr/>
            <p:nvPr/>
          </p:nvSpPr>
          <p:spPr>
            <a:xfrm>
              <a:off x="221909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8" name="Chevron 27"/>
            <p:cNvSpPr/>
            <p:nvPr/>
          </p:nvSpPr>
          <p:spPr>
            <a:xfrm>
              <a:off x="232268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9" name="Chevron 28"/>
            <p:cNvSpPr/>
            <p:nvPr/>
          </p:nvSpPr>
          <p:spPr>
            <a:xfrm>
              <a:off x="243868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0" name="Chevron 29"/>
            <p:cNvSpPr/>
            <p:nvPr/>
          </p:nvSpPr>
          <p:spPr>
            <a:xfrm>
              <a:off x="255467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1" name="Chevron 30"/>
            <p:cNvSpPr/>
            <p:nvPr/>
          </p:nvSpPr>
          <p:spPr>
            <a:xfrm>
              <a:off x="266492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2" name="Chevron 31"/>
            <p:cNvSpPr/>
            <p:nvPr/>
          </p:nvSpPr>
          <p:spPr>
            <a:xfrm>
              <a:off x="278091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3" name="Chevron 32"/>
            <p:cNvSpPr/>
            <p:nvPr/>
          </p:nvSpPr>
          <p:spPr>
            <a:xfrm>
              <a:off x="289691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4" name="Chevron 33"/>
            <p:cNvSpPr/>
            <p:nvPr/>
          </p:nvSpPr>
          <p:spPr>
            <a:xfrm>
              <a:off x="301335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5" name="Chevron 34"/>
            <p:cNvSpPr/>
            <p:nvPr/>
          </p:nvSpPr>
          <p:spPr>
            <a:xfrm>
              <a:off x="312935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6" name="Chevron 35"/>
            <p:cNvSpPr/>
            <p:nvPr/>
          </p:nvSpPr>
          <p:spPr>
            <a:xfrm>
              <a:off x="324534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7" name="Chevron 36"/>
            <p:cNvSpPr/>
            <p:nvPr/>
          </p:nvSpPr>
          <p:spPr>
            <a:xfrm>
              <a:off x="335559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8" name="Chevron 37"/>
            <p:cNvSpPr/>
            <p:nvPr/>
          </p:nvSpPr>
          <p:spPr>
            <a:xfrm>
              <a:off x="347158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9" name="Chevron 38"/>
            <p:cNvSpPr/>
            <p:nvPr/>
          </p:nvSpPr>
          <p:spPr>
            <a:xfrm>
              <a:off x="358758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0" name="Chevron 39"/>
            <p:cNvSpPr/>
            <p:nvPr/>
          </p:nvSpPr>
          <p:spPr>
            <a:xfrm>
              <a:off x="369783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1" name="Chevron 40"/>
            <p:cNvSpPr/>
            <p:nvPr/>
          </p:nvSpPr>
          <p:spPr>
            <a:xfrm>
              <a:off x="381382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2" name="Chevron 41"/>
            <p:cNvSpPr/>
            <p:nvPr/>
          </p:nvSpPr>
          <p:spPr>
            <a:xfrm>
              <a:off x="392982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3" name="Chevron 42"/>
            <p:cNvSpPr/>
            <p:nvPr/>
          </p:nvSpPr>
          <p:spPr>
            <a:xfrm>
              <a:off x="404007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4" name="Chevron 43"/>
            <p:cNvSpPr/>
            <p:nvPr/>
          </p:nvSpPr>
          <p:spPr>
            <a:xfrm>
              <a:off x="415606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5" name="Chevron 44"/>
            <p:cNvSpPr/>
            <p:nvPr/>
          </p:nvSpPr>
          <p:spPr>
            <a:xfrm>
              <a:off x="427205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6" name="Chevron 45"/>
            <p:cNvSpPr/>
            <p:nvPr/>
          </p:nvSpPr>
          <p:spPr>
            <a:xfrm>
              <a:off x="438850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7" name="Chevron 46"/>
            <p:cNvSpPr/>
            <p:nvPr/>
          </p:nvSpPr>
          <p:spPr>
            <a:xfrm>
              <a:off x="450449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8" name="Chevron 47"/>
            <p:cNvSpPr/>
            <p:nvPr/>
          </p:nvSpPr>
          <p:spPr>
            <a:xfrm>
              <a:off x="462049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9" name="Chevron 48"/>
            <p:cNvSpPr/>
            <p:nvPr/>
          </p:nvSpPr>
          <p:spPr>
            <a:xfrm>
              <a:off x="473074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0" name="Chevron 49"/>
            <p:cNvSpPr/>
            <p:nvPr/>
          </p:nvSpPr>
          <p:spPr>
            <a:xfrm>
              <a:off x="484673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1" name="Chevron 50"/>
            <p:cNvSpPr/>
            <p:nvPr/>
          </p:nvSpPr>
          <p:spPr>
            <a:xfrm>
              <a:off x="496273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2" name="Chevron 51"/>
            <p:cNvSpPr/>
            <p:nvPr/>
          </p:nvSpPr>
          <p:spPr>
            <a:xfrm>
              <a:off x="506632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3" name="Chevron 52"/>
            <p:cNvSpPr/>
            <p:nvPr/>
          </p:nvSpPr>
          <p:spPr>
            <a:xfrm>
              <a:off x="517203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4" name="Chevron 53"/>
            <p:cNvSpPr/>
            <p:nvPr/>
          </p:nvSpPr>
          <p:spPr>
            <a:xfrm>
              <a:off x="528803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5" name="Chevron 54"/>
            <p:cNvSpPr/>
            <p:nvPr/>
          </p:nvSpPr>
          <p:spPr>
            <a:xfrm>
              <a:off x="540402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6" name="Chevron 55"/>
            <p:cNvSpPr/>
            <p:nvPr/>
          </p:nvSpPr>
          <p:spPr>
            <a:xfrm>
              <a:off x="552047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7" name="Chevron 56"/>
            <p:cNvSpPr/>
            <p:nvPr/>
          </p:nvSpPr>
          <p:spPr>
            <a:xfrm>
              <a:off x="563646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8" name="Chevron 57"/>
            <p:cNvSpPr/>
            <p:nvPr/>
          </p:nvSpPr>
          <p:spPr>
            <a:xfrm>
              <a:off x="575245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9" name="Chevron 58"/>
            <p:cNvSpPr/>
            <p:nvPr/>
          </p:nvSpPr>
          <p:spPr>
            <a:xfrm>
              <a:off x="586270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0" name="Chevron 59"/>
            <p:cNvSpPr/>
            <p:nvPr/>
          </p:nvSpPr>
          <p:spPr>
            <a:xfrm>
              <a:off x="597870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1" name="Chevron 60"/>
            <p:cNvSpPr/>
            <p:nvPr/>
          </p:nvSpPr>
          <p:spPr>
            <a:xfrm>
              <a:off x="609469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2" name="Chevron 61"/>
            <p:cNvSpPr/>
            <p:nvPr/>
          </p:nvSpPr>
          <p:spPr>
            <a:xfrm>
              <a:off x="620494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3" name="Chevron 62"/>
            <p:cNvSpPr/>
            <p:nvPr/>
          </p:nvSpPr>
          <p:spPr>
            <a:xfrm>
              <a:off x="632094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4" name="Chevron 63"/>
            <p:cNvSpPr/>
            <p:nvPr/>
          </p:nvSpPr>
          <p:spPr>
            <a:xfrm>
              <a:off x="643693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5" name="Chevron 64"/>
            <p:cNvSpPr/>
            <p:nvPr/>
          </p:nvSpPr>
          <p:spPr>
            <a:xfrm>
              <a:off x="654718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6" name="Chevron 65"/>
            <p:cNvSpPr/>
            <p:nvPr/>
          </p:nvSpPr>
          <p:spPr>
            <a:xfrm>
              <a:off x="666317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7" name="Chevron 66"/>
            <p:cNvSpPr/>
            <p:nvPr/>
          </p:nvSpPr>
          <p:spPr>
            <a:xfrm>
              <a:off x="677917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8" name="Chevron 67"/>
            <p:cNvSpPr/>
            <p:nvPr/>
          </p:nvSpPr>
          <p:spPr>
            <a:xfrm>
              <a:off x="689561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9" name="Chevron 68"/>
            <p:cNvSpPr/>
            <p:nvPr/>
          </p:nvSpPr>
          <p:spPr>
            <a:xfrm>
              <a:off x="701161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grpSp>
      <p:sp>
        <p:nvSpPr>
          <p:cNvPr id="70" name="Content Placeholder 69"/>
          <p:cNvSpPr>
            <a:spLocks noGrp="1"/>
          </p:cNvSpPr>
          <p:nvPr>
            <p:ph idx="1"/>
          </p:nvPr>
        </p:nvSpPr>
        <p:spPr>
          <a:xfrm>
            <a:off x="683895" y="2846070"/>
            <a:ext cx="5760085" cy="2542540"/>
          </a:xfrm>
        </p:spPr>
        <p:txBody>
          <a:bodyPr/>
          <a:lstStyle/>
          <a:p>
            <a:pPr marL="285750" lvl="0" indent="-285750">
              <a:buFont typeface="Arial" panose="020B0604020202020204" pitchFamily="34" charset="0"/>
              <a:buChar char="•"/>
            </a:pPr>
            <a:r>
              <a:rPr lang="en-US" b="1" i="1" dirty="0" err="1" smtClean="0">
                <a:ln/>
                <a:solidFill>
                  <a:schemeClr val="tx1"/>
                </a:solidFill>
                <a:effectLst>
                  <a:outerShdw blurRad="38100" dist="19050" dir="2700000" algn="tl" rotWithShape="0">
                    <a:schemeClr val="dk1">
                      <a:alpha val="40000"/>
                    </a:schemeClr>
                  </a:outerShdw>
                </a:effectLst>
                <a:sym typeface="+mn-ea"/>
              </a:rPr>
              <a:t>Implementarea</a:t>
            </a:r>
            <a:r>
              <a:rPr lang="en-US" b="1" i="1" dirty="0" smtClean="0">
                <a:ln/>
                <a:solidFill>
                  <a:schemeClr val="tx1"/>
                </a:solidFill>
                <a:effectLst>
                  <a:outerShdw blurRad="38100" dist="19050" dir="2700000" algn="tl" rotWithShape="0">
                    <a:schemeClr val="dk1">
                      <a:alpha val="40000"/>
                    </a:schemeClr>
                  </a:outerShdw>
                </a:effectLst>
                <a:sym typeface="+mn-ea"/>
              </a:rPr>
              <a:t> </a:t>
            </a:r>
            <a:r>
              <a:rPr lang="en-US" b="1" i="1" dirty="0" err="1" smtClean="0">
                <a:ln/>
                <a:solidFill>
                  <a:schemeClr val="tx1"/>
                </a:solidFill>
                <a:effectLst>
                  <a:outerShdw blurRad="38100" dist="19050" dir="2700000" algn="tl" rotWithShape="0">
                    <a:schemeClr val="dk1">
                      <a:alpha val="40000"/>
                    </a:schemeClr>
                  </a:outerShdw>
                </a:effectLst>
                <a:sym typeface="+mn-ea"/>
              </a:rPr>
              <a:t>Sistemului</a:t>
            </a:r>
            <a:r>
              <a:rPr lang="en-US" b="1" i="1" dirty="0" smtClean="0">
                <a:ln/>
                <a:solidFill>
                  <a:schemeClr val="tx1"/>
                </a:solidFill>
                <a:effectLst>
                  <a:outerShdw blurRad="38100" dist="19050" dir="2700000" algn="tl" rotWithShape="0">
                    <a:schemeClr val="dk1">
                      <a:alpha val="40000"/>
                    </a:schemeClr>
                  </a:outerShdw>
                </a:effectLst>
                <a:sym typeface="+mn-ea"/>
              </a:rPr>
              <a:t> de Management </a:t>
            </a:r>
            <a:r>
              <a:rPr lang="en-US" b="1" i="1" dirty="0" err="1" smtClean="0">
                <a:ln/>
                <a:solidFill>
                  <a:schemeClr val="tx1"/>
                </a:solidFill>
                <a:effectLst>
                  <a:outerShdw blurRad="38100" dist="19050" dir="2700000" algn="tl" rotWithShape="0">
                    <a:schemeClr val="dk1">
                      <a:alpha val="40000"/>
                    </a:schemeClr>
                  </a:outerShdw>
                </a:effectLst>
                <a:sym typeface="+mn-ea"/>
              </a:rPr>
              <a:t>Integrat</a:t>
            </a:r>
            <a:r>
              <a:rPr lang="en-US" b="1" i="1" dirty="0" smtClean="0">
                <a:ln/>
                <a:solidFill>
                  <a:schemeClr val="tx1"/>
                </a:solidFill>
                <a:effectLst>
                  <a:outerShdw blurRad="38100" dist="19050" dir="2700000" algn="tl" rotWithShape="0">
                    <a:schemeClr val="dk1">
                      <a:alpha val="40000"/>
                    </a:schemeClr>
                  </a:outerShdw>
                </a:effectLst>
                <a:sym typeface="+mn-ea"/>
              </a:rPr>
              <a:t>  (2003) ale </a:t>
            </a:r>
            <a:r>
              <a:rPr lang="en-US" b="1" i="1" dirty="0" err="1" smtClean="0">
                <a:ln/>
                <a:solidFill>
                  <a:schemeClr val="tx1"/>
                </a:solidFill>
                <a:effectLst>
                  <a:outerShdw blurRad="38100" dist="19050" dir="2700000" algn="tl" rotWithShape="0">
                    <a:schemeClr val="dk1">
                      <a:alpha val="40000"/>
                    </a:schemeClr>
                  </a:outerShdw>
                </a:effectLst>
                <a:sym typeface="+mn-ea"/>
              </a:rPr>
              <a:t>carui</a:t>
            </a:r>
            <a:r>
              <a:rPr lang="en-US" b="1" i="1" dirty="0" smtClean="0">
                <a:ln/>
                <a:solidFill>
                  <a:schemeClr val="tx1"/>
                </a:solidFill>
                <a:effectLst>
                  <a:outerShdw blurRad="38100" dist="19050" dir="2700000" algn="tl" rotWithShape="0">
                    <a:schemeClr val="dk1">
                      <a:alpha val="40000"/>
                    </a:schemeClr>
                  </a:outerShdw>
                </a:effectLst>
                <a:sym typeface="+mn-ea"/>
              </a:rPr>
              <a:t> </a:t>
            </a:r>
            <a:r>
              <a:rPr lang="en-US" b="1" i="1" dirty="0" err="1" smtClean="0">
                <a:ln/>
                <a:solidFill>
                  <a:schemeClr val="tx1"/>
                </a:solidFill>
                <a:effectLst>
                  <a:outerShdw blurRad="38100" dist="19050" dir="2700000" algn="tl" rotWithShape="0">
                    <a:schemeClr val="dk1">
                      <a:alpha val="40000"/>
                    </a:schemeClr>
                  </a:outerShdw>
                </a:effectLst>
                <a:sym typeface="+mn-ea"/>
              </a:rPr>
              <a:t>cerinte</a:t>
            </a:r>
            <a:r>
              <a:rPr lang="en-US" b="1" i="1" dirty="0" smtClean="0">
                <a:ln/>
                <a:solidFill>
                  <a:schemeClr val="tx1"/>
                </a:solidFill>
                <a:effectLst>
                  <a:outerShdw blurRad="38100" dist="19050" dir="2700000" algn="tl" rotWithShape="0">
                    <a:schemeClr val="dk1">
                      <a:alpha val="40000"/>
                    </a:schemeClr>
                  </a:outerShdw>
                </a:effectLst>
                <a:sym typeface="+mn-ea"/>
              </a:rPr>
              <a:t> </a:t>
            </a:r>
            <a:r>
              <a:rPr lang="en-US" b="1" i="1" dirty="0" err="1" smtClean="0">
                <a:ln/>
                <a:solidFill>
                  <a:schemeClr val="tx1"/>
                </a:solidFill>
                <a:effectLst>
                  <a:outerShdw blurRad="38100" dist="19050" dir="2700000" algn="tl" rotWithShape="0">
                    <a:schemeClr val="dk1">
                      <a:alpha val="40000"/>
                    </a:schemeClr>
                  </a:outerShdw>
                </a:effectLst>
                <a:sym typeface="+mn-ea"/>
              </a:rPr>
              <a:t>sunt</a:t>
            </a:r>
            <a:r>
              <a:rPr lang="en-US" b="1" i="1" dirty="0" smtClean="0">
                <a:ln/>
                <a:solidFill>
                  <a:schemeClr val="tx1"/>
                </a:solidFill>
                <a:effectLst>
                  <a:outerShdw blurRad="38100" dist="19050" dir="2700000" algn="tl" rotWithShape="0">
                    <a:schemeClr val="dk1">
                      <a:alpha val="40000"/>
                    </a:schemeClr>
                  </a:outerShdw>
                </a:effectLst>
                <a:sym typeface="+mn-ea"/>
              </a:rPr>
              <a:t> in continua s</a:t>
            </a:r>
            <a:r>
              <a:rPr lang="en-US" b="1" i="1" dirty="0" err="1" smtClean="0">
                <a:ln/>
                <a:solidFill>
                  <a:schemeClr val="tx1"/>
                </a:solidFill>
                <a:effectLst>
                  <a:outerShdw blurRad="38100" dist="19050" dir="2700000" algn="tl" rotWithShape="0">
                    <a:schemeClr val="dk1">
                      <a:alpha val="40000"/>
                    </a:schemeClr>
                  </a:outerShdw>
                </a:effectLst>
                <a:sym typeface="+mn-ea"/>
              </a:rPr>
              <a:t>chimbare</a:t>
            </a:r>
            <a:r>
              <a:rPr lang="en-US" b="1" i="1" dirty="0" smtClean="0">
                <a:ln/>
                <a:solidFill>
                  <a:schemeClr val="tx1"/>
                </a:solidFill>
                <a:effectLst>
                  <a:outerShdw blurRad="38100" dist="19050" dir="2700000" algn="tl" rotWithShape="0">
                    <a:schemeClr val="dk1">
                      <a:alpha val="40000"/>
                    </a:schemeClr>
                  </a:outerShdw>
                </a:effectLst>
                <a:sym typeface="+mn-ea"/>
              </a:rPr>
              <a:t> </a:t>
            </a:r>
            <a:r>
              <a:rPr lang="en-US" b="1" i="1" dirty="0" err="1" smtClean="0">
                <a:ln/>
                <a:solidFill>
                  <a:schemeClr val="tx1"/>
                </a:solidFill>
                <a:effectLst>
                  <a:outerShdw blurRad="38100" dist="19050" dir="2700000" algn="tl" rotWithShape="0">
                    <a:schemeClr val="dk1">
                      <a:alpha val="40000"/>
                    </a:schemeClr>
                  </a:outerShdw>
                </a:effectLst>
                <a:sym typeface="+mn-ea"/>
              </a:rPr>
              <a:t>si</a:t>
            </a:r>
            <a:r>
              <a:rPr lang="en-US" b="1" i="1" dirty="0" smtClean="0">
                <a:ln/>
                <a:solidFill>
                  <a:schemeClr val="tx1"/>
                </a:solidFill>
                <a:effectLst>
                  <a:outerShdw blurRad="38100" dist="19050" dir="2700000" algn="tl" rotWithShape="0">
                    <a:schemeClr val="dk1">
                      <a:alpha val="40000"/>
                    </a:schemeClr>
                  </a:outerShdw>
                </a:effectLst>
                <a:sym typeface="+mn-ea"/>
              </a:rPr>
              <a:t> tot </a:t>
            </a:r>
            <a:r>
              <a:rPr lang="en-US" b="1" i="1" dirty="0" err="1" smtClean="0">
                <a:ln/>
                <a:solidFill>
                  <a:schemeClr val="tx1"/>
                </a:solidFill>
                <a:effectLst>
                  <a:outerShdw blurRad="38100" dist="19050" dir="2700000" algn="tl" rotWithShape="0">
                    <a:schemeClr val="dk1">
                      <a:alpha val="40000"/>
                    </a:schemeClr>
                  </a:outerShdw>
                </a:effectLst>
                <a:sym typeface="+mn-ea"/>
              </a:rPr>
              <a:t>mai</a:t>
            </a:r>
            <a:r>
              <a:rPr lang="en-US" b="1" i="1" dirty="0" smtClean="0">
                <a:ln/>
                <a:solidFill>
                  <a:schemeClr val="tx1"/>
                </a:solidFill>
                <a:effectLst>
                  <a:outerShdw blurRad="38100" dist="19050" dir="2700000" algn="tl" rotWithShape="0">
                    <a:schemeClr val="dk1">
                      <a:alpha val="40000"/>
                    </a:schemeClr>
                  </a:outerShdw>
                </a:effectLst>
                <a:sym typeface="+mn-ea"/>
              </a:rPr>
              <a:t> </a:t>
            </a:r>
            <a:r>
              <a:rPr lang="en-US" b="1" i="1" dirty="0" err="1" smtClean="0">
                <a:ln/>
                <a:solidFill>
                  <a:schemeClr val="tx1"/>
                </a:solidFill>
                <a:effectLst>
                  <a:outerShdw blurRad="38100" dist="19050" dir="2700000" algn="tl" rotWithShape="0">
                    <a:schemeClr val="dk1">
                      <a:alpha val="40000"/>
                    </a:schemeClr>
                  </a:outerShdw>
                </a:effectLst>
                <a:sym typeface="+mn-ea"/>
              </a:rPr>
              <a:t>ridicate</a:t>
            </a:r>
            <a:r>
              <a:rPr lang="en-US" b="1" i="1" dirty="0" smtClean="0">
                <a:ln/>
                <a:solidFill>
                  <a:schemeClr val="tx1"/>
                </a:solidFill>
                <a:effectLst>
                  <a:outerShdw blurRad="38100" dist="19050" dir="2700000" algn="tl" rotWithShape="0">
                    <a:schemeClr val="dk1">
                      <a:alpha val="40000"/>
                    </a:schemeClr>
                  </a:outerShdw>
                </a:effectLst>
                <a:sym typeface="+mn-ea"/>
              </a:rPr>
              <a:t>,  </a:t>
            </a:r>
            <a:r>
              <a:rPr lang="en-US" b="1" i="1" dirty="0" err="1" smtClean="0">
                <a:ln/>
                <a:solidFill>
                  <a:schemeClr val="tx1"/>
                </a:solidFill>
                <a:effectLst>
                  <a:outerShdw blurRad="38100" dist="19050" dir="2700000" algn="tl" rotWithShape="0">
                    <a:schemeClr val="dk1">
                      <a:alpha val="40000"/>
                    </a:schemeClr>
                  </a:outerShdw>
                </a:effectLst>
                <a:sym typeface="+mn-ea"/>
              </a:rPr>
              <a:t>acest</a:t>
            </a:r>
            <a:r>
              <a:rPr lang="en-US" b="1" i="1" dirty="0" smtClean="0">
                <a:ln/>
                <a:solidFill>
                  <a:schemeClr val="tx1"/>
                </a:solidFill>
                <a:effectLst>
                  <a:outerShdw blurRad="38100" dist="19050" dir="2700000" algn="tl" rotWithShape="0">
                    <a:schemeClr val="dk1">
                      <a:alpha val="40000"/>
                    </a:schemeClr>
                  </a:outerShdw>
                </a:effectLst>
                <a:sym typeface="+mn-ea"/>
              </a:rPr>
              <a:t> </a:t>
            </a:r>
            <a:r>
              <a:rPr lang="en-US" b="1" i="1" dirty="0" err="1" smtClean="0">
                <a:ln/>
                <a:solidFill>
                  <a:schemeClr val="tx1"/>
                </a:solidFill>
                <a:effectLst>
                  <a:outerShdw blurRad="38100" dist="19050" dir="2700000" algn="tl" rotWithShape="0">
                    <a:schemeClr val="dk1">
                      <a:alpha val="40000"/>
                    </a:schemeClr>
                  </a:outerShdw>
                </a:effectLst>
                <a:sym typeface="+mn-ea"/>
              </a:rPr>
              <a:t>lucru</a:t>
            </a:r>
            <a:r>
              <a:rPr lang="en-US" b="1" i="1" dirty="0" smtClean="0">
                <a:ln/>
                <a:solidFill>
                  <a:schemeClr val="tx1"/>
                </a:solidFill>
                <a:effectLst>
                  <a:outerShdw blurRad="38100" dist="19050" dir="2700000" algn="tl" rotWithShape="0">
                    <a:schemeClr val="dk1">
                      <a:alpha val="40000"/>
                    </a:schemeClr>
                  </a:outerShdw>
                </a:effectLst>
                <a:sym typeface="+mn-ea"/>
              </a:rPr>
              <a:t> </a:t>
            </a:r>
            <a:r>
              <a:rPr lang="en-US" b="1" i="1" dirty="0" err="1" smtClean="0">
                <a:ln/>
                <a:solidFill>
                  <a:schemeClr val="tx1"/>
                </a:solidFill>
                <a:effectLst>
                  <a:outerShdw blurRad="38100" dist="19050" dir="2700000" algn="tl" rotWithShape="0">
                    <a:schemeClr val="dk1">
                      <a:alpha val="40000"/>
                    </a:schemeClr>
                  </a:outerShdw>
                </a:effectLst>
                <a:sym typeface="+mn-ea"/>
              </a:rPr>
              <a:t>stabilind</a:t>
            </a:r>
            <a:r>
              <a:rPr lang="en-US" b="1" i="1" dirty="0" smtClean="0">
                <a:ln/>
                <a:solidFill>
                  <a:schemeClr val="tx1"/>
                </a:solidFill>
                <a:effectLst>
                  <a:outerShdw blurRad="38100" dist="19050" dir="2700000" algn="tl" rotWithShape="0">
                    <a:schemeClr val="dk1">
                      <a:alpha val="40000"/>
                    </a:schemeClr>
                  </a:outerShdw>
                </a:effectLst>
                <a:sym typeface="+mn-ea"/>
              </a:rPr>
              <a:t> un </a:t>
            </a:r>
            <a:r>
              <a:rPr lang="en-US" b="1" i="1" dirty="0" err="1" smtClean="0">
                <a:ln/>
                <a:solidFill>
                  <a:schemeClr val="tx1"/>
                </a:solidFill>
                <a:effectLst>
                  <a:outerShdw blurRad="38100" dist="19050" dir="2700000" algn="tl" rotWithShape="0">
                    <a:schemeClr val="dk1">
                      <a:alpha val="40000"/>
                    </a:schemeClr>
                  </a:outerShdw>
                </a:effectLst>
                <a:sym typeface="+mn-ea"/>
              </a:rPr>
              <a:t>anume nivel</a:t>
            </a:r>
            <a:r>
              <a:rPr lang="en-US" b="1" i="1" dirty="0" smtClean="0">
                <a:ln/>
                <a:solidFill>
                  <a:schemeClr val="tx1"/>
                </a:solidFill>
                <a:effectLst>
                  <a:outerShdw blurRad="38100" dist="19050" dir="2700000" algn="tl" rotWithShape="0">
                    <a:schemeClr val="dk1">
                      <a:alpha val="40000"/>
                    </a:schemeClr>
                  </a:outerShdw>
                </a:effectLst>
                <a:sym typeface="+mn-ea"/>
              </a:rPr>
              <a:t> de </a:t>
            </a:r>
            <a:r>
              <a:rPr lang="en-US" b="1" i="1" dirty="0" err="1" smtClean="0">
                <a:ln/>
                <a:solidFill>
                  <a:schemeClr val="tx1"/>
                </a:solidFill>
                <a:effectLst>
                  <a:outerShdw blurRad="38100" dist="19050" dir="2700000" algn="tl" rotWithShape="0">
                    <a:schemeClr val="dk1">
                      <a:alpha val="40000"/>
                    </a:schemeClr>
                  </a:outerShdw>
                </a:effectLst>
                <a:sym typeface="+mn-ea"/>
              </a:rPr>
              <a:t>pregatire</a:t>
            </a:r>
            <a:r>
              <a:rPr lang="en-US" b="1" i="1" dirty="0" smtClean="0">
                <a:ln/>
                <a:solidFill>
                  <a:schemeClr val="tx1"/>
                </a:solidFill>
                <a:effectLst>
                  <a:outerShdw blurRad="38100" dist="19050" dir="2700000" algn="tl" rotWithShape="0">
                    <a:schemeClr val="dk1">
                      <a:alpha val="40000"/>
                    </a:schemeClr>
                  </a:outerShdw>
                </a:effectLst>
                <a:sym typeface="+mn-ea"/>
              </a:rPr>
              <a:t> </a:t>
            </a:r>
            <a:r>
              <a:rPr lang="en-US" b="1" i="1" dirty="0" err="1" smtClean="0">
                <a:ln/>
                <a:solidFill>
                  <a:schemeClr val="tx1"/>
                </a:solidFill>
                <a:effectLst>
                  <a:outerShdw blurRad="38100" dist="19050" dir="2700000" algn="tl" rotWithShape="0">
                    <a:schemeClr val="dk1">
                      <a:alpha val="40000"/>
                    </a:schemeClr>
                  </a:outerShdw>
                </a:effectLst>
                <a:sym typeface="+mn-ea"/>
              </a:rPr>
              <a:t>pentru</a:t>
            </a:r>
            <a:r>
              <a:rPr lang="en-US" b="1" i="1" dirty="0" smtClean="0">
                <a:ln/>
                <a:solidFill>
                  <a:schemeClr val="tx1"/>
                </a:solidFill>
                <a:effectLst>
                  <a:outerShdw blurRad="38100" dist="19050" dir="2700000" algn="tl" rotWithShape="0">
                    <a:schemeClr val="dk1">
                      <a:alpha val="40000"/>
                    </a:schemeClr>
                  </a:outerShdw>
                </a:effectLst>
                <a:sym typeface="+mn-ea"/>
              </a:rPr>
              <a:t> </a:t>
            </a:r>
            <a:r>
              <a:rPr lang="en-US" b="1" i="1" dirty="0" err="1" smtClean="0">
                <a:ln/>
                <a:solidFill>
                  <a:schemeClr val="tx1"/>
                </a:solidFill>
                <a:effectLst>
                  <a:outerShdw blurRad="38100" dist="19050" dir="2700000" algn="tl" rotWithShape="0">
                    <a:schemeClr val="dk1">
                      <a:alpha val="40000"/>
                    </a:schemeClr>
                  </a:outerShdw>
                </a:effectLst>
                <a:sym typeface="+mn-ea"/>
              </a:rPr>
              <a:t>resursa</a:t>
            </a:r>
            <a:r>
              <a:rPr lang="en-US" b="1" i="1" dirty="0" smtClean="0">
                <a:ln/>
                <a:solidFill>
                  <a:schemeClr val="tx1"/>
                </a:solidFill>
                <a:effectLst>
                  <a:outerShdw blurRad="38100" dist="19050" dir="2700000" algn="tl" rotWithShape="0">
                    <a:schemeClr val="dk1">
                      <a:alpha val="40000"/>
                    </a:schemeClr>
                  </a:outerShdw>
                </a:effectLst>
                <a:sym typeface="+mn-ea"/>
              </a:rPr>
              <a:t> </a:t>
            </a:r>
            <a:r>
              <a:rPr lang="en-US" b="1" i="1" dirty="0" err="1" smtClean="0">
                <a:ln/>
                <a:solidFill>
                  <a:schemeClr val="tx1"/>
                </a:solidFill>
                <a:effectLst>
                  <a:outerShdw blurRad="38100" dist="19050" dir="2700000" algn="tl" rotWithShape="0">
                    <a:schemeClr val="dk1">
                      <a:alpha val="40000"/>
                    </a:schemeClr>
                  </a:outerShdw>
                </a:effectLst>
                <a:sym typeface="+mn-ea"/>
              </a:rPr>
              <a:t>umana</a:t>
            </a:r>
            <a:r>
              <a:rPr lang="en-US" b="1" i="1" dirty="0" smtClean="0">
                <a:ln/>
                <a:solidFill>
                  <a:schemeClr val="tx1"/>
                </a:solidFill>
                <a:effectLst>
                  <a:outerShdw blurRad="38100" dist="19050" dir="2700000" algn="tl" rotWithShape="0">
                    <a:schemeClr val="dk1">
                      <a:alpha val="40000"/>
                    </a:schemeClr>
                  </a:outerShdw>
                </a:effectLst>
                <a:sym typeface="+mn-ea"/>
              </a:rPr>
              <a:t> in </a:t>
            </a:r>
            <a:r>
              <a:rPr lang="en-US" b="1" i="1" dirty="0" err="1" smtClean="0">
                <a:ln/>
                <a:solidFill>
                  <a:schemeClr val="tx1"/>
                </a:solidFill>
                <a:effectLst>
                  <a:outerShdw blurRad="38100" dist="19050" dir="2700000" algn="tl" rotWithShape="0">
                    <a:schemeClr val="dk1">
                      <a:alpha val="40000"/>
                    </a:schemeClr>
                  </a:outerShdw>
                </a:effectLst>
                <a:sym typeface="+mn-ea"/>
              </a:rPr>
              <a:t>sensul</a:t>
            </a:r>
            <a:r>
              <a:rPr lang="en-US" b="1" i="1" dirty="0" smtClean="0">
                <a:ln/>
                <a:solidFill>
                  <a:schemeClr val="tx1"/>
                </a:solidFill>
                <a:effectLst>
                  <a:outerShdw blurRad="38100" dist="19050" dir="2700000" algn="tl" rotWithShape="0">
                    <a:schemeClr val="dk1">
                      <a:alpha val="40000"/>
                    </a:schemeClr>
                  </a:outerShdw>
                </a:effectLst>
                <a:sym typeface="+mn-ea"/>
              </a:rPr>
              <a:t> </a:t>
            </a:r>
            <a:r>
              <a:rPr lang="en-US" b="1" i="1" dirty="0" err="1" smtClean="0">
                <a:ln/>
                <a:solidFill>
                  <a:schemeClr val="tx1"/>
                </a:solidFill>
                <a:effectLst>
                  <a:outerShdw blurRad="38100" dist="19050" dir="2700000" algn="tl" rotWithShape="0">
                    <a:schemeClr val="dk1">
                      <a:alpha val="40000"/>
                    </a:schemeClr>
                  </a:outerShdw>
                </a:effectLst>
                <a:sym typeface="+mn-ea"/>
              </a:rPr>
              <a:t>eficientei</a:t>
            </a:r>
            <a:r>
              <a:rPr lang="en-US" b="1" i="1" dirty="0" smtClean="0">
                <a:ln/>
                <a:solidFill>
                  <a:schemeClr val="tx1"/>
                </a:solidFill>
                <a:effectLst>
                  <a:outerShdw blurRad="38100" dist="19050" dir="2700000" algn="tl" rotWithShape="0">
                    <a:schemeClr val="dk1">
                      <a:alpha val="40000"/>
                    </a:schemeClr>
                  </a:outerShdw>
                </a:effectLst>
                <a:sym typeface="+mn-ea"/>
              </a:rPr>
              <a:t> </a:t>
            </a:r>
            <a:r>
              <a:rPr lang="en-US" b="1" i="1" dirty="0" err="1" smtClean="0">
                <a:ln/>
                <a:solidFill>
                  <a:schemeClr val="tx1"/>
                </a:solidFill>
                <a:effectLst>
                  <a:outerShdw blurRad="38100" dist="19050" dir="2700000" algn="tl" rotWithShape="0">
                    <a:schemeClr val="dk1">
                      <a:alpha val="40000"/>
                    </a:schemeClr>
                  </a:outerShdw>
                </a:effectLst>
                <a:sym typeface="+mn-ea"/>
              </a:rPr>
              <a:t>si</a:t>
            </a:r>
            <a:r>
              <a:rPr lang="en-US" b="1" i="1" dirty="0" smtClean="0">
                <a:ln/>
                <a:solidFill>
                  <a:schemeClr val="tx1"/>
                </a:solidFill>
                <a:effectLst>
                  <a:outerShdw blurRad="38100" dist="19050" dir="2700000" algn="tl" rotWithShape="0">
                    <a:schemeClr val="dk1">
                      <a:alpha val="40000"/>
                    </a:schemeClr>
                  </a:outerShdw>
                </a:effectLst>
                <a:sym typeface="+mn-ea"/>
              </a:rPr>
              <a:t> </a:t>
            </a:r>
            <a:r>
              <a:rPr lang="en-US" b="1" i="1" dirty="0" err="1" smtClean="0">
                <a:ln/>
                <a:solidFill>
                  <a:schemeClr val="tx1"/>
                </a:solidFill>
                <a:effectLst>
                  <a:outerShdw blurRad="38100" dist="19050" dir="2700000" algn="tl" rotWithShape="0">
                    <a:schemeClr val="dk1">
                      <a:alpha val="40000"/>
                    </a:schemeClr>
                  </a:outerShdw>
                </a:effectLst>
                <a:sym typeface="+mn-ea"/>
              </a:rPr>
              <a:t>eficacitatii</a:t>
            </a:r>
          </a:p>
          <a:p>
            <a:pPr marL="285750" lvl="0" indent="-285750">
              <a:buFont typeface="Arial" panose="020B0604020202020204" pitchFamily="34" charset="0"/>
              <a:buChar char="•"/>
            </a:pPr>
            <a:endParaRPr lang="en-US" b="1" i="1" dirty="0" err="1" smtClean="0">
              <a:ln/>
              <a:solidFill>
                <a:schemeClr val="tx1"/>
              </a:solidFill>
              <a:effectLst>
                <a:outerShdw blurRad="38100" dist="19050" dir="2700000" algn="tl" rotWithShape="0">
                  <a:schemeClr val="dk1">
                    <a:alpha val="40000"/>
                  </a:schemeClr>
                </a:outerShdw>
              </a:effectLst>
              <a:sym typeface="+mn-ea"/>
            </a:endParaRPr>
          </a:p>
          <a:p>
            <a:pPr marL="285750" indent="-285750" algn="l">
              <a:buFont typeface="Arial" panose="020B0604020202020204" pitchFamily="34" charset="0"/>
              <a:buChar char="•"/>
              <a:tabLst>
                <a:tab pos="2190750" algn="l"/>
              </a:tabLst>
            </a:pPr>
            <a:r>
              <a:rPr lang="en-US" b="1" i="1" dirty="0" err="1" smtClean="0">
                <a:ln/>
                <a:solidFill>
                  <a:schemeClr val="tx1"/>
                </a:solidFill>
                <a:effectLst>
                  <a:outerShdw blurRad="38100" dist="19050" dir="2700000" algn="tl" rotWithShape="0">
                    <a:schemeClr val="dk1">
                      <a:alpha val="40000"/>
                    </a:schemeClr>
                  </a:outerShdw>
                </a:effectLst>
                <a:sym typeface="+mn-ea"/>
              </a:rPr>
              <a:t>Gradul</a:t>
            </a:r>
            <a:r>
              <a:rPr lang="en-US" b="1" i="1" dirty="0" smtClean="0">
                <a:ln/>
                <a:solidFill>
                  <a:schemeClr val="tx1"/>
                </a:solidFill>
                <a:effectLst>
                  <a:outerShdw blurRad="38100" dist="19050" dir="2700000" algn="tl" rotWithShape="0">
                    <a:schemeClr val="dk1">
                      <a:alpha val="40000"/>
                    </a:schemeClr>
                  </a:outerShdw>
                </a:effectLst>
                <a:sym typeface="+mn-ea"/>
              </a:rPr>
              <a:t>  </a:t>
            </a:r>
            <a:r>
              <a:rPr lang="en-US" b="1" i="1" dirty="0">
                <a:ln/>
                <a:solidFill>
                  <a:schemeClr val="tx1"/>
                </a:solidFill>
                <a:effectLst>
                  <a:outerShdw blurRad="38100" dist="19050" dir="2700000" algn="tl" rotWithShape="0">
                    <a:schemeClr val="dk1">
                      <a:alpha val="40000"/>
                    </a:schemeClr>
                  </a:outerShdw>
                </a:effectLst>
                <a:sym typeface="+mn-ea"/>
              </a:rPr>
              <a:t>de </a:t>
            </a:r>
            <a:r>
              <a:rPr lang="en-US" b="1" i="1" dirty="0" err="1">
                <a:ln/>
                <a:solidFill>
                  <a:schemeClr val="tx1"/>
                </a:solidFill>
                <a:effectLst>
                  <a:outerShdw blurRad="38100" dist="19050" dir="2700000" algn="tl" rotWithShape="0">
                    <a:schemeClr val="dk1">
                      <a:alpha val="40000"/>
                    </a:schemeClr>
                  </a:outerShdw>
                </a:effectLst>
                <a:sym typeface="+mn-ea"/>
              </a:rPr>
              <a:t>satisfacere</a:t>
            </a:r>
            <a:r>
              <a:rPr lang="en-US" b="1" i="1" dirty="0">
                <a:ln/>
                <a:solidFill>
                  <a:schemeClr val="tx1"/>
                </a:solidFill>
                <a:effectLst>
                  <a:outerShdw blurRad="38100" dist="19050" dir="2700000" algn="tl" rotWithShape="0">
                    <a:schemeClr val="dk1">
                      <a:alpha val="40000"/>
                    </a:schemeClr>
                  </a:outerShdw>
                </a:effectLst>
                <a:sym typeface="+mn-ea"/>
              </a:rPr>
              <a:t> a </a:t>
            </a:r>
            <a:r>
              <a:rPr lang="en-US" b="1" i="1" dirty="0" err="1">
                <a:ln/>
                <a:solidFill>
                  <a:schemeClr val="tx1"/>
                </a:solidFill>
                <a:effectLst>
                  <a:outerShdw blurRad="38100" dist="19050" dir="2700000" algn="tl" rotWithShape="0">
                    <a:schemeClr val="dk1">
                      <a:alpha val="40000"/>
                    </a:schemeClr>
                  </a:outerShdw>
                </a:effectLst>
                <a:sym typeface="+mn-ea"/>
              </a:rPr>
              <a:t>cerintelor</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err="1" smtClean="0">
                <a:ln/>
                <a:solidFill>
                  <a:schemeClr val="tx1"/>
                </a:solidFill>
                <a:effectLst>
                  <a:outerShdw blurRad="38100" dist="19050" dir="2700000" algn="tl" rotWithShape="0">
                    <a:schemeClr val="dk1">
                      <a:alpha val="40000"/>
                    </a:schemeClr>
                  </a:outerShdw>
                </a:effectLst>
                <a:sym typeface="+mn-ea"/>
              </a:rPr>
              <a:t>clientilor</a:t>
            </a:r>
            <a:r>
              <a:rPr lang="en-US" b="1" i="1" dirty="0" smtClean="0">
                <a:ln/>
                <a:solidFill>
                  <a:schemeClr val="tx1"/>
                </a:solidFill>
                <a:effectLst>
                  <a:outerShdw blurRad="38100" dist="19050" dir="2700000" algn="tl" rotWithShape="0">
                    <a:schemeClr val="dk1">
                      <a:alpha val="40000"/>
                    </a:schemeClr>
                  </a:outerShdw>
                </a:effectLst>
                <a:sym typeface="+mn-ea"/>
              </a:rPr>
              <a:t> din </a:t>
            </a:r>
            <a:r>
              <a:rPr lang="en-US" b="1" i="1" dirty="0" err="1">
                <a:ln/>
                <a:solidFill>
                  <a:schemeClr val="tx1"/>
                </a:solidFill>
                <a:effectLst>
                  <a:outerShdw blurRad="38100" dist="19050" dir="2700000" algn="tl" rotWithShape="0">
                    <a:schemeClr val="dk1">
                      <a:alpha val="40000"/>
                    </a:schemeClr>
                  </a:outerShdw>
                </a:effectLst>
                <a:sym typeface="+mn-ea"/>
              </a:rPr>
              <a:t>ce</a:t>
            </a:r>
            <a:r>
              <a:rPr lang="en-US" b="1" i="1" dirty="0">
                <a:ln/>
                <a:solidFill>
                  <a:schemeClr val="tx1"/>
                </a:solidFill>
                <a:effectLst>
                  <a:outerShdw blurRad="38100" dist="19050" dir="2700000" algn="tl" rotWithShape="0">
                    <a:schemeClr val="dk1">
                      <a:alpha val="40000"/>
                    </a:schemeClr>
                  </a:outerShdw>
                </a:effectLst>
                <a:sym typeface="+mn-ea"/>
              </a:rPr>
              <a:t> in </a:t>
            </a:r>
            <a:r>
              <a:rPr lang="en-US" b="1" i="1" dirty="0" err="1">
                <a:ln/>
                <a:solidFill>
                  <a:schemeClr val="tx1"/>
                </a:solidFill>
                <a:effectLst>
                  <a:outerShdw blurRad="38100" dist="19050" dir="2700000" algn="tl" rotWithShape="0">
                    <a:schemeClr val="dk1">
                      <a:alpha val="40000"/>
                    </a:schemeClr>
                  </a:outerShdw>
                </a:effectLst>
                <a:sym typeface="+mn-ea"/>
              </a:rPr>
              <a:t>ce</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err="1">
                <a:ln/>
                <a:solidFill>
                  <a:schemeClr val="tx1"/>
                </a:solidFill>
                <a:effectLst>
                  <a:outerShdw blurRad="38100" dist="19050" dir="2700000" algn="tl" rotWithShape="0">
                    <a:schemeClr val="dk1">
                      <a:alpha val="40000"/>
                    </a:schemeClr>
                  </a:outerShdw>
                </a:effectLst>
                <a:sym typeface="+mn-ea"/>
              </a:rPr>
              <a:t>mai</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err="1">
                <a:ln/>
                <a:solidFill>
                  <a:schemeClr val="tx1"/>
                </a:solidFill>
                <a:effectLst>
                  <a:outerShdw blurRad="38100" dist="19050" dir="2700000" algn="tl" rotWithShape="0">
                    <a:schemeClr val="dk1">
                      <a:alpha val="40000"/>
                    </a:schemeClr>
                  </a:outerShdw>
                </a:effectLst>
                <a:sym typeface="+mn-ea"/>
              </a:rPr>
              <a:t>ridicat</a:t>
            </a:r>
            <a:endParaRPr lang="en-US" b="1" i="1" dirty="0" err="1" smtClean="0">
              <a:ln/>
              <a:solidFill>
                <a:schemeClr val="tx1"/>
              </a:solidFill>
              <a:effectLst>
                <a:outerShdw blurRad="38100" dist="19050" dir="2700000" algn="tl" rotWithShape="0">
                  <a:schemeClr val="dk1">
                    <a:alpha val="40000"/>
                  </a:schemeClr>
                </a:outerShdw>
              </a:effectLst>
              <a:sym typeface="+mn-ea"/>
            </a:endParaRPr>
          </a:p>
          <a:p>
            <a:pPr marL="358775" lvl="0" indent="-358775" algn="l">
              <a:buFont typeface="Arial" panose="020B0604020202020204" pitchFamily="34" charset="0"/>
              <a:tabLst>
                <a:tab pos="2190750" algn="l"/>
              </a:tabLst>
            </a:pPr>
            <a:endParaRPr lang="en-US" b="1" i="1" dirty="0" err="1" smtClean="0">
              <a:solidFill>
                <a:schemeClr val="tx1"/>
              </a:solidFill>
              <a:effectLst>
                <a:outerShdw blurRad="38100" dist="19050" dir="2700000" algn="tl" rotWithShape="0">
                  <a:schemeClr val="dk1">
                    <a:alpha val="40000"/>
                  </a:schemeClr>
                </a:outerShdw>
              </a:effectLst>
              <a:sym typeface="+mn-ea"/>
            </a:endParaRPr>
          </a:p>
          <a:p>
            <a:endParaRPr lang="en-US" b="1" i="1" dirty="0" smtClean="0">
              <a:solidFill>
                <a:schemeClr val="tx1"/>
              </a:solidFill>
              <a:effectLst>
                <a:outerShdw blurRad="38100" dist="19050" dir="2700000" algn="tl" rotWithShape="0">
                  <a:schemeClr val="dk1">
                    <a:alpha val="40000"/>
                  </a:schemeClr>
                </a:outerShdw>
              </a:effectLst>
              <a:sym typeface="+mn-ea"/>
            </a:endParaRPr>
          </a:p>
          <a:p>
            <a:endParaRPr lang="en-US" dirty="0"/>
          </a:p>
        </p:txBody>
      </p:sp>
      <p:pic>
        <p:nvPicPr>
          <p:cNvPr id="72" name="Picture Placeholder 71"/>
          <p:cNvPicPr>
            <a:picLocks noGrp="1" noChangeAspect="1"/>
          </p:cNvPicPr>
          <p:nvPr>
            <p:ph type="pic" idx="12"/>
          </p:nvPr>
        </p:nvPicPr>
        <p:blipFill>
          <a:blip r:embed="rId11" cstate="print">
            <a:extLst>
              <a:ext uri="{28A0092B-C50C-407E-A947-70E740481C1C}">
                <a14:useLocalDpi xmlns:a14="http://schemas.microsoft.com/office/drawing/2010/main" val="0"/>
              </a:ext>
            </a:extLst>
          </a:blip>
          <a:stretch>
            <a:fillRect/>
          </a:stretch>
        </p:blipFill>
        <p:spPr>
          <a:xfrm>
            <a:off x="6546215" y="3261360"/>
            <a:ext cx="2357755" cy="1711960"/>
          </a:xfrm>
          <a:prstGeom prst="rect">
            <a:avLst/>
          </a:prstGeom>
        </p:spPr>
      </p:pic>
    </p:spTree>
    <p:extLst>
      <p:ext uri="{BB962C8B-B14F-4D97-AF65-F5344CB8AC3E}">
        <p14:creationId xmlns:p14="http://schemas.microsoft.com/office/powerpoint/2010/main" val="9092984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7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70"/>
          <p:cNvSpPr>
            <a:spLocks noGrp="1"/>
          </p:cNvSpPr>
          <p:nvPr>
            <p:ph type="title"/>
          </p:nvPr>
        </p:nvSpPr>
        <p:spPr/>
        <p:txBody>
          <a:bodyPr/>
          <a:lstStyle/>
          <a:p>
            <a:endParaRPr lang="en-US"/>
          </a:p>
        </p:txBody>
      </p:sp>
      <p:sp>
        <p:nvSpPr>
          <p:cNvPr id="3" name="Fußzeilenplatzhalter 2"/>
          <p:cNvSpPr>
            <a:spLocks noGrp="1"/>
          </p:cNvSpPr>
          <p:nvPr>
            <p:ph type="ftr" sz="quarter" idx="13"/>
          </p:nvPr>
        </p:nvSpPr>
        <p:spPr>
          <a:xfrm>
            <a:off x="182880" y="6335395"/>
            <a:ext cx="8636000" cy="383540"/>
          </a:xfrm>
        </p:spPr>
        <p:txBody>
          <a:bodyPr wrap="square"/>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4"/>
          </p:nvPr>
        </p:nvSpPr>
        <p:spPr>
          <a:noFill/>
        </p:spPr>
        <p:txBody>
          <a:bodyPr/>
          <a:lstStyle/>
          <a:p>
            <a:endParaRPr lang="de-DE" dirty="0">
              <a:cs typeface="Arial" panose="020B0604020202020204" pitchFamily="34"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7" name="TextBox 6"/>
          <p:cNvSpPr txBox="1"/>
          <p:nvPr/>
        </p:nvSpPr>
        <p:spPr>
          <a:xfrm>
            <a:off x="215900" y="1257935"/>
            <a:ext cx="8771255" cy="583565"/>
          </a:xfrm>
          <a:prstGeom prst="rect">
            <a:avLst/>
          </a:prstGeom>
          <a:noFill/>
          <a:effectLst>
            <a:reflection blurRad="6350" endPos="0" dist="101600" dir="5400000" sy="-100000" algn="bl" rotWithShape="0"/>
          </a:effectLst>
        </p:spPr>
        <p:txBody>
          <a:bodyPr wrap="square" rtlCol="0">
            <a:spAutoFit/>
          </a:bodyPr>
          <a:lstStyle/>
          <a:p>
            <a:r>
              <a:rPr lang="ro-RO" sz="3200" i="1" dirty="0" smtClean="0">
                <a:solidFill>
                  <a:srgbClr val="000000">
                    <a:lumMod val="50000"/>
                    <a:lumOff val="50000"/>
                  </a:srgbClr>
                </a:solidFill>
                <a:latin typeface="Arial" panose="020B0604020202020204" pitchFamily="34" charset="0"/>
                <a:cs typeface="Arial" panose="020B0604020202020204" pitchFamily="34" charset="0"/>
              </a:rPr>
              <a:t>2.4. Centrul de Formare Profesională</a:t>
            </a:r>
            <a:endParaRPr lang="ro-RO" sz="3200" i="1" dirty="0" smtClean="0">
              <a:solidFill>
                <a:srgbClr val="2C87C8"/>
              </a:solidFill>
              <a:latin typeface="Arial" panose="020B0604020202020204" pitchFamily="34" charset="0"/>
              <a:cs typeface="Arial" panose="020B0604020202020204" pitchFamily="34" charset="0"/>
            </a:endParaRPr>
          </a:p>
        </p:txBody>
      </p:sp>
      <p:sp>
        <p:nvSpPr>
          <p:cNvPr id="4" name="Title 1"/>
          <p:cNvSpPr>
            <a:spLocks noGrp="1"/>
          </p:cNvSpPr>
          <p:nvPr/>
        </p:nvSpPr>
        <p:spPr>
          <a:xfrm>
            <a:off x="226060" y="2150745"/>
            <a:ext cx="8554085" cy="4972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o-RO" sz="2000" i="1" dirty="0">
                <a:solidFill>
                  <a:srgbClr val="000000"/>
                </a:solidFill>
                <a:sym typeface="+mn-ea"/>
              </a:rPr>
              <a:t> </a:t>
            </a:r>
            <a:r>
              <a:rPr lang="en-US" sz="2000" i="1" dirty="0" err="1" smtClean="0">
                <a:solidFill>
                  <a:srgbClr val="000000"/>
                </a:solidFill>
                <a:sym typeface="+mn-ea"/>
              </a:rPr>
              <a:t>Necesitatea</a:t>
            </a:r>
            <a:r>
              <a:rPr lang="en-US" sz="2000" i="1" dirty="0" smtClean="0">
                <a:solidFill>
                  <a:srgbClr val="000000"/>
                </a:solidFill>
                <a:sym typeface="+mn-ea"/>
              </a:rPr>
              <a:t> </a:t>
            </a:r>
            <a:r>
              <a:rPr lang="en-US" sz="2000" i="1" dirty="0" err="1" smtClean="0">
                <a:solidFill>
                  <a:srgbClr val="000000"/>
                </a:solidFill>
                <a:sym typeface="+mn-ea"/>
              </a:rPr>
              <a:t>fondarii</a:t>
            </a:r>
            <a:r>
              <a:rPr lang="en-US" sz="2000" i="1" dirty="0" smtClean="0">
                <a:solidFill>
                  <a:srgbClr val="000000"/>
                </a:solidFill>
                <a:sym typeface="+mn-ea"/>
              </a:rPr>
              <a:t> </a:t>
            </a:r>
            <a:r>
              <a:rPr lang="en-US" sz="2000" i="1" dirty="0" err="1" smtClean="0">
                <a:solidFill>
                  <a:srgbClr val="000000"/>
                </a:solidFill>
                <a:sym typeface="+mn-ea"/>
              </a:rPr>
              <a:t>centrului</a:t>
            </a:r>
            <a:r>
              <a:rPr lang="en-US" sz="2000" i="1" dirty="0" smtClean="0">
                <a:solidFill>
                  <a:srgbClr val="000000"/>
                </a:solidFill>
                <a:sym typeface="+mn-ea"/>
              </a:rPr>
              <a:t> de </a:t>
            </a:r>
            <a:r>
              <a:rPr lang="en-US" sz="2000" i="1" dirty="0" err="1" smtClean="0">
                <a:solidFill>
                  <a:srgbClr val="000000"/>
                </a:solidFill>
                <a:sym typeface="+mn-ea"/>
              </a:rPr>
              <a:t>formare</a:t>
            </a:r>
            <a:r>
              <a:rPr lang="en-US" sz="2000" i="1" dirty="0" smtClean="0">
                <a:solidFill>
                  <a:srgbClr val="000000"/>
                </a:solidFill>
                <a:sym typeface="+mn-ea"/>
              </a:rPr>
              <a:t> </a:t>
            </a:r>
            <a:r>
              <a:rPr lang="en-US" sz="2000" i="1" dirty="0" err="1" smtClean="0">
                <a:solidFill>
                  <a:srgbClr val="000000"/>
                </a:solidFill>
                <a:sym typeface="+mn-ea"/>
              </a:rPr>
              <a:t>profesionala</a:t>
            </a:r>
          </a:p>
        </p:txBody>
      </p:sp>
      <p:grpSp>
        <p:nvGrpSpPr>
          <p:cNvPr id="6" name="Group 5"/>
          <p:cNvGrpSpPr/>
          <p:nvPr/>
        </p:nvGrpSpPr>
        <p:grpSpPr>
          <a:xfrm>
            <a:off x="342265" y="1844040"/>
            <a:ext cx="7012940" cy="87630"/>
            <a:chOff x="954194" y="783014"/>
            <a:chExt cx="6151685" cy="87766"/>
          </a:xfrm>
        </p:grpSpPr>
        <p:sp>
          <p:nvSpPr>
            <p:cNvPr id="8" name="Chevron 7"/>
            <p:cNvSpPr/>
            <p:nvPr/>
          </p:nvSpPr>
          <p:spPr>
            <a:xfrm>
              <a:off x="95419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9" name="Chevron 8"/>
            <p:cNvSpPr/>
            <p:nvPr/>
          </p:nvSpPr>
          <p:spPr>
            <a:xfrm>
              <a:off x="107018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0" name="Chevron 9"/>
            <p:cNvSpPr/>
            <p:nvPr/>
          </p:nvSpPr>
          <p:spPr>
            <a:xfrm>
              <a:off x="118618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1" name="Chevron 10"/>
            <p:cNvSpPr/>
            <p:nvPr/>
          </p:nvSpPr>
          <p:spPr>
            <a:xfrm>
              <a:off x="129643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 name="Chevron 4"/>
            <p:cNvSpPr/>
            <p:nvPr/>
          </p:nvSpPr>
          <p:spPr>
            <a:xfrm>
              <a:off x="141242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4" name="Chevron 13"/>
            <p:cNvSpPr/>
            <p:nvPr/>
          </p:nvSpPr>
          <p:spPr>
            <a:xfrm>
              <a:off x="152842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6" name="Chevron 15"/>
            <p:cNvSpPr/>
            <p:nvPr/>
          </p:nvSpPr>
          <p:spPr>
            <a:xfrm>
              <a:off x="164486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7" name="Chevron 16"/>
            <p:cNvSpPr/>
            <p:nvPr/>
          </p:nvSpPr>
          <p:spPr>
            <a:xfrm>
              <a:off x="176085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9" name="Chevron 18"/>
            <p:cNvSpPr/>
            <p:nvPr/>
          </p:nvSpPr>
          <p:spPr>
            <a:xfrm>
              <a:off x="187685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0" name="Chevron 19"/>
            <p:cNvSpPr/>
            <p:nvPr/>
          </p:nvSpPr>
          <p:spPr>
            <a:xfrm>
              <a:off x="198710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6" name="Chevron 25"/>
            <p:cNvSpPr/>
            <p:nvPr/>
          </p:nvSpPr>
          <p:spPr>
            <a:xfrm>
              <a:off x="210309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7" name="Chevron 26"/>
            <p:cNvSpPr/>
            <p:nvPr/>
          </p:nvSpPr>
          <p:spPr>
            <a:xfrm>
              <a:off x="221909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8" name="Chevron 27"/>
            <p:cNvSpPr/>
            <p:nvPr/>
          </p:nvSpPr>
          <p:spPr>
            <a:xfrm>
              <a:off x="232268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9" name="Chevron 28"/>
            <p:cNvSpPr/>
            <p:nvPr/>
          </p:nvSpPr>
          <p:spPr>
            <a:xfrm>
              <a:off x="243868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0" name="Chevron 29"/>
            <p:cNvSpPr/>
            <p:nvPr/>
          </p:nvSpPr>
          <p:spPr>
            <a:xfrm>
              <a:off x="255467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1" name="Chevron 30"/>
            <p:cNvSpPr/>
            <p:nvPr/>
          </p:nvSpPr>
          <p:spPr>
            <a:xfrm>
              <a:off x="266492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2" name="Chevron 31"/>
            <p:cNvSpPr/>
            <p:nvPr/>
          </p:nvSpPr>
          <p:spPr>
            <a:xfrm>
              <a:off x="278091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3" name="Chevron 32"/>
            <p:cNvSpPr/>
            <p:nvPr/>
          </p:nvSpPr>
          <p:spPr>
            <a:xfrm>
              <a:off x="289691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4" name="Chevron 33"/>
            <p:cNvSpPr/>
            <p:nvPr/>
          </p:nvSpPr>
          <p:spPr>
            <a:xfrm>
              <a:off x="301335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5" name="Chevron 34"/>
            <p:cNvSpPr/>
            <p:nvPr/>
          </p:nvSpPr>
          <p:spPr>
            <a:xfrm>
              <a:off x="312935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6" name="Chevron 35"/>
            <p:cNvSpPr/>
            <p:nvPr/>
          </p:nvSpPr>
          <p:spPr>
            <a:xfrm>
              <a:off x="324534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7" name="Chevron 36"/>
            <p:cNvSpPr/>
            <p:nvPr/>
          </p:nvSpPr>
          <p:spPr>
            <a:xfrm>
              <a:off x="335559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8" name="Chevron 37"/>
            <p:cNvSpPr/>
            <p:nvPr/>
          </p:nvSpPr>
          <p:spPr>
            <a:xfrm>
              <a:off x="347158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9" name="Chevron 38"/>
            <p:cNvSpPr/>
            <p:nvPr/>
          </p:nvSpPr>
          <p:spPr>
            <a:xfrm>
              <a:off x="358758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0" name="Chevron 39"/>
            <p:cNvSpPr/>
            <p:nvPr/>
          </p:nvSpPr>
          <p:spPr>
            <a:xfrm>
              <a:off x="369783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1" name="Chevron 40"/>
            <p:cNvSpPr/>
            <p:nvPr/>
          </p:nvSpPr>
          <p:spPr>
            <a:xfrm>
              <a:off x="381382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2" name="Chevron 41"/>
            <p:cNvSpPr/>
            <p:nvPr/>
          </p:nvSpPr>
          <p:spPr>
            <a:xfrm>
              <a:off x="392982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3" name="Chevron 42"/>
            <p:cNvSpPr/>
            <p:nvPr/>
          </p:nvSpPr>
          <p:spPr>
            <a:xfrm>
              <a:off x="404007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4" name="Chevron 43"/>
            <p:cNvSpPr/>
            <p:nvPr/>
          </p:nvSpPr>
          <p:spPr>
            <a:xfrm>
              <a:off x="415606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5" name="Chevron 44"/>
            <p:cNvSpPr/>
            <p:nvPr/>
          </p:nvSpPr>
          <p:spPr>
            <a:xfrm>
              <a:off x="427205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6" name="Chevron 45"/>
            <p:cNvSpPr/>
            <p:nvPr/>
          </p:nvSpPr>
          <p:spPr>
            <a:xfrm>
              <a:off x="438850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7" name="Chevron 46"/>
            <p:cNvSpPr/>
            <p:nvPr/>
          </p:nvSpPr>
          <p:spPr>
            <a:xfrm>
              <a:off x="450449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8" name="Chevron 47"/>
            <p:cNvSpPr/>
            <p:nvPr/>
          </p:nvSpPr>
          <p:spPr>
            <a:xfrm>
              <a:off x="462049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9" name="Chevron 48"/>
            <p:cNvSpPr/>
            <p:nvPr/>
          </p:nvSpPr>
          <p:spPr>
            <a:xfrm>
              <a:off x="473074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0" name="Chevron 49"/>
            <p:cNvSpPr/>
            <p:nvPr/>
          </p:nvSpPr>
          <p:spPr>
            <a:xfrm>
              <a:off x="484673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1" name="Chevron 50"/>
            <p:cNvSpPr/>
            <p:nvPr/>
          </p:nvSpPr>
          <p:spPr>
            <a:xfrm>
              <a:off x="496273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2" name="Chevron 51"/>
            <p:cNvSpPr/>
            <p:nvPr/>
          </p:nvSpPr>
          <p:spPr>
            <a:xfrm>
              <a:off x="506632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3" name="Chevron 52"/>
            <p:cNvSpPr/>
            <p:nvPr/>
          </p:nvSpPr>
          <p:spPr>
            <a:xfrm>
              <a:off x="517203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4" name="Chevron 53"/>
            <p:cNvSpPr/>
            <p:nvPr/>
          </p:nvSpPr>
          <p:spPr>
            <a:xfrm>
              <a:off x="528803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5" name="Chevron 54"/>
            <p:cNvSpPr/>
            <p:nvPr/>
          </p:nvSpPr>
          <p:spPr>
            <a:xfrm>
              <a:off x="540402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6" name="Chevron 55"/>
            <p:cNvSpPr/>
            <p:nvPr/>
          </p:nvSpPr>
          <p:spPr>
            <a:xfrm>
              <a:off x="552047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7" name="Chevron 56"/>
            <p:cNvSpPr/>
            <p:nvPr/>
          </p:nvSpPr>
          <p:spPr>
            <a:xfrm>
              <a:off x="563646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8" name="Chevron 57"/>
            <p:cNvSpPr/>
            <p:nvPr/>
          </p:nvSpPr>
          <p:spPr>
            <a:xfrm>
              <a:off x="575245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9" name="Chevron 58"/>
            <p:cNvSpPr/>
            <p:nvPr/>
          </p:nvSpPr>
          <p:spPr>
            <a:xfrm>
              <a:off x="586270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0" name="Chevron 59"/>
            <p:cNvSpPr/>
            <p:nvPr/>
          </p:nvSpPr>
          <p:spPr>
            <a:xfrm>
              <a:off x="597870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1" name="Chevron 60"/>
            <p:cNvSpPr/>
            <p:nvPr/>
          </p:nvSpPr>
          <p:spPr>
            <a:xfrm>
              <a:off x="609469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2" name="Chevron 61"/>
            <p:cNvSpPr/>
            <p:nvPr/>
          </p:nvSpPr>
          <p:spPr>
            <a:xfrm>
              <a:off x="620494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3" name="Chevron 62"/>
            <p:cNvSpPr/>
            <p:nvPr/>
          </p:nvSpPr>
          <p:spPr>
            <a:xfrm>
              <a:off x="632094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4" name="Chevron 63"/>
            <p:cNvSpPr/>
            <p:nvPr/>
          </p:nvSpPr>
          <p:spPr>
            <a:xfrm>
              <a:off x="643693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5" name="Chevron 64"/>
            <p:cNvSpPr/>
            <p:nvPr/>
          </p:nvSpPr>
          <p:spPr>
            <a:xfrm>
              <a:off x="654718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6" name="Chevron 65"/>
            <p:cNvSpPr/>
            <p:nvPr/>
          </p:nvSpPr>
          <p:spPr>
            <a:xfrm>
              <a:off x="666317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7" name="Chevron 66"/>
            <p:cNvSpPr/>
            <p:nvPr/>
          </p:nvSpPr>
          <p:spPr>
            <a:xfrm>
              <a:off x="677917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8" name="Chevron 67"/>
            <p:cNvSpPr/>
            <p:nvPr/>
          </p:nvSpPr>
          <p:spPr>
            <a:xfrm>
              <a:off x="689561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9" name="Chevron 68"/>
            <p:cNvSpPr/>
            <p:nvPr/>
          </p:nvSpPr>
          <p:spPr>
            <a:xfrm>
              <a:off x="701161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grpSp>
      <p:sp>
        <p:nvSpPr>
          <p:cNvPr id="70" name="Content Placeholder 69"/>
          <p:cNvSpPr>
            <a:spLocks noGrp="1"/>
          </p:cNvSpPr>
          <p:nvPr>
            <p:ph idx="1"/>
          </p:nvPr>
        </p:nvSpPr>
        <p:spPr>
          <a:xfrm>
            <a:off x="683895" y="2846070"/>
            <a:ext cx="5760085" cy="2542540"/>
          </a:xfrm>
        </p:spPr>
        <p:txBody>
          <a:bodyPr/>
          <a:lstStyle/>
          <a:p>
            <a:pPr marL="285750" lvl="0" indent="-285750">
              <a:buFont typeface="Arial" panose="020B0604020202020204" pitchFamily="34" charset="0"/>
              <a:buChar char="•"/>
            </a:pPr>
            <a:r>
              <a:rPr lang="en-US" b="1" i="1" dirty="0" err="1">
                <a:ln/>
                <a:solidFill>
                  <a:schemeClr val="tx1"/>
                </a:solidFill>
                <a:effectLst>
                  <a:outerShdw blurRad="38100" dist="19050" dir="2700000" algn="tl" rotWithShape="0">
                    <a:schemeClr val="dk1">
                      <a:alpha val="40000"/>
                    </a:schemeClr>
                  </a:outerShdw>
                </a:effectLst>
                <a:sym typeface="+mn-ea"/>
              </a:rPr>
              <a:t>Amortizarea</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err="1">
                <a:ln/>
                <a:solidFill>
                  <a:schemeClr val="tx1"/>
                </a:solidFill>
                <a:effectLst>
                  <a:outerShdw blurRad="38100" dist="19050" dir="2700000" algn="tl" rotWithShape="0">
                    <a:schemeClr val="dk1">
                      <a:alpha val="40000"/>
                    </a:schemeClr>
                  </a:outerShdw>
                </a:effectLst>
                <a:sym typeface="+mn-ea"/>
              </a:rPr>
              <a:t>efectelor</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err="1">
                <a:ln/>
                <a:solidFill>
                  <a:schemeClr val="tx1"/>
                </a:solidFill>
                <a:effectLst>
                  <a:outerShdw blurRad="38100" dist="19050" dir="2700000" algn="tl" rotWithShape="0">
                    <a:schemeClr val="dk1">
                      <a:alpha val="40000"/>
                    </a:schemeClr>
                  </a:outerShdw>
                </a:effectLst>
                <a:sym typeface="+mn-ea"/>
              </a:rPr>
              <a:t>crizei</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err="1">
                <a:ln/>
                <a:solidFill>
                  <a:schemeClr val="tx1"/>
                </a:solidFill>
                <a:effectLst>
                  <a:outerShdw blurRad="38100" dist="19050" dir="2700000" algn="tl" rotWithShape="0">
                    <a:schemeClr val="dk1">
                      <a:alpha val="40000"/>
                    </a:schemeClr>
                  </a:outerShdw>
                </a:effectLst>
                <a:sym typeface="+mn-ea"/>
              </a:rPr>
              <a:t>economice</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smtClean="0">
                <a:ln/>
                <a:solidFill>
                  <a:schemeClr val="tx1"/>
                </a:solidFill>
                <a:effectLst>
                  <a:outerShdw blurRad="38100" dist="19050" dir="2700000" algn="tl" rotWithShape="0">
                    <a:schemeClr val="dk1">
                      <a:alpha val="40000"/>
                    </a:schemeClr>
                  </a:outerShdw>
                </a:effectLst>
                <a:sym typeface="+mn-ea"/>
              </a:rPr>
              <a:t>a </a:t>
            </a:r>
            <a:r>
              <a:rPr lang="en-US" b="1" i="1" dirty="0" err="1">
                <a:ln/>
                <a:solidFill>
                  <a:schemeClr val="tx1"/>
                </a:solidFill>
                <a:effectLst>
                  <a:outerShdw blurRad="38100" dist="19050" dir="2700000" algn="tl" rotWithShape="0">
                    <a:schemeClr val="dk1">
                      <a:alpha val="40000"/>
                    </a:schemeClr>
                  </a:outerShdw>
                </a:effectLst>
                <a:sym typeface="+mn-ea"/>
              </a:rPr>
              <a:t>carei</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err="1">
                <a:ln/>
                <a:solidFill>
                  <a:schemeClr val="tx1"/>
                </a:solidFill>
                <a:effectLst>
                  <a:outerShdw blurRad="38100" dist="19050" dir="2700000" algn="tl" rotWithShape="0">
                    <a:schemeClr val="dk1">
                      <a:alpha val="40000"/>
                    </a:schemeClr>
                  </a:outerShdw>
                </a:effectLst>
                <a:sym typeface="+mn-ea"/>
              </a:rPr>
              <a:t>evolutie</a:t>
            </a:r>
            <a:r>
              <a:rPr lang="en-US" b="1" i="1" dirty="0">
                <a:ln/>
                <a:solidFill>
                  <a:schemeClr val="tx1"/>
                </a:solidFill>
                <a:effectLst>
                  <a:outerShdw blurRad="38100" dist="19050" dir="2700000" algn="tl" rotWithShape="0">
                    <a:schemeClr val="dk1">
                      <a:alpha val="40000"/>
                    </a:schemeClr>
                  </a:outerShdw>
                </a:effectLst>
                <a:sym typeface="+mn-ea"/>
              </a:rPr>
              <a:t> nu </a:t>
            </a:r>
            <a:r>
              <a:rPr lang="en-US" b="1" i="1" dirty="0" err="1">
                <a:ln/>
                <a:solidFill>
                  <a:schemeClr val="tx1"/>
                </a:solidFill>
                <a:effectLst>
                  <a:outerShdw blurRad="38100" dist="19050" dir="2700000" algn="tl" rotWithShape="0">
                    <a:schemeClr val="dk1">
                      <a:alpha val="40000"/>
                    </a:schemeClr>
                  </a:outerShdw>
                </a:effectLst>
                <a:sym typeface="+mn-ea"/>
              </a:rPr>
              <a:t>putea</a:t>
            </a:r>
            <a:r>
              <a:rPr lang="en-US" b="1" i="1" dirty="0">
                <a:ln/>
                <a:solidFill>
                  <a:schemeClr val="tx1"/>
                </a:solidFill>
                <a:effectLst>
                  <a:outerShdw blurRad="38100" dist="19050" dir="2700000" algn="tl" rotWithShape="0">
                    <a:schemeClr val="dk1">
                      <a:alpha val="40000"/>
                    </a:schemeClr>
                  </a:outerShdw>
                </a:effectLst>
                <a:sym typeface="+mn-ea"/>
              </a:rPr>
              <a:t> fi </a:t>
            </a:r>
            <a:r>
              <a:rPr lang="en-US" b="1" i="1" dirty="0" err="1">
                <a:ln/>
                <a:solidFill>
                  <a:schemeClr val="tx1"/>
                </a:solidFill>
                <a:effectLst>
                  <a:outerShdw blurRad="38100" dist="19050" dir="2700000" algn="tl" rotWithShape="0">
                    <a:schemeClr val="dk1">
                      <a:alpha val="40000"/>
                    </a:schemeClr>
                  </a:outerShdw>
                </a:effectLst>
                <a:sym typeface="+mn-ea"/>
              </a:rPr>
              <a:t>controlata</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err="1" smtClean="0">
                <a:ln/>
                <a:solidFill>
                  <a:schemeClr val="tx1"/>
                </a:solidFill>
                <a:effectLst>
                  <a:outerShdw blurRad="38100" dist="19050" dir="2700000" algn="tl" rotWithShape="0">
                    <a:schemeClr val="dk1">
                      <a:alpha val="40000"/>
                    </a:schemeClr>
                  </a:outerShdw>
                </a:effectLst>
                <a:sym typeface="+mn-ea"/>
              </a:rPr>
              <a:t>existand</a:t>
            </a:r>
            <a:r>
              <a:rPr lang="en-US" b="1" i="1" dirty="0" smtClean="0">
                <a:ln/>
                <a:solidFill>
                  <a:schemeClr val="tx1"/>
                </a:solidFill>
                <a:effectLst>
                  <a:outerShdw blurRad="38100" dist="19050" dir="2700000" algn="tl" rotWithShape="0">
                    <a:schemeClr val="dk1">
                      <a:alpha val="40000"/>
                    </a:schemeClr>
                  </a:outerShdw>
                </a:effectLst>
                <a:sym typeface="+mn-ea"/>
              </a:rPr>
              <a:t> </a:t>
            </a:r>
            <a:r>
              <a:rPr lang="en-US" b="1" i="1" dirty="0" err="1">
                <a:ln/>
                <a:solidFill>
                  <a:schemeClr val="tx1"/>
                </a:solidFill>
                <a:effectLst>
                  <a:outerShdw blurRad="38100" dist="19050" dir="2700000" algn="tl" rotWithShape="0">
                    <a:schemeClr val="dk1">
                      <a:alpha val="40000"/>
                    </a:schemeClr>
                  </a:outerShdw>
                </a:effectLst>
                <a:sym typeface="+mn-ea"/>
              </a:rPr>
              <a:t>si</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err="1">
                <a:ln/>
                <a:solidFill>
                  <a:schemeClr val="tx1"/>
                </a:solidFill>
                <a:effectLst>
                  <a:outerShdw blurRad="38100" dist="19050" dir="2700000" algn="tl" rotWithShape="0">
                    <a:schemeClr val="dk1">
                      <a:alpha val="40000"/>
                    </a:schemeClr>
                  </a:outerShdw>
                </a:effectLst>
                <a:sym typeface="+mn-ea"/>
              </a:rPr>
              <a:t>opinii</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smtClean="0">
                <a:ln/>
                <a:solidFill>
                  <a:schemeClr val="tx1"/>
                </a:solidFill>
                <a:effectLst>
                  <a:outerShdw blurRad="38100" dist="19050" dir="2700000" algn="tl" rotWithShape="0">
                    <a:schemeClr val="dk1">
                      <a:alpha val="40000"/>
                    </a:schemeClr>
                  </a:outerShdw>
                </a:effectLst>
                <a:sym typeface="+mn-ea"/>
              </a:rPr>
              <a:t>la </a:t>
            </a:r>
            <a:r>
              <a:rPr lang="en-US" b="1" i="1" dirty="0" err="1" smtClean="0">
                <a:ln/>
                <a:solidFill>
                  <a:schemeClr val="tx1"/>
                </a:solidFill>
                <a:effectLst>
                  <a:outerShdw blurRad="38100" dist="19050" dir="2700000" algn="tl" rotWithShape="0">
                    <a:schemeClr val="dk1">
                      <a:alpha val="40000"/>
                    </a:schemeClr>
                  </a:outerShdw>
                </a:effectLst>
                <a:sym typeface="+mn-ea"/>
              </a:rPr>
              <a:t>unii</a:t>
            </a:r>
            <a:r>
              <a:rPr lang="en-US" b="1" i="1" dirty="0" smtClean="0">
                <a:ln/>
                <a:solidFill>
                  <a:schemeClr val="tx1"/>
                </a:solidFill>
                <a:effectLst>
                  <a:outerShdw blurRad="38100" dist="19050" dir="2700000" algn="tl" rotWithShape="0">
                    <a:schemeClr val="dk1">
                      <a:alpha val="40000"/>
                    </a:schemeClr>
                  </a:outerShdw>
                </a:effectLst>
                <a:sym typeface="+mn-ea"/>
              </a:rPr>
              <a:t> </a:t>
            </a:r>
            <a:r>
              <a:rPr lang="en-US" b="1" i="1" dirty="0" err="1" smtClean="0">
                <a:ln/>
                <a:solidFill>
                  <a:schemeClr val="tx1"/>
                </a:solidFill>
                <a:effectLst>
                  <a:outerShdw blurRad="38100" dist="19050" dir="2700000" algn="tl" rotWithShape="0">
                    <a:schemeClr val="dk1">
                      <a:alpha val="40000"/>
                    </a:schemeClr>
                  </a:outerShdw>
                </a:effectLst>
                <a:sym typeface="+mn-ea"/>
              </a:rPr>
              <a:t>actori</a:t>
            </a:r>
            <a:r>
              <a:rPr lang="en-US" b="1" i="1" dirty="0" smtClean="0">
                <a:ln/>
                <a:solidFill>
                  <a:schemeClr val="tx1"/>
                </a:solidFill>
                <a:effectLst>
                  <a:outerShdw blurRad="38100" dist="19050" dir="2700000" algn="tl" rotWithShape="0">
                    <a:schemeClr val="dk1">
                      <a:alpha val="40000"/>
                    </a:schemeClr>
                  </a:outerShdw>
                </a:effectLst>
                <a:sym typeface="+mn-ea"/>
              </a:rPr>
              <a:t> </a:t>
            </a:r>
            <a:r>
              <a:rPr lang="en-US" b="1" i="1" dirty="0" err="1" smtClean="0">
                <a:ln/>
                <a:solidFill>
                  <a:schemeClr val="tx1"/>
                </a:solidFill>
                <a:effectLst>
                  <a:outerShdw blurRad="38100" dist="19050" dir="2700000" algn="tl" rotWithShape="0">
                    <a:schemeClr val="dk1">
                      <a:alpha val="40000"/>
                    </a:schemeClr>
                  </a:outerShdw>
                </a:effectLst>
                <a:sym typeface="+mn-ea"/>
              </a:rPr>
              <a:t>economici </a:t>
            </a:r>
            <a:r>
              <a:rPr lang="en-US" b="1" i="1" dirty="0" smtClean="0">
                <a:ln/>
                <a:solidFill>
                  <a:schemeClr val="tx1"/>
                </a:solidFill>
                <a:effectLst>
                  <a:outerShdw blurRad="38100" dist="19050" dir="2700000" algn="tl" rotWithShape="0">
                    <a:schemeClr val="dk1">
                      <a:alpha val="40000"/>
                    </a:schemeClr>
                  </a:outerShdw>
                </a:effectLst>
                <a:sym typeface="+mn-ea"/>
              </a:rPr>
              <a:t>conform </a:t>
            </a:r>
            <a:r>
              <a:rPr lang="en-US" b="1" i="1" dirty="0" err="1">
                <a:ln/>
                <a:solidFill>
                  <a:schemeClr val="tx1"/>
                </a:solidFill>
                <a:effectLst>
                  <a:outerShdw blurRad="38100" dist="19050" dir="2700000" algn="tl" rotWithShape="0">
                    <a:schemeClr val="dk1">
                      <a:alpha val="40000"/>
                    </a:schemeClr>
                  </a:outerShdw>
                </a:effectLst>
                <a:sym typeface="+mn-ea"/>
              </a:rPr>
              <a:t>carora</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err="1" smtClean="0">
                <a:ln/>
                <a:solidFill>
                  <a:schemeClr val="tx1"/>
                </a:solidFill>
                <a:effectLst>
                  <a:outerShdw blurRad="38100" dist="19050" dir="2700000" algn="tl" rotWithShape="0">
                    <a:schemeClr val="dk1">
                      <a:alpha val="40000"/>
                    </a:schemeClr>
                  </a:outerShdw>
                </a:effectLst>
                <a:sym typeface="+mn-ea"/>
              </a:rPr>
              <a:t>formarea</a:t>
            </a:r>
            <a:r>
              <a:rPr lang="en-US" b="1" i="1" dirty="0" smtClean="0">
                <a:ln/>
                <a:solidFill>
                  <a:schemeClr val="tx1"/>
                </a:solidFill>
                <a:effectLst>
                  <a:outerShdw blurRad="38100" dist="19050" dir="2700000" algn="tl" rotWithShape="0">
                    <a:schemeClr val="dk1">
                      <a:alpha val="40000"/>
                    </a:schemeClr>
                  </a:outerShdw>
                </a:effectLst>
                <a:sym typeface="+mn-ea"/>
              </a:rPr>
              <a:t> </a:t>
            </a:r>
            <a:r>
              <a:rPr lang="en-US" b="1" i="1" dirty="0" err="1" smtClean="0">
                <a:ln/>
                <a:solidFill>
                  <a:schemeClr val="tx1"/>
                </a:solidFill>
                <a:effectLst>
                  <a:outerShdw blurRad="38100" dist="19050" dir="2700000" algn="tl" rotWithShape="0">
                    <a:schemeClr val="dk1">
                      <a:alpha val="40000"/>
                    </a:schemeClr>
                  </a:outerShdw>
                </a:effectLst>
                <a:sym typeface="+mn-ea"/>
              </a:rPr>
              <a:t>profesionala </a:t>
            </a:r>
            <a:r>
              <a:rPr lang="en-US" b="1" i="1" dirty="0">
                <a:ln/>
                <a:solidFill>
                  <a:schemeClr val="tx1"/>
                </a:solidFill>
                <a:effectLst>
                  <a:outerShdw blurRad="38100" dist="19050" dir="2700000" algn="tl" rotWithShape="0">
                    <a:schemeClr val="dk1">
                      <a:alpha val="40000"/>
                    </a:schemeClr>
                  </a:outerShdw>
                </a:effectLst>
                <a:sym typeface="+mn-ea"/>
              </a:rPr>
              <a:t>nu </a:t>
            </a:r>
            <a:r>
              <a:rPr lang="en-US" b="1" i="1" dirty="0" err="1">
                <a:ln/>
                <a:solidFill>
                  <a:schemeClr val="tx1"/>
                </a:solidFill>
                <a:effectLst>
                  <a:outerShdw blurRad="38100" dist="19050" dir="2700000" algn="tl" rotWithShape="0">
                    <a:schemeClr val="dk1">
                      <a:alpha val="40000"/>
                    </a:schemeClr>
                  </a:outerShdw>
                </a:effectLst>
                <a:sym typeface="+mn-ea"/>
              </a:rPr>
              <a:t>este</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err="1">
                <a:ln/>
                <a:solidFill>
                  <a:schemeClr val="tx1"/>
                </a:solidFill>
                <a:effectLst>
                  <a:outerShdw blurRad="38100" dist="19050" dir="2700000" algn="tl" rotWithShape="0">
                    <a:schemeClr val="dk1">
                      <a:alpha val="40000"/>
                    </a:schemeClr>
                  </a:outerShdw>
                </a:effectLst>
                <a:sym typeface="+mn-ea"/>
              </a:rPr>
              <a:t>ceva</a:t>
            </a:r>
            <a:r>
              <a:rPr lang="en-US" b="1" i="1" dirty="0">
                <a:ln/>
                <a:solidFill>
                  <a:schemeClr val="tx1"/>
                </a:solidFill>
                <a:effectLst>
                  <a:outerShdw blurRad="38100" dist="19050" dir="2700000" algn="tl" rotWithShape="0">
                    <a:schemeClr val="dk1">
                      <a:alpha val="40000"/>
                    </a:schemeClr>
                  </a:outerShdw>
                </a:effectLst>
                <a:sym typeface="+mn-ea"/>
              </a:rPr>
              <a:t> “ </a:t>
            </a:r>
            <a:r>
              <a:rPr lang="en-US" b="1" i="1" dirty="0" err="1">
                <a:ln/>
                <a:solidFill>
                  <a:schemeClr val="tx1"/>
                </a:solidFill>
                <a:effectLst>
                  <a:outerShdw blurRad="38100" dist="19050" dir="2700000" algn="tl" rotWithShape="0">
                    <a:schemeClr val="dk1">
                      <a:alpha val="40000"/>
                    </a:schemeClr>
                  </a:outerShdw>
                </a:effectLst>
                <a:sym typeface="+mn-ea"/>
              </a:rPr>
              <a:t>fara</a:t>
            </a:r>
            <a:r>
              <a:rPr lang="en-US" b="1" i="1" dirty="0">
                <a:ln/>
                <a:solidFill>
                  <a:schemeClr val="tx1"/>
                </a:solidFill>
                <a:effectLst>
                  <a:outerShdw blurRad="38100" dist="19050" dir="2700000" algn="tl" rotWithShape="0">
                    <a:schemeClr val="dk1">
                      <a:alpha val="40000"/>
                    </a:schemeClr>
                  </a:outerShdw>
                </a:effectLst>
                <a:sym typeface="+mn-ea"/>
              </a:rPr>
              <a:t> de care nu se </a:t>
            </a:r>
            <a:r>
              <a:rPr lang="en-US" b="1" i="1" dirty="0" err="1">
                <a:ln/>
                <a:solidFill>
                  <a:schemeClr val="tx1"/>
                </a:solidFill>
                <a:effectLst>
                  <a:outerShdw blurRad="38100" dist="19050" dir="2700000" algn="tl" rotWithShape="0">
                    <a:schemeClr val="dk1">
                      <a:alpha val="40000"/>
                    </a:schemeClr>
                  </a:outerShdw>
                </a:effectLst>
                <a:sym typeface="+mn-ea"/>
              </a:rPr>
              <a:t>poate</a:t>
            </a:r>
            <a:r>
              <a:rPr lang="en-US" b="1" i="1" dirty="0">
                <a:ln/>
                <a:solidFill>
                  <a:schemeClr val="tx1"/>
                </a:solidFill>
                <a:effectLst>
                  <a:outerShdw blurRad="38100" dist="19050" dir="2700000" algn="tl" rotWithShape="0">
                    <a:schemeClr val="dk1">
                      <a:alpha val="40000"/>
                    </a:schemeClr>
                  </a:outerShdw>
                </a:effectLst>
                <a:sym typeface="+mn-ea"/>
              </a:rPr>
              <a:t>”</a:t>
            </a:r>
            <a:r>
              <a:rPr lang="en-US" b="1" i="1" dirty="0" smtClean="0">
                <a:ln/>
                <a:solidFill>
                  <a:schemeClr val="tx1"/>
                </a:solidFill>
                <a:effectLst>
                  <a:outerShdw blurRad="38100" dist="19050" dir="2700000" algn="tl" rotWithShape="0">
                    <a:schemeClr val="dk1">
                      <a:alpha val="40000"/>
                    </a:schemeClr>
                  </a:outerShdw>
                </a:effectLst>
                <a:sym typeface="+mn-ea"/>
              </a:rPr>
              <a:t>, </a:t>
            </a:r>
            <a:r>
              <a:rPr lang="en-US" b="1" i="1" dirty="0" err="1" smtClean="0">
                <a:ln/>
                <a:solidFill>
                  <a:schemeClr val="tx1"/>
                </a:solidFill>
                <a:effectLst>
                  <a:outerShdw blurRad="38100" dist="19050" dir="2700000" algn="tl" rotWithShape="0">
                    <a:schemeClr val="dk1">
                      <a:alpha val="40000"/>
                    </a:schemeClr>
                  </a:outerShdw>
                </a:effectLst>
                <a:sym typeface="+mn-ea"/>
              </a:rPr>
              <a:t>directionand fondurile</a:t>
            </a:r>
            <a:r>
              <a:rPr lang="en-US" b="1" i="1" dirty="0" smtClean="0">
                <a:ln/>
                <a:solidFill>
                  <a:schemeClr val="tx1"/>
                </a:solidFill>
                <a:effectLst>
                  <a:outerShdw blurRad="38100" dist="19050" dir="2700000" algn="tl" rotWithShape="0">
                    <a:schemeClr val="dk1">
                      <a:alpha val="40000"/>
                    </a:schemeClr>
                  </a:outerShdw>
                </a:effectLst>
                <a:sym typeface="+mn-ea"/>
              </a:rPr>
              <a:t> </a:t>
            </a:r>
            <a:r>
              <a:rPr lang="en-US" b="1" i="1" dirty="0" err="1" smtClean="0">
                <a:ln/>
                <a:solidFill>
                  <a:schemeClr val="tx1"/>
                </a:solidFill>
                <a:effectLst>
                  <a:outerShdw blurRad="38100" dist="19050" dir="2700000" algn="tl" rotWithShape="0">
                    <a:schemeClr val="dk1">
                      <a:alpha val="40000"/>
                    </a:schemeClr>
                  </a:outerShdw>
                </a:effectLst>
                <a:sym typeface="+mn-ea"/>
              </a:rPr>
              <a:t>necesare</a:t>
            </a:r>
            <a:r>
              <a:rPr lang="en-US" b="1" i="1" dirty="0" smtClean="0">
                <a:ln/>
                <a:solidFill>
                  <a:schemeClr val="tx1"/>
                </a:solidFill>
                <a:effectLst>
                  <a:outerShdw blurRad="38100" dist="19050" dir="2700000" algn="tl" rotWithShape="0">
                    <a:schemeClr val="dk1">
                      <a:alpha val="40000"/>
                    </a:schemeClr>
                  </a:outerShdw>
                </a:effectLst>
                <a:sym typeface="+mn-ea"/>
              </a:rPr>
              <a:t>  </a:t>
            </a:r>
            <a:r>
              <a:rPr lang="en-US" b="1" i="1" dirty="0" err="1" smtClean="0">
                <a:ln/>
                <a:solidFill>
                  <a:schemeClr val="tx1"/>
                </a:solidFill>
                <a:effectLst>
                  <a:outerShdw blurRad="38100" dist="19050" dir="2700000" algn="tl" rotWithShape="0">
                    <a:schemeClr val="dk1">
                      <a:alpha val="40000"/>
                    </a:schemeClr>
                  </a:outerShdw>
                </a:effectLst>
                <a:sym typeface="+mn-ea"/>
              </a:rPr>
              <a:t>formarii</a:t>
            </a:r>
            <a:r>
              <a:rPr lang="en-US" b="1" i="1" dirty="0" smtClean="0">
                <a:ln/>
                <a:solidFill>
                  <a:schemeClr val="tx1"/>
                </a:solidFill>
                <a:effectLst>
                  <a:outerShdw blurRad="38100" dist="19050" dir="2700000" algn="tl" rotWithShape="0">
                    <a:schemeClr val="dk1">
                      <a:alpha val="40000"/>
                    </a:schemeClr>
                  </a:outerShdw>
                </a:effectLst>
                <a:sym typeface="+mn-ea"/>
              </a:rPr>
              <a:t> in </a:t>
            </a:r>
            <a:r>
              <a:rPr lang="en-US" b="1" i="1" dirty="0" err="1" smtClean="0">
                <a:ln/>
                <a:solidFill>
                  <a:schemeClr val="tx1"/>
                </a:solidFill>
                <a:effectLst>
                  <a:outerShdw blurRad="38100" dist="19050" dir="2700000" algn="tl" rotWithShape="0">
                    <a:schemeClr val="dk1">
                      <a:alpha val="40000"/>
                    </a:schemeClr>
                  </a:outerShdw>
                </a:effectLst>
                <a:sym typeface="+mn-ea"/>
              </a:rPr>
              <a:t>alte</a:t>
            </a:r>
            <a:r>
              <a:rPr lang="en-US" b="1" i="1" dirty="0" smtClean="0">
                <a:ln/>
                <a:solidFill>
                  <a:schemeClr val="tx1"/>
                </a:solidFill>
                <a:effectLst>
                  <a:outerShdw blurRad="38100" dist="19050" dir="2700000" algn="tl" rotWithShape="0">
                    <a:schemeClr val="dk1">
                      <a:alpha val="40000"/>
                    </a:schemeClr>
                  </a:outerShdw>
                </a:effectLst>
                <a:sym typeface="+mn-ea"/>
              </a:rPr>
              <a:t> </a:t>
            </a:r>
            <a:r>
              <a:rPr lang="en-US" b="1" i="1" dirty="0" err="1" smtClean="0">
                <a:ln/>
                <a:solidFill>
                  <a:schemeClr val="tx1"/>
                </a:solidFill>
                <a:effectLst>
                  <a:outerShdw blurRad="38100" dist="19050" dir="2700000" algn="tl" rotWithShape="0">
                    <a:schemeClr val="dk1">
                      <a:alpha val="40000"/>
                    </a:schemeClr>
                  </a:outerShdw>
                </a:effectLst>
                <a:sym typeface="+mn-ea"/>
              </a:rPr>
              <a:t>domenii</a:t>
            </a:r>
            <a:r>
              <a:rPr lang="en-US" b="1" i="1" dirty="0" smtClean="0">
                <a:ln/>
                <a:solidFill>
                  <a:schemeClr val="tx1"/>
                </a:solidFill>
                <a:effectLst>
                  <a:outerShdw blurRad="38100" dist="19050" dir="2700000" algn="tl" rotWithShape="0">
                    <a:schemeClr val="dk1">
                      <a:alpha val="40000"/>
                    </a:schemeClr>
                  </a:outerShdw>
                </a:effectLst>
                <a:sym typeface="+mn-ea"/>
              </a:rPr>
              <a:t> considerate </a:t>
            </a:r>
            <a:r>
              <a:rPr lang="en-US" b="1" i="1" dirty="0" err="1" smtClean="0">
                <a:ln/>
                <a:solidFill>
                  <a:schemeClr val="tx1"/>
                </a:solidFill>
                <a:effectLst>
                  <a:outerShdw blurRad="38100" dist="19050" dir="2700000" algn="tl" rotWithShape="0">
                    <a:schemeClr val="dk1">
                      <a:alpha val="40000"/>
                    </a:schemeClr>
                  </a:outerShdw>
                </a:effectLst>
                <a:sym typeface="+mn-ea"/>
              </a:rPr>
              <a:t>prioritare</a:t>
            </a:r>
          </a:p>
          <a:p>
            <a:pPr lvl="0" algn="l">
              <a:buFont typeface="Arial" panose="020B0604020202020204" pitchFamily="34" charset="0"/>
              <a:tabLst>
                <a:tab pos="2190750" algn="l"/>
              </a:tabLst>
            </a:pPr>
            <a:endParaRPr lang="en-US" dirty="0"/>
          </a:p>
        </p:txBody>
      </p:sp>
      <p:pic>
        <p:nvPicPr>
          <p:cNvPr id="73" name="Picture 5"/>
          <p:cNvPicPr>
            <a:picLocks noGrp="1" noChangeAspect="1" noChangeArrowheads="1"/>
          </p:cNvPicPr>
          <p:nvPr>
            <p:ph type="pic" idx="12"/>
          </p:nvPr>
        </p:nvPicPr>
        <p:blipFill>
          <a:blip r:embed="rId11" cstate="print">
            <a:extLst>
              <a:ext uri="{28A0092B-C50C-407E-A947-70E740481C1C}">
                <a14:useLocalDpi xmlns:a14="http://schemas.microsoft.com/office/drawing/2010/main" val="0"/>
              </a:ext>
            </a:extLst>
          </a:blip>
          <a:srcRect/>
          <a:stretch>
            <a:fillRect/>
          </a:stretch>
        </p:blipFill>
        <p:spPr bwMode="auto">
          <a:xfrm>
            <a:off x="6824345" y="2554605"/>
            <a:ext cx="1725930" cy="3010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06201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7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3"/>
          </p:nvPr>
        </p:nvSpPr>
        <p:spPr>
          <a:xfrm>
            <a:off x="182880" y="6335395"/>
            <a:ext cx="8636000" cy="383540"/>
          </a:xfrm>
        </p:spPr>
        <p:txBody>
          <a:bodyPr wrap="square"/>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4"/>
          </p:nvPr>
        </p:nvSpPr>
        <p:spPr>
          <a:noFill/>
        </p:spPr>
        <p:txBody>
          <a:bodyPr/>
          <a:lstStyle/>
          <a:p>
            <a:endParaRPr lang="de-DE" dirty="0">
              <a:cs typeface="Arial" panose="020B0604020202020204" pitchFamily="34"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7" name="TextBox 6"/>
          <p:cNvSpPr txBox="1"/>
          <p:nvPr/>
        </p:nvSpPr>
        <p:spPr>
          <a:xfrm>
            <a:off x="215900" y="1257935"/>
            <a:ext cx="8771255" cy="583565"/>
          </a:xfrm>
          <a:prstGeom prst="rect">
            <a:avLst/>
          </a:prstGeom>
          <a:noFill/>
          <a:effectLst>
            <a:reflection blurRad="6350" endPos="0" dist="101600" dir="5400000" sy="-100000" algn="bl" rotWithShape="0"/>
          </a:effectLst>
        </p:spPr>
        <p:txBody>
          <a:bodyPr wrap="square" rtlCol="0">
            <a:spAutoFit/>
          </a:bodyPr>
          <a:lstStyle/>
          <a:p>
            <a:r>
              <a:rPr lang="ro-RO" sz="3200" i="1" dirty="0" smtClean="0">
                <a:solidFill>
                  <a:srgbClr val="000000">
                    <a:lumMod val="50000"/>
                    <a:lumOff val="50000"/>
                  </a:srgbClr>
                </a:solidFill>
                <a:latin typeface="Arial" panose="020B0604020202020204" pitchFamily="34" charset="0"/>
                <a:cs typeface="Arial" panose="020B0604020202020204" pitchFamily="34" charset="0"/>
              </a:rPr>
              <a:t>2.4. Centrul de Formare Profesională</a:t>
            </a:r>
            <a:endParaRPr lang="ro-RO" sz="3200" i="1" dirty="0" smtClean="0">
              <a:solidFill>
                <a:srgbClr val="2C87C8"/>
              </a:solidFill>
              <a:latin typeface="Arial" panose="020B0604020202020204" pitchFamily="34" charset="0"/>
              <a:cs typeface="Arial" panose="020B0604020202020204" pitchFamily="34" charset="0"/>
            </a:endParaRPr>
          </a:p>
        </p:txBody>
      </p:sp>
      <p:sp>
        <p:nvSpPr>
          <p:cNvPr id="4" name="Title 1"/>
          <p:cNvSpPr>
            <a:spLocks noGrp="1"/>
          </p:cNvSpPr>
          <p:nvPr/>
        </p:nvSpPr>
        <p:spPr>
          <a:xfrm>
            <a:off x="226060" y="2150745"/>
            <a:ext cx="8554085" cy="4972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o-RO" sz="2000" i="1" dirty="0">
                <a:solidFill>
                  <a:srgbClr val="000000"/>
                </a:solidFill>
                <a:sym typeface="+mn-ea"/>
              </a:rPr>
              <a:t> </a:t>
            </a:r>
            <a:r>
              <a:rPr lang="en-US" sz="2000" i="1" dirty="0" err="1" smtClean="0">
                <a:solidFill>
                  <a:srgbClr val="000000"/>
                </a:solidFill>
                <a:sym typeface="+mn-ea"/>
              </a:rPr>
              <a:t>Necesitatea</a:t>
            </a:r>
            <a:r>
              <a:rPr lang="en-US" sz="2000" i="1" dirty="0" smtClean="0">
                <a:solidFill>
                  <a:srgbClr val="000000"/>
                </a:solidFill>
                <a:sym typeface="+mn-ea"/>
              </a:rPr>
              <a:t> </a:t>
            </a:r>
            <a:r>
              <a:rPr lang="en-US" sz="2000" i="1" dirty="0" err="1" smtClean="0">
                <a:solidFill>
                  <a:srgbClr val="000000"/>
                </a:solidFill>
                <a:sym typeface="+mn-ea"/>
              </a:rPr>
              <a:t>fondarii</a:t>
            </a:r>
            <a:r>
              <a:rPr lang="en-US" sz="2000" i="1" dirty="0" smtClean="0">
                <a:solidFill>
                  <a:srgbClr val="000000"/>
                </a:solidFill>
                <a:sym typeface="+mn-ea"/>
              </a:rPr>
              <a:t> </a:t>
            </a:r>
            <a:r>
              <a:rPr lang="en-US" sz="2000" i="1" dirty="0" err="1" smtClean="0">
                <a:solidFill>
                  <a:srgbClr val="000000"/>
                </a:solidFill>
                <a:sym typeface="+mn-ea"/>
              </a:rPr>
              <a:t>centrului</a:t>
            </a:r>
            <a:r>
              <a:rPr lang="en-US" sz="2000" i="1" dirty="0" smtClean="0">
                <a:solidFill>
                  <a:srgbClr val="000000"/>
                </a:solidFill>
                <a:sym typeface="+mn-ea"/>
              </a:rPr>
              <a:t> de </a:t>
            </a:r>
            <a:r>
              <a:rPr lang="en-US" sz="2000" i="1" dirty="0" err="1" smtClean="0">
                <a:solidFill>
                  <a:srgbClr val="000000"/>
                </a:solidFill>
                <a:sym typeface="+mn-ea"/>
              </a:rPr>
              <a:t>formare</a:t>
            </a:r>
            <a:r>
              <a:rPr lang="en-US" sz="2000" i="1" dirty="0" smtClean="0">
                <a:solidFill>
                  <a:srgbClr val="000000"/>
                </a:solidFill>
                <a:sym typeface="+mn-ea"/>
              </a:rPr>
              <a:t> </a:t>
            </a:r>
            <a:r>
              <a:rPr lang="en-US" sz="2000" i="1" dirty="0" err="1" smtClean="0">
                <a:solidFill>
                  <a:srgbClr val="000000"/>
                </a:solidFill>
                <a:sym typeface="+mn-ea"/>
              </a:rPr>
              <a:t>profesionala</a:t>
            </a:r>
          </a:p>
        </p:txBody>
      </p:sp>
      <p:grpSp>
        <p:nvGrpSpPr>
          <p:cNvPr id="6" name="Group 5"/>
          <p:cNvGrpSpPr/>
          <p:nvPr/>
        </p:nvGrpSpPr>
        <p:grpSpPr>
          <a:xfrm>
            <a:off x="342265" y="1844040"/>
            <a:ext cx="7012940" cy="87630"/>
            <a:chOff x="954194" y="783014"/>
            <a:chExt cx="6151685" cy="87766"/>
          </a:xfrm>
        </p:grpSpPr>
        <p:sp>
          <p:nvSpPr>
            <p:cNvPr id="8" name="Chevron 7"/>
            <p:cNvSpPr/>
            <p:nvPr/>
          </p:nvSpPr>
          <p:spPr>
            <a:xfrm>
              <a:off x="95419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9" name="Chevron 8"/>
            <p:cNvSpPr/>
            <p:nvPr/>
          </p:nvSpPr>
          <p:spPr>
            <a:xfrm>
              <a:off x="107018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0" name="Chevron 9"/>
            <p:cNvSpPr/>
            <p:nvPr/>
          </p:nvSpPr>
          <p:spPr>
            <a:xfrm>
              <a:off x="118618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1" name="Chevron 10"/>
            <p:cNvSpPr/>
            <p:nvPr/>
          </p:nvSpPr>
          <p:spPr>
            <a:xfrm>
              <a:off x="129643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 name="Chevron 4"/>
            <p:cNvSpPr/>
            <p:nvPr/>
          </p:nvSpPr>
          <p:spPr>
            <a:xfrm>
              <a:off x="141242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4" name="Chevron 13"/>
            <p:cNvSpPr/>
            <p:nvPr/>
          </p:nvSpPr>
          <p:spPr>
            <a:xfrm>
              <a:off x="152842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6" name="Chevron 15"/>
            <p:cNvSpPr/>
            <p:nvPr/>
          </p:nvSpPr>
          <p:spPr>
            <a:xfrm>
              <a:off x="164486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7" name="Chevron 16"/>
            <p:cNvSpPr/>
            <p:nvPr/>
          </p:nvSpPr>
          <p:spPr>
            <a:xfrm>
              <a:off x="176085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9" name="Chevron 18"/>
            <p:cNvSpPr/>
            <p:nvPr/>
          </p:nvSpPr>
          <p:spPr>
            <a:xfrm>
              <a:off x="187685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0" name="Chevron 19"/>
            <p:cNvSpPr/>
            <p:nvPr/>
          </p:nvSpPr>
          <p:spPr>
            <a:xfrm>
              <a:off x="198710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6" name="Chevron 25"/>
            <p:cNvSpPr/>
            <p:nvPr/>
          </p:nvSpPr>
          <p:spPr>
            <a:xfrm>
              <a:off x="210309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7" name="Chevron 26"/>
            <p:cNvSpPr/>
            <p:nvPr/>
          </p:nvSpPr>
          <p:spPr>
            <a:xfrm>
              <a:off x="221909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8" name="Chevron 27"/>
            <p:cNvSpPr/>
            <p:nvPr/>
          </p:nvSpPr>
          <p:spPr>
            <a:xfrm>
              <a:off x="232268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9" name="Chevron 28"/>
            <p:cNvSpPr/>
            <p:nvPr/>
          </p:nvSpPr>
          <p:spPr>
            <a:xfrm>
              <a:off x="243868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0" name="Chevron 29"/>
            <p:cNvSpPr/>
            <p:nvPr/>
          </p:nvSpPr>
          <p:spPr>
            <a:xfrm>
              <a:off x="255467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1" name="Chevron 30"/>
            <p:cNvSpPr/>
            <p:nvPr/>
          </p:nvSpPr>
          <p:spPr>
            <a:xfrm>
              <a:off x="266492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2" name="Chevron 31"/>
            <p:cNvSpPr/>
            <p:nvPr/>
          </p:nvSpPr>
          <p:spPr>
            <a:xfrm>
              <a:off x="278091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3" name="Chevron 32"/>
            <p:cNvSpPr/>
            <p:nvPr/>
          </p:nvSpPr>
          <p:spPr>
            <a:xfrm>
              <a:off x="289691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4" name="Chevron 33"/>
            <p:cNvSpPr/>
            <p:nvPr/>
          </p:nvSpPr>
          <p:spPr>
            <a:xfrm>
              <a:off x="301335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5" name="Chevron 34"/>
            <p:cNvSpPr/>
            <p:nvPr/>
          </p:nvSpPr>
          <p:spPr>
            <a:xfrm>
              <a:off x="312935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6" name="Chevron 35"/>
            <p:cNvSpPr/>
            <p:nvPr/>
          </p:nvSpPr>
          <p:spPr>
            <a:xfrm>
              <a:off x="324534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7" name="Chevron 36"/>
            <p:cNvSpPr/>
            <p:nvPr/>
          </p:nvSpPr>
          <p:spPr>
            <a:xfrm>
              <a:off x="335559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8" name="Chevron 37"/>
            <p:cNvSpPr/>
            <p:nvPr/>
          </p:nvSpPr>
          <p:spPr>
            <a:xfrm>
              <a:off x="347158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9" name="Chevron 38"/>
            <p:cNvSpPr/>
            <p:nvPr/>
          </p:nvSpPr>
          <p:spPr>
            <a:xfrm>
              <a:off x="358758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0" name="Chevron 39"/>
            <p:cNvSpPr/>
            <p:nvPr/>
          </p:nvSpPr>
          <p:spPr>
            <a:xfrm>
              <a:off x="369783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1" name="Chevron 40"/>
            <p:cNvSpPr/>
            <p:nvPr/>
          </p:nvSpPr>
          <p:spPr>
            <a:xfrm>
              <a:off x="381382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2" name="Chevron 41"/>
            <p:cNvSpPr/>
            <p:nvPr/>
          </p:nvSpPr>
          <p:spPr>
            <a:xfrm>
              <a:off x="392982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3" name="Chevron 42"/>
            <p:cNvSpPr/>
            <p:nvPr/>
          </p:nvSpPr>
          <p:spPr>
            <a:xfrm>
              <a:off x="404007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4" name="Chevron 43"/>
            <p:cNvSpPr/>
            <p:nvPr/>
          </p:nvSpPr>
          <p:spPr>
            <a:xfrm>
              <a:off x="415606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5" name="Chevron 44"/>
            <p:cNvSpPr/>
            <p:nvPr/>
          </p:nvSpPr>
          <p:spPr>
            <a:xfrm>
              <a:off x="427205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6" name="Chevron 45"/>
            <p:cNvSpPr/>
            <p:nvPr/>
          </p:nvSpPr>
          <p:spPr>
            <a:xfrm>
              <a:off x="438850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7" name="Chevron 46"/>
            <p:cNvSpPr/>
            <p:nvPr/>
          </p:nvSpPr>
          <p:spPr>
            <a:xfrm>
              <a:off x="450449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8" name="Chevron 47"/>
            <p:cNvSpPr/>
            <p:nvPr/>
          </p:nvSpPr>
          <p:spPr>
            <a:xfrm>
              <a:off x="462049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9" name="Chevron 48"/>
            <p:cNvSpPr/>
            <p:nvPr/>
          </p:nvSpPr>
          <p:spPr>
            <a:xfrm>
              <a:off x="473074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0" name="Chevron 49"/>
            <p:cNvSpPr/>
            <p:nvPr/>
          </p:nvSpPr>
          <p:spPr>
            <a:xfrm>
              <a:off x="484673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1" name="Chevron 50"/>
            <p:cNvSpPr/>
            <p:nvPr/>
          </p:nvSpPr>
          <p:spPr>
            <a:xfrm>
              <a:off x="496273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2" name="Chevron 51"/>
            <p:cNvSpPr/>
            <p:nvPr/>
          </p:nvSpPr>
          <p:spPr>
            <a:xfrm>
              <a:off x="506632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3" name="Chevron 52"/>
            <p:cNvSpPr/>
            <p:nvPr/>
          </p:nvSpPr>
          <p:spPr>
            <a:xfrm>
              <a:off x="517203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4" name="Chevron 53"/>
            <p:cNvSpPr/>
            <p:nvPr/>
          </p:nvSpPr>
          <p:spPr>
            <a:xfrm>
              <a:off x="528803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5" name="Chevron 54"/>
            <p:cNvSpPr/>
            <p:nvPr/>
          </p:nvSpPr>
          <p:spPr>
            <a:xfrm>
              <a:off x="540402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6" name="Chevron 55"/>
            <p:cNvSpPr/>
            <p:nvPr/>
          </p:nvSpPr>
          <p:spPr>
            <a:xfrm>
              <a:off x="552047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7" name="Chevron 56"/>
            <p:cNvSpPr/>
            <p:nvPr/>
          </p:nvSpPr>
          <p:spPr>
            <a:xfrm>
              <a:off x="563646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8" name="Chevron 57"/>
            <p:cNvSpPr/>
            <p:nvPr/>
          </p:nvSpPr>
          <p:spPr>
            <a:xfrm>
              <a:off x="575245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9" name="Chevron 58"/>
            <p:cNvSpPr/>
            <p:nvPr/>
          </p:nvSpPr>
          <p:spPr>
            <a:xfrm>
              <a:off x="586270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0" name="Chevron 59"/>
            <p:cNvSpPr/>
            <p:nvPr/>
          </p:nvSpPr>
          <p:spPr>
            <a:xfrm>
              <a:off x="597870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1" name="Chevron 60"/>
            <p:cNvSpPr/>
            <p:nvPr/>
          </p:nvSpPr>
          <p:spPr>
            <a:xfrm>
              <a:off x="609469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2" name="Chevron 61"/>
            <p:cNvSpPr/>
            <p:nvPr/>
          </p:nvSpPr>
          <p:spPr>
            <a:xfrm>
              <a:off x="620494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3" name="Chevron 62"/>
            <p:cNvSpPr/>
            <p:nvPr/>
          </p:nvSpPr>
          <p:spPr>
            <a:xfrm>
              <a:off x="632094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4" name="Chevron 63"/>
            <p:cNvSpPr/>
            <p:nvPr/>
          </p:nvSpPr>
          <p:spPr>
            <a:xfrm>
              <a:off x="643693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5" name="Chevron 64"/>
            <p:cNvSpPr/>
            <p:nvPr/>
          </p:nvSpPr>
          <p:spPr>
            <a:xfrm>
              <a:off x="654718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6" name="Chevron 65"/>
            <p:cNvSpPr/>
            <p:nvPr/>
          </p:nvSpPr>
          <p:spPr>
            <a:xfrm>
              <a:off x="666317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7" name="Chevron 66"/>
            <p:cNvSpPr/>
            <p:nvPr/>
          </p:nvSpPr>
          <p:spPr>
            <a:xfrm>
              <a:off x="677917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8" name="Chevron 67"/>
            <p:cNvSpPr/>
            <p:nvPr/>
          </p:nvSpPr>
          <p:spPr>
            <a:xfrm>
              <a:off x="689561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9" name="Chevron 68"/>
            <p:cNvSpPr/>
            <p:nvPr/>
          </p:nvSpPr>
          <p:spPr>
            <a:xfrm>
              <a:off x="701161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grpSp>
      <p:sp>
        <p:nvSpPr>
          <p:cNvPr id="70" name="Content Placeholder 69"/>
          <p:cNvSpPr>
            <a:spLocks noGrp="1"/>
          </p:cNvSpPr>
          <p:nvPr>
            <p:ph idx="1"/>
          </p:nvPr>
        </p:nvSpPr>
        <p:spPr>
          <a:xfrm>
            <a:off x="342265" y="2859405"/>
            <a:ext cx="8437880" cy="2529205"/>
          </a:xfrm>
        </p:spPr>
        <p:txBody>
          <a:bodyPr/>
          <a:lstStyle/>
          <a:p>
            <a:pPr marL="285750" lvl="0" indent="-285750">
              <a:buFont typeface="Arial" panose="020B0604020202020204" pitchFamily="34" charset="0"/>
              <a:buChar char="•"/>
            </a:pPr>
            <a:r>
              <a:rPr lang="en-US" b="1" i="1" dirty="0">
                <a:ln/>
                <a:solidFill>
                  <a:schemeClr val="tx1"/>
                </a:solidFill>
                <a:effectLst>
                  <a:outerShdw blurRad="38100" dist="19050" dir="2700000" algn="tl" rotWithShape="0">
                    <a:schemeClr val="dk1">
                      <a:alpha val="40000"/>
                    </a:schemeClr>
                  </a:outerShdw>
                </a:effectLst>
                <a:sym typeface="+mn-ea"/>
              </a:rPr>
              <a:t>In </a:t>
            </a:r>
            <a:r>
              <a:rPr lang="en-US" b="1" i="1" dirty="0" err="1">
                <a:ln/>
                <a:solidFill>
                  <a:schemeClr val="tx1"/>
                </a:solidFill>
                <a:effectLst>
                  <a:outerShdw blurRad="38100" dist="19050" dir="2700000" algn="tl" rotWithShape="0">
                    <a:schemeClr val="dk1">
                      <a:alpha val="40000"/>
                    </a:schemeClr>
                  </a:outerShdw>
                </a:effectLst>
                <a:sym typeface="+mn-ea"/>
              </a:rPr>
              <a:t>anul</a:t>
            </a:r>
            <a:r>
              <a:rPr lang="en-US" b="1" i="1" dirty="0">
                <a:ln/>
                <a:solidFill>
                  <a:schemeClr val="tx1"/>
                </a:solidFill>
                <a:effectLst>
                  <a:outerShdw blurRad="38100" dist="19050" dir="2700000" algn="tl" rotWithShape="0">
                    <a:schemeClr val="dk1">
                      <a:alpha val="40000"/>
                    </a:schemeClr>
                  </a:outerShdw>
                </a:effectLst>
                <a:sym typeface="+mn-ea"/>
              </a:rPr>
              <a:t> 2007 </a:t>
            </a:r>
            <a:r>
              <a:rPr lang="en-US" b="1" i="1" dirty="0" err="1">
                <a:ln/>
                <a:solidFill>
                  <a:schemeClr val="tx1"/>
                </a:solidFill>
                <a:effectLst>
                  <a:outerShdw blurRad="38100" dist="19050" dir="2700000" algn="tl" rotWithShape="0">
                    <a:schemeClr val="dk1">
                      <a:alpha val="40000"/>
                    </a:schemeClr>
                  </a:outerShdw>
                </a:effectLst>
                <a:sym typeface="+mn-ea"/>
              </a:rPr>
              <a:t>incep</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err="1">
                <a:ln/>
                <a:solidFill>
                  <a:schemeClr val="tx1"/>
                </a:solidFill>
                <a:effectLst>
                  <a:outerShdw blurRad="38100" dist="19050" dir="2700000" algn="tl" rotWithShape="0">
                    <a:schemeClr val="dk1">
                      <a:alpha val="40000"/>
                    </a:schemeClr>
                  </a:outerShdw>
                </a:effectLst>
                <a:sym typeface="+mn-ea"/>
              </a:rPr>
              <a:t>lucrarile</a:t>
            </a:r>
            <a:r>
              <a:rPr lang="en-US" b="1" i="1" dirty="0">
                <a:ln/>
                <a:solidFill>
                  <a:schemeClr val="tx1"/>
                </a:solidFill>
                <a:effectLst>
                  <a:outerShdw blurRad="38100" dist="19050" dir="2700000" algn="tl" rotWithShape="0">
                    <a:schemeClr val="dk1">
                      <a:alpha val="40000"/>
                    </a:schemeClr>
                  </a:outerShdw>
                </a:effectLst>
                <a:sym typeface="+mn-ea"/>
              </a:rPr>
              <a:t> de </a:t>
            </a:r>
            <a:r>
              <a:rPr lang="en-US" b="1" i="1" dirty="0" err="1">
                <a:ln/>
                <a:solidFill>
                  <a:schemeClr val="tx1"/>
                </a:solidFill>
                <a:effectLst>
                  <a:outerShdw blurRad="38100" dist="19050" dir="2700000" algn="tl" rotWithShape="0">
                    <a:schemeClr val="dk1">
                      <a:alpha val="40000"/>
                    </a:schemeClr>
                  </a:outerShdw>
                </a:effectLst>
                <a:sym typeface="+mn-ea"/>
              </a:rPr>
              <a:t>renovare</a:t>
            </a:r>
            <a:r>
              <a:rPr lang="en-US" b="1" i="1" dirty="0">
                <a:ln/>
                <a:solidFill>
                  <a:schemeClr val="tx1"/>
                </a:solidFill>
                <a:effectLst>
                  <a:outerShdw blurRad="38100" dist="19050" dir="2700000" algn="tl" rotWithShape="0">
                    <a:schemeClr val="dk1">
                      <a:alpha val="40000"/>
                    </a:schemeClr>
                  </a:outerShdw>
                </a:effectLst>
                <a:sym typeface="+mn-ea"/>
              </a:rPr>
              <a:t> a </a:t>
            </a:r>
            <a:r>
              <a:rPr lang="en-US" b="1" i="1" dirty="0" err="1">
                <a:ln/>
                <a:solidFill>
                  <a:schemeClr val="tx1"/>
                </a:solidFill>
                <a:effectLst>
                  <a:outerShdw blurRad="38100" dist="19050" dir="2700000" algn="tl" rotWithShape="0">
                    <a:schemeClr val="dk1">
                      <a:alpha val="40000"/>
                    </a:schemeClr>
                  </a:outerShdw>
                </a:effectLst>
                <a:sym typeface="+mn-ea"/>
              </a:rPr>
              <a:t>unei</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err="1">
                <a:ln/>
                <a:solidFill>
                  <a:schemeClr val="tx1"/>
                </a:solidFill>
                <a:effectLst>
                  <a:outerShdw blurRad="38100" dist="19050" dir="2700000" algn="tl" rotWithShape="0">
                    <a:schemeClr val="dk1">
                      <a:alpha val="40000"/>
                    </a:schemeClr>
                  </a:outerShdw>
                </a:effectLst>
                <a:sym typeface="+mn-ea"/>
              </a:rPr>
              <a:t>vechi</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err="1">
                <a:ln/>
                <a:solidFill>
                  <a:schemeClr val="tx1"/>
                </a:solidFill>
                <a:effectLst>
                  <a:outerShdw blurRad="38100" dist="19050" dir="2700000" algn="tl" rotWithShape="0">
                    <a:schemeClr val="dk1">
                      <a:alpha val="40000"/>
                    </a:schemeClr>
                  </a:outerShdw>
                </a:effectLst>
                <a:sym typeface="+mn-ea"/>
              </a:rPr>
              <a:t>sali</a:t>
            </a:r>
            <a:r>
              <a:rPr lang="en-US" b="1" i="1" dirty="0">
                <a:ln/>
                <a:solidFill>
                  <a:schemeClr val="tx1"/>
                </a:solidFill>
                <a:effectLst>
                  <a:outerShdw blurRad="38100" dist="19050" dir="2700000" algn="tl" rotWithShape="0">
                    <a:schemeClr val="dk1">
                      <a:alpha val="40000"/>
                    </a:schemeClr>
                  </a:outerShdw>
                </a:effectLst>
                <a:sym typeface="+mn-ea"/>
              </a:rPr>
              <a:t> de </a:t>
            </a:r>
            <a:r>
              <a:rPr lang="en-US" b="1" i="1" dirty="0" err="1">
                <a:ln/>
                <a:solidFill>
                  <a:schemeClr val="tx1"/>
                </a:solidFill>
                <a:effectLst>
                  <a:outerShdw blurRad="38100" dist="19050" dir="2700000" algn="tl" rotWithShape="0">
                    <a:schemeClr val="dk1">
                      <a:alpha val="40000"/>
                    </a:schemeClr>
                  </a:outerShdw>
                </a:effectLst>
                <a:sym typeface="+mn-ea"/>
              </a:rPr>
              <a:t>filtre</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err="1">
                <a:ln/>
                <a:solidFill>
                  <a:schemeClr val="tx1"/>
                </a:solidFill>
                <a:effectLst>
                  <a:outerShdw blurRad="38100" dist="19050" dir="2700000" algn="tl" rotWithShape="0">
                    <a:schemeClr val="dk1">
                      <a:alpha val="40000"/>
                    </a:schemeClr>
                  </a:outerShdw>
                </a:effectLst>
                <a:sym typeface="+mn-ea"/>
              </a:rPr>
              <a:t>lucrari</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err="1">
                <a:ln/>
                <a:solidFill>
                  <a:schemeClr val="tx1"/>
                </a:solidFill>
                <a:effectLst>
                  <a:outerShdw blurRad="38100" dist="19050" dir="2700000" algn="tl" rotWithShape="0">
                    <a:schemeClr val="dk1">
                      <a:alpha val="40000"/>
                    </a:schemeClr>
                  </a:outerShdw>
                </a:effectLst>
                <a:sym typeface="+mn-ea"/>
              </a:rPr>
              <a:t>finalizate</a:t>
            </a:r>
            <a:r>
              <a:rPr lang="en-US" b="1" i="1" dirty="0">
                <a:ln/>
                <a:solidFill>
                  <a:schemeClr val="tx1"/>
                </a:solidFill>
                <a:effectLst>
                  <a:outerShdw blurRad="38100" dist="19050" dir="2700000" algn="tl" rotWithShape="0">
                    <a:schemeClr val="dk1">
                      <a:alpha val="40000"/>
                    </a:schemeClr>
                  </a:outerShdw>
                </a:effectLst>
                <a:sym typeface="+mn-ea"/>
              </a:rPr>
              <a:t> in </a:t>
            </a:r>
            <a:r>
              <a:rPr lang="en-US" b="1" i="1" dirty="0" err="1">
                <a:ln/>
                <a:solidFill>
                  <a:schemeClr val="tx1"/>
                </a:solidFill>
                <a:effectLst>
                  <a:outerShdw blurRad="38100" dist="19050" dir="2700000" algn="tl" rotWithShape="0">
                    <a:schemeClr val="dk1">
                      <a:alpha val="40000"/>
                    </a:schemeClr>
                  </a:outerShdw>
                </a:effectLst>
                <a:sym typeface="+mn-ea"/>
              </a:rPr>
              <a:t>anul</a:t>
            </a:r>
            <a:r>
              <a:rPr lang="en-US" b="1" i="1" dirty="0">
                <a:ln/>
                <a:solidFill>
                  <a:schemeClr val="tx1"/>
                </a:solidFill>
                <a:effectLst>
                  <a:outerShdw blurRad="38100" dist="19050" dir="2700000" algn="tl" rotWithShape="0">
                    <a:schemeClr val="dk1">
                      <a:alpha val="40000"/>
                    </a:schemeClr>
                  </a:outerShdw>
                </a:effectLst>
                <a:sym typeface="+mn-ea"/>
              </a:rPr>
              <a:t> 2008, </a:t>
            </a:r>
            <a:r>
              <a:rPr lang="en-US" b="1" i="1" dirty="0" err="1">
                <a:ln/>
                <a:solidFill>
                  <a:schemeClr val="tx1"/>
                </a:solidFill>
                <a:effectLst>
                  <a:outerShdw blurRad="38100" dist="19050" dir="2700000" algn="tl" rotWithShape="0">
                    <a:schemeClr val="dk1">
                      <a:alpha val="40000"/>
                    </a:schemeClr>
                  </a:outerShdw>
                </a:effectLst>
                <a:sym typeface="+mn-ea"/>
              </a:rPr>
              <a:t>prin</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err="1">
                <a:ln/>
                <a:solidFill>
                  <a:schemeClr val="tx1"/>
                </a:solidFill>
                <a:effectLst>
                  <a:outerShdw blurRad="38100" dist="19050" dir="2700000" algn="tl" rotWithShape="0">
                    <a:schemeClr val="dk1">
                      <a:alpha val="40000"/>
                    </a:schemeClr>
                  </a:outerShdw>
                </a:effectLst>
                <a:sym typeface="+mn-ea"/>
              </a:rPr>
              <a:t>investitie</a:t>
            </a:r>
            <a:r>
              <a:rPr lang="en-US" b="1" i="1" dirty="0">
                <a:ln/>
                <a:solidFill>
                  <a:schemeClr val="tx1"/>
                </a:solidFill>
                <a:effectLst>
                  <a:outerShdw blurRad="38100" dist="19050" dir="2700000" algn="tl" rotWithShape="0">
                    <a:schemeClr val="dk1">
                      <a:alpha val="40000"/>
                    </a:schemeClr>
                  </a:outerShdw>
                </a:effectLst>
                <a:sym typeface="+mn-ea"/>
              </a:rPr>
              <a:t> din </a:t>
            </a:r>
            <a:r>
              <a:rPr lang="en-US" b="1" i="1" dirty="0" err="1">
                <a:ln/>
                <a:solidFill>
                  <a:schemeClr val="tx1"/>
                </a:solidFill>
                <a:effectLst>
                  <a:outerShdw blurRad="38100" dist="19050" dir="2700000" algn="tl" rotWithShape="0">
                    <a:schemeClr val="dk1">
                      <a:alpha val="40000"/>
                    </a:schemeClr>
                  </a:outerShdw>
                </a:effectLst>
                <a:sym typeface="+mn-ea"/>
              </a:rPr>
              <a:t>fonduri</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err="1">
                <a:ln/>
                <a:solidFill>
                  <a:schemeClr val="tx1"/>
                </a:solidFill>
                <a:effectLst>
                  <a:outerShdw blurRad="38100" dist="19050" dir="2700000" algn="tl" rotWithShape="0">
                    <a:schemeClr val="dk1">
                      <a:alpha val="40000"/>
                    </a:schemeClr>
                  </a:outerShdw>
                </a:effectLst>
                <a:sym typeface="+mn-ea"/>
              </a:rPr>
              <a:t>proprii</a:t>
            </a:r>
            <a:r>
              <a:rPr lang="en-US" b="1" i="1" dirty="0">
                <a:ln/>
                <a:solidFill>
                  <a:schemeClr val="tx1"/>
                </a:solidFill>
                <a:effectLst>
                  <a:outerShdw blurRad="38100" dist="19050" dir="2700000" algn="tl" rotWithShape="0">
                    <a:schemeClr val="dk1">
                      <a:alpha val="40000"/>
                    </a:schemeClr>
                  </a:outerShdw>
                </a:effectLst>
                <a:sym typeface="+mn-ea"/>
              </a:rPr>
              <a:t>. In </a:t>
            </a:r>
            <a:r>
              <a:rPr lang="en-US" b="1" i="1" dirty="0" err="1">
                <a:ln/>
                <a:solidFill>
                  <a:schemeClr val="tx1"/>
                </a:solidFill>
                <a:effectLst>
                  <a:outerShdw blurRad="38100" dist="19050" dir="2700000" algn="tl" rotWithShape="0">
                    <a:schemeClr val="dk1">
                      <a:alpha val="40000"/>
                    </a:schemeClr>
                  </a:outerShdw>
                </a:effectLst>
                <a:sym typeface="+mn-ea"/>
              </a:rPr>
              <a:t>anul</a:t>
            </a:r>
            <a:r>
              <a:rPr lang="en-US" b="1" i="1" dirty="0">
                <a:ln/>
                <a:solidFill>
                  <a:schemeClr val="tx1"/>
                </a:solidFill>
                <a:effectLst>
                  <a:outerShdw blurRad="38100" dist="19050" dir="2700000" algn="tl" rotWithShape="0">
                    <a:schemeClr val="dk1">
                      <a:alpha val="40000"/>
                    </a:schemeClr>
                  </a:outerShdw>
                </a:effectLst>
                <a:sym typeface="+mn-ea"/>
              </a:rPr>
              <a:t> 2009 a </a:t>
            </a:r>
            <a:r>
              <a:rPr lang="en-US" b="1" i="1" dirty="0" err="1">
                <a:ln/>
                <a:solidFill>
                  <a:schemeClr val="tx1"/>
                </a:solidFill>
                <a:effectLst>
                  <a:outerShdw blurRad="38100" dist="19050" dir="2700000" algn="tl" rotWithShape="0">
                    <a:schemeClr val="dk1">
                      <a:alpha val="40000"/>
                    </a:schemeClr>
                  </a:outerShdw>
                </a:effectLst>
                <a:sym typeface="+mn-ea"/>
              </a:rPr>
              <a:t>fost</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err="1">
                <a:ln/>
                <a:solidFill>
                  <a:schemeClr val="tx1"/>
                </a:solidFill>
                <a:effectLst>
                  <a:outerShdw blurRad="38100" dist="19050" dir="2700000" algn="tl" rotWithShape="0">
                    <a:schemeClr val="dk1">
                      <a:alpha val="40000"/>
                    </a:schemeClr>
                  </a:outerShdw>
                </a:effectLst>
                <a:sym typeface="+mn-ea"/>
              </a:rPr>
              <a:t>finalizata</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err="1">
                <a:ln/>
                <a:solidFill>
                  <a:schemeClr val="tx1"/>
                </a:solidFill>
                <a:effectLst>
                  <a:outerShdw blurRad="38100" dist="19050" dir="2700000" algn="tl" rotWithShape="0">
                    <a:schemeClr val="dk1">
                      <a:alpha val="40000"/>
                    </a:schemeClr>
                  </a:outerShdw>
                </a:effectLst>
                <a:sym typeface="+mn-ea"/>
              </a:rPr>
              <a:t>si</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err="1">
                <a:ln/>
                <a:solidFill>
                  <a:schemeClr val="tx1"/>
                </a:solidFill>
                <a:effectLst>
                  <a:outerShdw blurRad="38100" dist="19050" dir="2700000" algn="tl" rotWithShape="0">
                    <a:schemeClr val="dk1">
                      <a:alpha val="40000"/>
                    </a:schemeClr>
                  </a:outerShdw>
                </a:effectLst>
                <a:sym typeface="+mn-ea"/>
              </a:rPr>
              <a:t>dotarea</a:t>
            </a:r>
            <a:r>
              <a:rPr lang="en-US" b="1" i="1" dirty="0">
                <a:ln/>
                <a:solidFill>
                  <a:schemeClr val="tx1"/>
                </a:solidFill>
                <a:effectLst>
                  <a:outerShdw blurRad="38100" dist="19050" dir="2700000" algn="tl" rotWithShape="0">
                    <a:schemeClr val="dk1">
                      <a:alpha val="40000"/>
                    </a:schemeClr>
                  </a:outerShdw>
                </a:effectLst>
                <a:sym typeface="+mn-ea"/>
              </a:rPr>
              <a:t> cu </a:t>
            </a:r>
            <a:r>
              <a:rPr lang="en-US" b="1" i="1" dirty="0" err="1">
                <a:ln/>
                <a:solidFill>
                  <a:schemeClr val="tx1"/>
                </a:solidFill>
                <a:effectLst>
                  <a:outerShdw blurRad="38100" dist="19050" dir="2700000" algn="tl" rotWithShape="0">
                    <a:schemeClr val="dk1">
                      <a:alpha val="40000"/>
                    </a:schemeClr>
                  </a:outerShdw>
                </a:effectLst>
                <a:sym typeface="+mn-ea"/>
              </a:rPr>
              <a:t>mobilier</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err="1">
                <a:ln/>
                <a:solidFill>
                  <a:schemeClr val="tx1"/>
                </a:solidFill>
                <a:effectLst>
                  <a:outerShdw blurRad="38100" dist="19050" dir="2700000" algn="tl" rotWithShape="0">
                    <a:schemeClr val="dk1">
                      <a:alpha val="40000"/>
                    </a:schemeClr>
                  </a:outerShdw>
                </a:effectLst>
                <a:sym typeface="+mn-ea"/>
              </a:rPr>
              <a:t>si</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err="1">
                <a:ln/>
                <a:solidFill>
                  <a:schemeClr val="tx1"/>
                </a:solidFill>
                <a:effectLst>
                  <a:outerShdw blurRad="38100" dist="19050" dir="2700000" algn="tl" rotWithShape="0">
                    <a:schemeClr val="dk1">
                      <a:alpha val="40000"/>
                    </a:schemeClr>
                  </a:outerShdw>
                </a:effectLst>
                <a:sym typeface="+mn-ea"/>
              </a:rPr>
              <a:t>logistica</a:t>
            </a:r>
            <a:r>
              <a:rPr lang="en-US" b="1" i="1" dirty="0">
                <a:ln/>
                <a:solidFill>
                  <a:schemeClr val="tx1"/>
                </a:solidFill>
                <a:effectLst>
                  <a:outerShdw blurRad="38100" dist="19050" dir="2700000" algn="tl" rotWithShape="0">
                    <a:schemeClr val="dk1">
                      <a:alpha val="40000"/>
                    </a:schemeClr>
                  </a:outerShdw>
                </a:effectLst>
                <a:sym typeface="+mn-ea"/>
              </a:rPr>
              <a:t>.</a:t>
            </a:r>
          </a:p>
          <a:p>
            <a:pPr marL="285750" lvl="0" indent="-285750">
              <a:buFont typeface="Arial" panose="020B0604020202020204" pitchFamily="34" charset="0"/>
              <a:buChar char="•"/>
            </a:pPr>
            <a:r>
              <a:rPr lang="en-US" b="1" i="1" dirty="0" err="1">
                <a:ln/>
                <a:solidFill>
                  <a:schemeClr val="tx1"/>
                </a:solidFill>
                <a:effectLst>
                  <a:outerShdw blurRad="38100" dist="19050" dir="2700000" algn="tl" rotWithShape="0">
                    <a:schemeClr val="dk1">
                      <a:alpha val="40000"/>
                    </a:schemeClr>
                  </a:outerShdw>
                </a:effectLst>
                <a:sym typeface="+mn-ea"/>
              </a:rPr>
              <a:t>Investitia</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err="1">
                <a:ln/>
                <a:solidFill>
                  <a:schemeClr val="tx1"/>
                </a:solidFill>
                <a:effectLst>
                  <a:outerShdw blurRad="38100" dist="19050" dir="2700000" algn="tl" rotWithShape="0">
                    <a:schemeClr val="dk1">
                      <a:alpha val="40000"/>
                    </a:schemeClr>
                  </a:outerShdw>
                </a:effectLst>
                <a:sym typeface="+mn-ea"/>
              </a:rPr>
              <a:t>initiala</a:t>
            </a:r>
            <a:r>
              <a:rPr lang="en-US" b="1" i="1" dirty="0">
                <a:ln/>
                <a:solidFill>
                  <a:schemeClr val="tx1"/>
                </a:solidFill>
                <a:effectLst>
                  <a:outerShdw blurRad="38100" dist="19050" dir="2700000" algn="tl" rotWithShape="0">
                    <a:schemeClr val="dk1">
                      <a:alpha val="40000"/>
                    </a:schemeClr>
                  </a:outerShdw>
                </a:effectLst>
                <a:sym typeface="+mn-ea"/>
              </a:rPr>
              <a:t> a </a:t>
            </a:r>
            <a:r>
              <a:rPr lang="en-US" b="1" i="1" dirty="0" err="1">
                <a:ln/>
                <a:solidFill>
                  <a:schemeClr val="tx1"/>
                </a:solidFill>
                <a:effectLst>
                  <a:outerShdw blurRad="38100" dist="19050" dir="2700000" algn="tl" rotWithShape="0">
                    <a:schemeClr val="dk1">
                      <a:alpha val="40000"/>
                    </a:schemeClr>
                  </a:outerShdw>
                </a:effectLst>
                <a:sym typeface="+mn-ea"/>
              </a:rPr>
              <a:t>depasit</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err="1">
                <a:ln/>
                <a:solidFill>
                  <a:schemeClr val="tx1"/>
                </a:solidFill>
                <a:effectLst>
                  <a:outerShdw blurRad="38100" dist="19050" dir="2700000" algn="tl" rotWithShape="0">
                    <a:schemeClr val="dk1">
                      <a:alpha val="40000"/>
                    </a:schemeClr>
                  </a:outerShdw>
                </a:effectLst>
                <a:sym typeface="+mn-ea"/>
              </a:rPr>
              <a:t>valoarea</a:t>
            </a:r>
            <a:r>
              <a:rPr lang="en-US" b="1" i="1" dirty="0">
                <a:ln/>
                <a:solidFill>
                  <a:schemeClr val="tx1"/>
                </a:solidFill>
                <a:effectLst>
                  <a:outerShdw blurRad="38100" dist="19050" dir="2700000" algn="tl" rotWithShape="0">
                    <a:schemeClr val="dk1">
                      <a:alpha val="40000"/>
                    </a:schemeClr>
                  </a:outerShdw>
                </a:effectLst>
                <a:sym typeface="+mn-ea"/>
              </a:rPr>
              <a:t> de 200.000 euro </a:t>
            </a:r>
            <a:r>
              <a:rPr lang="en-US" b="1" i="1" dirty="0" smtClean="0">
                <a:ln/>
                <a:solidFill>
                  <a:schemeClr val="tx1"/>
                </a:solidFill>
                <a:effectLst>
                  <a:outerShdw blurRad="38100" dist="19050" dir="2700000" algn="tl" rotWithShape="0">
                    <a:schemeClr val="dk1">
                      <a:alpha val="40000"/>
                    </a:schemeClr>
                  </a:outerShdw>
                </a:effectLst>
                <a:sym typeface="+mn-ea"/>
              </a:rPr>
              <a:t>.</a:t>
            </a:r>
          </a:p>
          <a:p>
            <a:pPr marL="285750" indent="-285750">
              <a:buFont typeface="Arial" panose="020B0604020202020204" pitchFamily="34" charset="0"/>
              <a:buChar char="•"/>
            </a:pPr>
            <a:r>
              <a:rPr lang="en-US" b="1" i="1" dirty="0">
                <a:ln/>
                <a:solidFill>
                  <a:schemeClr val="tx1"/>
                </a:solidFill>
                <a:effectLst>
                  <a:outerShdw blurRad="38100" dist="19050" dir="2700000" algn="tl" rotWithShape="0">
                    <a:schemeClr val="dk1">
                      <a:alpha val="40000"/>
                    </a:schemeClr>
                  </a:outerShdw>
                </a:effectLst>
                <a:sym typeface="+mn-ea"/>
              </a:rPr>
              <a:t>Ulterior au </a:t>
            </a:r>
            <a:r>
              <a:rPr lang="en-US" b="1" i="1" dirty="0" err="1">
                <a:ln/>
                <a:solidFill>
                  <a:schemeClr val="tx1"/>
                </a:solidFill>
                <a:effectLst>
                  <a:outerShdw blurRad="38100" dist="19050" dir="2700000" algn="tl" rotWithShape="0">
                    <a:schemeClr val="dk1">
                      <a:alpha val="40000"/>
                    </a:schemeClr>
                  </a:outerShdw>
                </a:effectLst>
                <a:sym typeface="+mn-ea"/>
              </a:rPr>
              <a:t>existat</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err="1">
                <a:ln/>
                <a:solidFill>
                  <a:schemeClr val="tx1"/>
                </a:solidFill>
                <a:effectLst>
                  <a:outerShdw blurRad="38100" dist="19050" dir="2700000" algn="tl" rotWithShape="0">
                    <a:schemeClr val="dk1">
                      <a:alpha val="40000"/>
                    </a:schemeClr>
                  </a:outerShdw>
                </a:effectLst>
                <a:sym typeface="+mn-ea"/>
              </a:rPr>
              <a:t>dotari</a:t>
            </a:r>
            <a:r>
              <a:rPr lang="en-US" b="1" i="1" dirty="0">
                <a:ln/>
                <a:solidFill>
                  <a:schemeClr val="tx1"/>
                </a:solidFill>
                <a:effectLst>
                  <a:outerShdw blurRad="38100" dist="19050" dir="2700000" algn="tl" rotWithShape="0">
                    <a:schemeClr val="dk1">
                      <a:alpha val="40000"/>
                    </a:schemeClr>
                  </a:outerShdw>
                </a:effectLst>
                <a:sym typeface="+mn-ea"/>
              </a:rPr>
              <a:t>  de </a:t>
            </a:r>
            <a:r>
              <a:rPr lang="en-US" b="1" i="1" dirty="0" err="1">
                <a:ln/>
                <a:solidFill>
                  <a:schemeClr val="tx1"/>
                </a:solidFill>
                <a:effectLst>
                  <a:outerShdw blurRad="38100" dist="19050" dir="2700000" algn="tl" rotWithShape="0">
                    <a:schemeClr val="dk1">
                      <a:alpha val="40000"/>
                    </a:schemeClr>
                  </a:outerShdw>
                </a:effectLst>
                <a:sym typeface="+mn-ea"/>
              </a:rPr>
              <a:t>cca</a:t>
            </a:r>
            <a:r>
              <a:rPr lang="en-US" b="1" i="1" dirty="0">
                <a:ln/>
                <a:solidFill>
                  <a:schemeClr val="tx1"/>
                </a:solidFill>
                <a:effectLst>
                  <a:outerShdw blurRad="38100" dist="19050" dir="2700000" algn="tl" rotWithShape="0">
                    <a:schemeClr val="dk1">
                      <a:alpha val="40000"/>
                    </a:schemeClr>
                  </a:outerShdw>
                </a:effectLst>
                <a:sym typeface="+mn-ea"/>
              </a:rPr>
              <a:t> 35.000 euro. </a:t>
            </a:r>
          </a:p>
          <a:p>
            <a:pPr marL="285750" lvl="0" indent="-285750">
              <a:buFont typeface="Arial" panose="020B0604020202020204" pitchFamily="34" charset="0"/>
              <a:buChar char="•"/>
            </a:pPr>
            <a:r>
              <a:rPr lang="en-US" b="1" i="1" dirty="0">
                <a:ln/>
                <a:solidFill>
                  <a:schemeClr val="tx1"/>
                </a:solidFill>
                <a:effectLst>
                  <a:outerShdw blurRad="38100" dist="19050" dir="2700000" algn="tl" rotWithShape="0">
                    <a:schemeClr val="dk1">
                      <a:alpha val="40000"/>
                    </a:schemeClr>
                  </a:outerShdw>
                </a:effectLst>
                <a:sym typeface="+mn-ea"/>
              </a:rPr>
              <a:t>In </a:t>
            </a:r>
            <a:r>
              <a:rPr lang="en-US" b="1" i="1" dirty="0" err="1">
                <a:ln/>
                <a:solidFill>
                  <a:schemeClr val="tx1"/>
                </a:solidFill>
                <a:effectLst>
                  <a:outerShdw blurRad="38100" dist="19050" dir="2700000" algn="tl" rotWithShape="0">
                    <a:schemeClr val="dk1">
                      <a:alpha val="40000"/>
                    </a:schemeClr>
                  </a:outerShdw>
                </a:effectLst>
                <a:sym typeface="+mn-ea"/>
              </a:rPr>
              <a:t>anii</a:t>
            </a:r>
            <a:r>
              <a:rPr lang="en-US" b="1" i="1" dirty="0">
                <a:ln/>
                <a:solidFill>
                  <a:schemeClr val="tx1"/>
                </a:solidFill>
                <a:effectLst>
                  <a:outerShdw blurRad="38100" dist="19050" dir="2700000" algn="tl" rotWithShape="0">
                    <a:schemeClr val="dk1">
                      <a:alpha val="40000"/>
                    </a:schemeClr>
                  </a:outerShdw>
                </a:effectLst>
                <a:sym typeface="+mn-ea"/>
              </a:rPr>
              <a:t> 2015 – 2016 au </a:t>
            </a:r>
            <a:r>
              <a:rPr lang="en-US" b="1" i="1" dirty="0" err="1">
                <a:ln/>
                <a:solidFill>
                  <a:schemeClr val="tx1"/>
                </a:solidFill>
                <a:effectLst>
                  <a:outerShdw blurRad="38100" dist="19050" dir="2700000" algn="tl" rotWithShape="0">
                    <a:schemeClr val="dk1">
                      <a:alpha val="40000"/>
                    </a:schemeClr>
                  </a:outerShdw>
                </a:effectLst>
                <a:sym typeface="+mn-ea"/>
              </a:rPr>
              <a:t>avut</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err="1">
                <a:ln/>
                <a:solidFill>
                  <a:schemeClr val="tx1"/>
                </a:solidFill>
                <a:effectLst>
                  <a:outerShdw blurRad="38100" dist="19050" dir="2700000" algn="tl" rotWithShape="0">
                    <a:schemeClr val="dk1">
                      <a:alpha val="40000"/>
                    </a:schemeClr>
                  </a:outerShdw>
                </a:effectLst>
                <a:sym typeface="+mn-ea"/>
              </a:rPr>
              <a:t>loc</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err="1">
                <a:ln/>
                <a:solidFill>
                  <a:schemeClr val="tx1"/>
                </a:solidFill>
                <a:effectLst>
                  <a:outerShdw blurRad="38100" dist="19050" dir="2700000" algn="tl" rotWithShape="0">
                    <a:schemeClr val="dk1">
                      <a:alpha val="40000"/>
                    </a:schemeClr>
                  </a:outerShdw>
                </a:effectLst>
                <a:sym typeface="+mn-ea"/>
              </a:rPr>
              <a:t>renovari</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err="1">
                <a:ln/>
                <a:solidFill>
                  <a:schemeClr val="tx1"/>
                </a:solidFill>
                <a:effectLst>
                  <a:outerShdw blurRad="38100" dist="19050" dir="2700000" algn="tl" rotWithShape="0">
                    <a:schemeClr val="dk1">
                      <a:alpha val="40000"/>
                    </a:schemeClr>
                  </a:outerShdw>
                </a:effectLst>
                <a:sym typeface="+mn-ea"/>
              </a:rPr>
              <a:t>si</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err="1">
                <a:ln/>
                <a:solidFill>
                  <a:schemeClr val="tx1"/>
                </a:solidFill>
                <a:effectLst>
                  <a:outerShdw blurRad="38100" dist="19050" dir="2700000" algn="tl" rotWithShape="0">
                    <a:schemeClr val="dk1">
                      <a:alpha val="40000"/>
                    </a:schemeClr>
                  </a:outerShdw>
                </a:effectLst>
                <a:sym typeface="+mn-ea"/>
              </a:rPr>
              <a:t>recompartimentari</a:t>
            </a:r>
            <a:r>
              <a:rPr lang="en-US" b="1" i="1" dirty="0">
                <a:ln/>
                <a:solidFill>
                  <a:schemeClr val="tx1"/>
                </a:solidFill>
                <a:effectLst>
                  <a:outerShdw blurRad="38100" dist="19050" dir="2700000" algn="tl" rotWithShape="0">
                    <a:schemeClr val="dk1">
                      <a:alpha val="40000"/>
                    </a:schemeClr>
                  </a:outerShdw>
                </a:effectLst>
                <a:sym typeface="+mn-ea"/>
              </a:rPr>
              <a:t> , </a:t>
            </a:r>
            <a:r>
              <a:rPr lang="en-US" b="1" i="1" dirty="0" err="1">
                <a:ln/>
                <a:solidFill>
                  <a:schemeClr val="tx1"/>
                </a:solidFill>
                <a:effectLst>
                  <a:outerShdw blurRad="38100" dist="19050" dir="2700000" algn="tl" rotWithShape="0">
                    <a:schemeClr val="dk1">
                      <a:alpha val="40000"/>
                    </a:schemeClr>
                  </a:outerShdw>
                </a:effectLst>
                <a:sym typeface="+mn-ea"/>
              </a:rPr>
              <a:t>fiind</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err="1">
                <a:ln/>
                <a:solidFill>
                  <a:schemeClr val="tx1"/>
                </a:solidFill>
                <a:effectLst>
                  <a:outerShdw blurRad="38100" dist="19050" dir="2700000" algn="tl" rotWithShape="0">
                    <a:schemeClr val="dk1">
                      <a:alpha val="40000"/>
                    </a:schemeClr>
                  </a:outerShdw>
                </a:effectLst>
                <a:sym typeface="+mn-ea"/>
              </a:rPr>
              <a:t>preocupati</a:t>
            </a:r>
            <a:r>
              <a:rPr lang="en-US" b="1" i="1" dirty="0">
                <a:ln/>
                <a:solidFill>
                  <a:schemeClr val="tx1"/>
                </a:solidFill>
                <a:effectLst>
                  <a:outerShdw blurRad="38100" dist="19050" dir="2700000" algn="tl" rotWithShape="0">
                    <a:schemeClr val="dk1">
                      <a:alpha val="40000"/>
                    </a:schemeClr>
                  </a:outerShdw>
                </a:effectLst>
                <a:sym typeface="+mn-ea"/>
              </a:rPr>
              <a:t> permanent de </a:t>
            </a:r>
            <a:r>
              <a:rPr lang="en-US" b="1" i="1" dirty="0" err="1">
                <a:ln/>
                <a:solidFill>
                  <a:schemeClr val="tx1"/>
                </a:solidFill>
                <a:effectLst>
                  <a:outerShdw blurRad="38100" dist="19050" dir="2700000" algn="tl" rotWithShape="0">
                    <a:schemeClr val="dk1">
                      <a:alpha val="40000"/>
                    </a:schemeClr>
                  </a:outerShdw>
                </a:effectLst>
                <a:sym typeface="+mn-ea"/>
              </a:rPr>
              <a:t>utilizarea</a:t>
            </a:r>
            <a:r>
              <a:rPr lang="en-US" b="1" i="1" dirty="0">
                <a:ln/>
                <a:solidFill>
                  <a:schemeClr val="tx1"/>
                </a:solidFill>
                <a:effectLst>
                  <a:outerShdw blurRad="38100" dist="19050" dir="2700000" algn="tl" rotWithShape="0">
                    <a:schemeClr val="dk1">
                      <a:alpha val="40000"/>
                    </a:schemeClr>
                  </a:outerShdw>
                </a:effectLst>
                <a:sym typeface="+mn-ea"/>
              </a:rPr>
              <a:t> cat </a:t>
            </a:r>
            <a:r>
              <a:rPr lang="en-US" b="1" i="1" dirty="0" err="1">
                <a:ln/>
                <a:solidFill>
                  <a:schemeClr val="tx1"/>
                </a:solidFill>
                <a:effectLst>
                  <a:outerShdw blurRad="38100" dist="19050" dir="2700000" algn="tl" rotWithShape="0">
                    <a:schemeClr val="dk1">
                      <a:alpha val="40000"/>
                    </a:schemeClr>
                  </a:outerShdw>
                </a:effectLst>
                <a:sym typeface="+mn-ea"/>
              </a:rPr>
              <a:t>mai</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err="1">
                <a:ln/>
                <a:solidFill>
                  <a:schemeClr val="tx1"/>
                </a:solidFill>
                <a:effectLst>
                  <a:outerShdw blurRad="38100" dist="19050" dir="2700000" algn="tl" rotWithShape="0">
                    <a:schemeClr val="dk1">
                      <a:alpha val="40000"/>
                    </a:schemeClr>
                  </a:outerShdw>
                </a:effectLst>
                <a:sym typeface="+mn-ea"/>
              </a:rPr>
              <a:t>eficienta</a:t>
            </a:r>
            <a:r>
              <a:rPr lang="en-US" b="1" i="1" dirty="0">
                <a:ln/>
                <a:solidFill>
                  <a:schemeClr val="tx1"/>
                </a:solidFill>
                <a:effectLst>
                  <a:outerShdw blurRad="38100" dist="19050" dir="2700000" algn="tl" rotWithShape="0">
                    <a:schemeClr val="dk1">
                      <a:alpha val="40000"/>
                    </a:schemeClr>
                  </a:outerShdw>
                </a:effectLst>
                <a:sym typeface="+mn-ea"/>
              </a:rPr>
              <a:t> a </a:t>
            </a:r>
            <a:r>
              <a:rPr lang="en-US" b="1" i="1" dirty="0" err="1">
                <a:ln/>
                <a:solidFill>
                  <a:schemeClr val="tx1"/>
                </a:solidFill>
                <a:effectLst>
                  <a:outerShdw blurRad="38100" dist="19050" dir="2700000" algn="tl" rotWithShape="0">
                    <a:schemeClr val="dk1">
                      <a:alpha val="40000"/>
                    </a:schemeClr>
                  </a:outerShdw>
                </a:effectLst>
                <a:sym typeface="+mn-ea"/>
              </a:rPr>
              <a:t>spatiului</a:t>
            </a:r>
            <a:r>
              <a:rPr lang="en-US" b="1" i="1" dirty="0">
                <a:ln/>
                <a:solidFill>
                  <a:schemeClr val="tx1"/>
                </a:solidFill>
                <a:effectLst>
                  <a:outerShdw blurRad="38100" dist="19050" dir="2700000" algn="tl" rotWithShape="0">
                    <a:schemeClr val="dk1">
                      <a:alpha val="40000"/>
                    </a:schemeClr>
                  </a:outerShdw>
                </a:effectLst>
                <a:sym typeface="+mn-ea"/>
              </a:rPr>
              <a:t>. </a:t>
            </a:r>
            <a:endParaRPr lang="en-US" b="1" i="1" dirty="0" smtClean="0">
              <a:ln/>
              <a:solidFill>
                <a:schemeClr val="tx1"/>
              </a:solidFill>
              <a:effectLst>
                <a:outerShdw blurRad="38100" dist="19050" dir="2700000" algn="tl" rotWithShape="0">
                  <a:schemeClr val="dk1">
                    <a:alpha val="40000"/>
                  </a:schemeClr>
                </a:outerShdw>
              </a:effectLst>
              <a:sym typeface="+mn-ea"/>
            </a:endParaRPr>
          </a:p>
          <a:p>
            <a:pPr lvl="0" algn="l">
              <a:buFont typeface="Arial" panose="020B0604020202020204" pitchFamily="34" charset="0"/>
              <a:tabLst>
                <a:tab pos="2190750" algn="l"/>
              </a:tabLst>
            </a:pPr>
            <a:endParaRPr lang="en-US" dirty="0"/>
          </a:p>
        </p:txBody>
      </p:sp>
    </p:spTree>
    <p:extLst>
      <p:ext uri="{BB962C8B-B14F-4D97-AF65-F5344CB8AC3E}">
        <p14:creationId xmlns:p14="http://schemas.microsoft.com/office/powerpoint/2010/main" val="1412944225"/>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3"/>
          </p:nvPr>
        </p:nvSpPr>
        <p:spPr>
          <a:xfrm>
            <a:off x="182880" y="6335395"/>
            <a:ext cx="8636000" cy="383540"/>
          </a:xfrm>
        </p:spPr>
        <p:txBody>
          <a:bodyPr wrap="square"/>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4"/>
          </p:nvPr>
        </p:nvSpPr>
        <p:spPr>
          <a:noFill/>
        </p:spPr>
        <p:txBody>
          <a:bodyPr/>
          <a:lstStyle/>
          <a:p>
            <a:endParaRPr lang="de-DE" dirty="0">
              <a:cs typeface="Arial" panose="020B0604020202020204" pitchFamily="34"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7" name="TextBox 6"/>
          <p:cNvSpPr txBox="1"/>
          <p:nvPr/>
        </p:nvSpPr>
        <p:spPr>
          <a:xfrm>
            <a:off x="215900" y="1257935"/>
            <a:ext cx="8771255" cy="583565"/>
          </a:xfrm>
          <a:prstGeom prst="rect">
            <a:avLst/>
          </a:prstGeom>
          <a:noFill/>
          <a:effectLst>
            <a:reflection blurRad="6350" endPos="0" dist="101600" dir="5400000" sy="-100000" algn="bl" rotWithShape="0"/>
          </a:effectLst>
        </p:spPr>
        <p:txBody>
          <a:bodyPr wrap="square" rtlCol="0">
            <a:spAutoFit/>
          </a:bodyPr>
          <a:lstStyle/>
          <a:p>
            <a:r>
              <a:rPr lang="ro-RO" sz="3200" i="1" dirty="0" smtClean="0">
                <a:solidFill>
                  <a:srgbClr val="000000">
                    <a:lumMod val="50000"/>
                    <a:lumOff val="50000"/>
                  </a:srgbClr>
                </a:solidFill>
                <a:latin typeface="Arial" panose="020B0604020202020204" pitchFamily="34" charset="0"/>
                <a:cs typeface="Arial" panose="020B0604020202020204" pitchFamily="34" charset="0"/>
              </a:rPr>
              <a:t>2.4. Centrul de Formare Profesională</a:t>
            </a:r>
            <a:endParaRPr lang="ro-RO" sz="3200" i="1" dirty="0" smtClean="0">
              <a:solidFill>
                <a:srgbClr val="2C87C8"/>
              </a:solidFill>
              <a:latin typeface="Arial" panose="020B0604020202020204" pitchFamily="34" charset="0"/>
              <a:cs typeface="Arial" panose="020B0604020202020204" pitchFamily="34" charset="0"/>
            </a:endParaRPr>
          </a:p>
        </p:txBody>
      </p:sp>
      <p:sp>
        <p:nvSpPr>
          <p:cNvPr id="4" name="Title 1"/>
          <p:cNvSpPr>
            <a:spLocks noGrp="1"/>
          </p:cNvSpPr>
          <p:nvPr/>
        </p:nvSpPr>
        <p:spPr>
          <a:xfrm>
            <a:off x="226060" y="2150745"/>
            <a:ext cx="8554085" cy="4972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o-RO" sz="2000" i="1" dirty="0">
                <a:solidFill>
                  <a:srgbClr val="000000"/>
                </a:solidFill>
                <a:sym typeface="+mn-ea"/>
              </a:rPr>
              <a:t> </a:t>
            </a:r>
            <a:r>
              <a:rPr lang="en-US" sz="2000" i="1" dirty="0" err="1" smtClean="0">
                <a:solidFill>
                  <a:srgbClr val="000000"/>
                </a:solidFill>
                <a:sym typeface="+mn-ea"/>
              </a:rPr>
              <a:t>Necesitatea</a:t>
            </a:r>
            <a:r>
              <a:rPr lang="en-US" sz="2000" i="1" dirty="0" smtClean="0">
                <a:solidFill>
                  <a:srgbClr val="000000"/>
                </a:solidFill>
                <a:sym typeface="+mn-ea"/>
              </a:rPr>
              <a:t> </a:t>
            </a:r>
            <a:r>
              <a:rPr lang="en-US" sz="2000" i="1" dirty="0" err="1" smtClean="0">
                <a:solidFill>
                  <a:srgbClr val="000000"/>
                </a:solidFill>
                <a:sym typeface="+mn-ea"/>
              </a:rPr>
              <a:t>fondarii</a:t>
            </a:r>
            <a:r>
              <a:rPr lang="en-US" sz="2000" i="1" dirty="0" smtClean="0">
                <a:solidFill>
                  <a:srgbClr val="000000"/>
                </a:solidFill>
                <a:sym typeface="+mn-ea"/>
              </a:rPr>
              <a:t> </a:t>
            </a:r>
            <a:r>
              <a:rPr lang="en-US" sz="2000" i="1" dirty="0" err="1" smtClean="0">
                <a:solidFill>
                  <a:srgbClr val="000000"/>
                </a:solidFill>
                <a:sym typeface="+mn-ea"/>
              </a:rPr>
              <a:t>centrului</a:t>
            </a:r>
            <a:r>
              <a:rPr lang="en-US" sz="2000" i="1" dirty="0" smtClean="0">
                <a:solidFill>
                  <a:srgbClr val="000000"/>
                </a:solidFill>
                <a:sym typeface="+mn-ea"/>
              </a:rPr>
              <a:t> de </a:t>
            </a:r>
            <a:r>
              <a:rPr lang="en-US" sz="2000" i="1" dirty="0" err="1" smtClean="0">
                <a:solidFill>
                  <a:srgbClr val="000000"/>
                </a:solidFill>
                <a:sym typeface="+mn-ea"/>
              </a:rPr>
              <a:t>formare</a:t>
            </a:r>
            <a:r>
              <a:rPr lang="en-US" sz="2000" i="1" dirty="0" smtClean="0">
                <a:solidFill>
                  <a:srgbClr val="000000"/>
                </a:solidFill>
                <a:sym typeface="+mn-ea"/>
              </a:rPr>
              <a:t> </a:t>
            </a:r>
            <a:r>
              <a:rPr lang="en-US" sz="2000" i="1" dirty="0" err="1" smtClean="0">
                <a:solidFill>
                  <a:srgbClr val="000000"/>
                </a:solidFill>
                <a:sym typeface="+mn-ea"/>
              </a:rPr>
              <a:t>profesionala</a:t>
            </a:r>
          </a:p>
        </p:txBody>
      </p:sp>
      <p:grpSp>
        <p:nvGrpSpPr>
          <p:cNvPr id="6" name="Group 5"/>
          <p:cNvGrpSpPr/>
          <p:nvPr/>
        </p:nvGrpSpPr>
        <p:grpSpPr>
          <a:xfrm>
            <a:off x="342265" y="1844040"/>
            <a:ext cx="7012940" cy="87630"/>
            <a:chOff x="954194" y="783014"/>
            <a:chExt cx="6151685" cy="87766"/>
          </a:xfrm>
        </p:grpSpPr>
        <p:sp>
          <p:nvSpPr>
            <p:cNvPr id="8" name="Chevron 7"/>
            <p:cNvSpPr/>
            <p:nvPr/>
          </p:nvSpPr>
          <p:spPr>
            <a:xfrm>
              <a:off x="95419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9" name="Chevron 8"/>
            <p:cNvSpPr/>
            <p:nvPr/>
          </p:nvSpPr>
          <p:spPr>
            <a:xfrm>
              <a:off x="107018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0" name="Chevron 9"/>
            <p:cNvSpPr/>
            <p:nvPr/>
          </p:nvSpPr>
          <p:spPr>
            <a:xfrm>
              <a:off x="118618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1" name="Chevron 10"/>
            <p:cNvSpPr/>
            <p:nvPr/>
          </p:nvSpPr>
          <p:spPr>
            <a:xfrm>
              <a:off x="129643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 name="Chevron 4"/>
            <p:cNvSpPr/>
            <p:nvPr/>
          </p:nvSpPr>
          <p:spPr>
            <a:xfrm>
              <a:off x="141242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4" name="Chevron 13"/>
            <p:cNvSpPr/>
            <p:nvPr/>
          </p:nvSpPr>
          <p:spPr>
            <a:xfrm>
              <a:off x="152842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6" name="Chevron 15"/>
            <p:cNvSpPr/>
            <p:nvPr/>
          </p:nvSpPr>
          <p:spPr>
            <a:xfrm>
              <a:off x="164486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7" name="Chevron 16"/>
            <p:cNvSpPr/>
            <p:nvPr/>
          </p:nvSpPr>
          <p:spPr>
            <a:xfrm>
              <a:off x="176085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9" name="Chevron 18"/>
            <p:cNvSpPr/>
            <p:nvPr/>
          </p:nvSpPr>
          <p:spPr>
            <a:xfrm>
              <a:off x="187685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0" name="Chevron 19"/>
            <p:cNvSpPr/>
            <p:nvPr/>
          </p:nvSpPr>
          <p:spPr>
            <a:xfrm>
              <a:off x="198710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6" name="Chevron 25"/>
            <p:cNvSpPr/>
            <p:nvPr/>
          </p:nvSpPr>
          <p:spPr>
            <a:xfrm>
              <a:off x="210309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7" name="Chevron 26"/>
            <p:cNvSpPr/>
            <p:nvPr/>
          </p:nvSpPr>
          <p:spPr>
            <a:xfrm>
              <a:off x="221909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8" name="Chevron 27"/>
            <p:cNvSpPr/>
            <p:nvPr/>
          </p:nvSpPr>
          <p:spPr>
            <a:xfrm>
              <a:off x="232268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9" name="Chevron 28"/>
            <p:cNvSpPr/>
            <p:nvPr/>
          </p:nvSpPr>
          <p:spPr>
            <a:xfrm>
              <a:off x="243868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0" name="Chevron 29"/>
            <p:cNvSpPr/>
            <p:nvPr/>
          </p:nvSpPr>
          <p:spPr>
            <a:xfrm>
              <a:off x="255467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1" name="Chevron 30"/>
            <p:cNvSpPr/>
            <p:nvPr/>
          </p:nvSpPr>
          <p:spPr>
            <a:xfrm>
              <a:off x="266492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2" name="Chevron 31"/>
            <p:cNvSpPr/>
            <p:nvPr/>
          </p:nvSpPr>
          <p:spPr>
            <a:xfrm>
              <a:off x="278091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3" name="Chevron 32"/>
            <p:cNvSpPr/>
            <p:nvPr/>
          </p:nvSpPr>
          <p:spPr>
            <a:xfrm>
              <a:off x="289691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4" name="Chevron 33"/>
            <p:cNvSpPr/>
            <p:nvPr/>
          </p:nvSpPr>
          <p:spPr>
            <a:xfrm>
              <a:off x="301335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5" name="Chevron 34"/>
            <p:cNvSpPr/>
            <p:nvPr/>
          </p:nvSpPr>
          <p:spPr>
            <a:xfrm>
              <a:off x="312935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6" name="Chevron 35"/>
            <p:cNvSpPr/>
            <p:nvPr/>
          </p:nvSpPr>
          <p:spPr>
            <a:xfrm>
              <a:off x="324534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7" name="Chevron 36"/>
            <p:cNvSpPr/>
            <p:nvPr/>
          </p:nvSpPr>
          <p:spPr>
            <a:xfrm>
              <a:off x="335559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8" name="Chevron 37"/>
            <p:cNvSpPr/>
            <p:nvPr/>
          </p:nvSpPr>
          <p:spPr>
            <a:xfrm>
              <a:off x="347158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9" name="Chevron 38"/>
            <p:cNvSpPr/>
            <p:nvPr/>
          </p:nvSpPr>
          <p:spPr>
            <a:xfrm>
              <a:off x="358758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0" name="Chevron 39"/>
            <p:cNvSpPr/>
            <p:nvPr/>
          </p:nvSpPr>
          <p:spPr>
            <a:xfrm>
              <a:off x="369783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1" name="Chevron 40"/>
            <p:cNvSpPr/>
            <p:nvPr/>
          </p:nvSpPr>
          <p:spPr>
            <a:xfrm>
              <a:off x="381382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2" name="Chevron 41"/>
            <p:cNvSpPr/>
            <p:nvPr/>
          </p:nvSpPr>
          <p:spPr>
            <a:xfrm>
              <a:off x="392982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3" name="Chevron 42"/>
            <p:cNvSpPr/>
            <p:nvPr/>
          </p:nvSpPr>
          <p:spPr>
            <a:xfrm>
              <a:off x="404007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4" name="Chevron 43"/>
            <p:cNvSpPr/>
            <p:nvPr/>
          </p:nvSpPr>
          <p:spPr>
            <a:xfrm>
              <a:off x="415606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5" name="Chevron 44"/>
            <p:cNvSpPr/>
            <p:nvPr/>
          </p:nvSpPr>
          <p:spPr>
            <a:xfrm>
              <a:off x="427205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6" name="Chevron 45"/>
            <p:cNvSpPr/>
            <p:nvPr/>
          </p:nvSpPr>
          <p:spPr>
            <a:xfrm>
              <a:off x="438850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7" name="Chevron 46"/>
            <p:cNvSpPr/>
            <p:nvPr/>
          </p:nvSpPr>
          <p:spPr>
            <a:xfrm>
              <a:off x="450449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8" name="Chevron 47"/>
            <p:cNvSpPr/>
            <p:nvPr/>
          </p:nvSpPr>
          <p:spPr>
            <a:xfrm>
              <a:off x="462049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9" name="Chevron 48"/>
            <p:cNvSpPr/>
            <p:nvPr/>
          </p:nvSpPr>
          <p:spPr>
            <a:xfrm>
              <a:off x="473074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0" name="Chevron 49"/>
            <p:cNvSpPr/>
            <p:nvPr/>
          </p:nvSpPr>
          <p:spPr>
            <a:xfrm>
              <a:off x="484673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1" name="Chevron 50"/>
            <p:cNvSpPr/>
            <p:nvPr/>
          </p:nvSpPr>
          <p:spPr>
            <a:xfrm>
              <a:off x="496273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2" name="Chevron 51"/>
            <p:cNvSpPr/>
            <p:nvPr/>
          </p:nvSpPr>
          <p:spPr>
            <a:xfrm>
              <a:off x="506632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3" name="Chevron 52"/>
            <p:cNvSpPr/>
            <p:nvPr/>
          </p:nvSpPr>
          <p:spPr>
            <a:xfrm>
              <a:off x="517203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4" name="Chevron 53"/>
            <p:cNvSpPr/>
            <p:nvPr/>
          </p:nvSpPr>
          <p:spPr>
            <a:xfrm>
              <a:off x="528803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5" name="Chevron 54"/>
            <p:cNvSpPr/>
            <p:nvPr/>
          </p:nvSpPr>
          <p:spPr>
            <a:xfrm>
              <a:off x="540402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6" name="Chevron 55"/>
            <p:cNvSpPr/>
            <p:nvPr/>
          </p:nvSpPr>
          <p:spPr>
            <a:xfrm>
              <a:off x="552047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7" name="Chevron 56"/>
            <p:cNvSpPr/>
            <p:nvPr/>
          </p:nvSpPr>
          <p:spPr>
            <a:xfrm>
              <a:off x="563646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8" name="Chevron 57"/>
            <p:cNvSpPr/>
            <p:nvPr/>
          </p:nvSpPr>
          <p:spPr>
            <a:xfrm>
              <a:off x="575245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9" name="Chevron 58"/>
            <p:cNvSpPr/>
            <p:nvPr/>
          </p:nvSpPr>
          <p:spPr>
            <a:xfrm>
              <a:off x="586270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0" name="Chevron 59"/>
            <p:cNvSpPr/>
            <p:nvPr/>
          </p:nvSpPr>
          <p:spPr>
            <a:xfrm>
              <a:off x="597870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1" name="Chevron 60"/>
            <p:cNvSpPr/>
            <p:nvPr/>
          </p:nvSpPr>
          <p:spPr>
            <a:xfrm>
              <a:off x="609469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2" name="Chevron 61"/>
            <p:cNvSpPr/>
            <p:nvPr/>
          </p:nvSpPr>
          <p:spPr>
            <a:xfrm>
              <a:off x="620494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3" name="Chevron 62"/>
            <p:cNvSpPr/>
            <p:nvPr/>
          </p:nvSpPr>
          <p:spPr>
            <a:xfrm>
              <a:off x="632094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4" name="Chevron 63"/>
            <p:cNvSpPr/>
            <p:nvPr/>
          </p:nvSpPr>
          <p:spPr>
            <a:xfrm>
              <a:off x="643693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5" name="Chevron 64"/>
            <p:cNvSpPr/>
            <p:nvPr/>
          </p:nvSpPr>
          <p:spPr>
            <a:xfrm>
              <a:off x="654718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6" name="Chevron 65"/>
            <p:cNvSpPr/>
            <p:nvPr/>
          </p:nvSpPr>
          <p:spPr>
            <a:xfrm>
              <a:off x="666317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7" name="Chevron 66"/>
            <p:cNvSpPr/>
            <p:nvPr/>
          </p:nvSpPr>
          <p:spPr>
            <a:xfrm>
              <a:off x="677917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8" name="Chevron 67"/>
            <p:cNvSpPr/>
            <p:nvPr/>
          </p:nvSpPr>
          <p:spPr>
            <a:xfrm>
              <a:off x="689561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9" name="Chevron 68"/>
            <p:cNvSpPr/>
            <p:nvPr/>
          </p:nvSpPr>
          <p:spPr>
            <a:xfrm>
              <a:off x="701161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grpSp>
      <p:sp>
        <p:nvSpPr>
          <p:cNvPr id="70" name="Content Placeholder 69"/>
          <p:cNvSpPr>
            <a:spLocks noGrp="1"/>
          </p:cNvSpPr>
          <p:nvPr>
            <p:ph idx="1"/>
          </p:nvPr>
        </p:nvSpPr>
        <p:spPr>
          <a:xfrm>
            <a:off x="342265" y="2859405"/>
            <a:ext cx="8437880" cy="2529205"/>
          </a:xfrm>
        </p:spPr>
        <p:txBody>
          <a:bodyPr/>
          <a:lstStyle/>
          <a:p>
            <a:pPr lvl="0"/>
            <a:r>
              <a:rPr lang="en-US" b="1" i="1" dirty="0">
                <a:ln/>
                <a:solidFill>
                  <a:schemeClr val="tx1"/>
                </a:solidFill>
                <a:effectLst>
                  <a:outerShdw blurRad="38100" dist="19050" dir="2700000" algn="tl" rotWithShape="0">
                    <a:schemeClr val="dk1">
                      <a:alpha val="40000"/>
                    </a:schemeClr>
                  </a:outerShdw>
                </a:effectLst>
                <a:sym typeface="+mn-ea"/>
              </a:rPr>
              <a:t> </a:t>
            </a:r>
            <a:r>
              <a:rPr lang="ro-RO" b="1" i="1" dirty="0">
                <a:ln/>
                <a:solidFill>
                  <a:schemeClr val="tx1"/>
                </a:solidFill>
                <a:effectLst>
                  <a:outerShdw blurRad="38100" dist="19050" dir="2700000" algn="tl" rotWithShape="0">
                    <a:schemeClr val="dk1">
                      <a:alpha val="40000"/>
                    </a:schemeClr>
                  </a:outerShdw>
                </a:effectLst>
                <a:sym typeface="+mn-ea"/>
              </a:rPr>
              <a:t>Componenţa spaţiului</a:t>
            </a:r>
            <a:r>
              <a:rPr lang="ro-RO" b="1" i="1" dirty="0" smtClean="0">
                <a:ln/>
                <a:solidFill>
                  <a:schemeClr val="tx1"/>
                </a:solidFill>
                <a:effectLst>
                  <a:outerShdw blurRad="38100" dist="19050" dir="2700000" algn="tl" rotWithShape="0">
                    <a:schemeClr val="dk1">
                      <a:alpha val="40000"/>
                    </a:schemeClr>
                  </a:outerShdw>
                </a:effectLst>
                <a:sym typeface="+mn-ea"/>
              </a:rPr>
              <a:t>:</a:t>
            </a:r>
          </a:p>
          <a:p>
            <a:pPr lvl="1">
              <a:lnSpc>
                <a:spcPct val="100000"/>
              </a:lnSpc>
              <a:spcBef>
                <a:spcPts val="0"/>
              </a:spcBef>
              <a:spcAft>
                <a:spcPts val="0"/>
              </a:spcAft>
            </a:pPr>
            <a:r>
              <a:rPr lang="ro-RO" b="1" i="1" dirty="0">
                <a:ln/>
                <a:solidFill>
                  <a:schemeClr val="tx1"/>
                </a:solidFill>
                <a:effectLst>
                  <a:outerShdw blurRad="38100" dist="19050" dir="2700000" algn="tl" rotWithShape="0">
                    <a:schemeClr val="dk1">
                      <a:alpha val="40000"/>
                    </a:schemeClr>
                  </a:outerShdw>
                </a:effectLst>
                <a:sym typeface="+mn-ea"/>
              </a:rPr>
              <a:t>2 sali de curs - 16 şi 20 de locuri; suprafata 78 mp.</a:t>
            </a:r>
          </a:p>
          <a:p>
            <a:pPr lvl="1">
              <a:lnSpc>
                <a:spcPct val="100000"/>
              </a:lnSpc>
              <a:spcBef>
                <a:spcPts val="0"/>
              </a:spcBef>
              <a:spcAft>
                <a:spcPts val="0"/>
              </a:spcAft>
            </a:pPr>
            <a:r>
              <a:rPr lang="ro-RO" b="1" i="1" dirty="0">
                <a:ln/>
                <a:solidFill>
                  <a:schemeClr val="tx1"/>
                </a:solidFill>
                <a:effectLst>
                  <a:outerShdw blurRad="38100" dist="19050" dir="2700000" algn="tl" rotWithShape="0">
                    <a:schemeClr val="dk1">
                      <a:alpha val="40000"/>
                    </a:schemeClr>
                  </a:outerShdw>
                </a:effectLst>
                <a:sym typeface="+mn-ea"/>
              </a:rPr>
              <a:t>sala de conferinte – </a:t>
            </a:r>
            <a:r>
              <a:rPr lang="it-IT" b="1" i="1" dirty="0">
                <a:ln/>
                <a:solidFill>
                  <a:schemeClr val="tx1"/>
                </a:solidFill>
                <a:effectLst>
                  <a:outerShdw blurRad="38100" dist="19050" dir="2700000" algn="tl" rotWithShape="0">
                    <a:schemeClr val="dk1">
                      <a:alpha val="40000"/>
                    </a:schemeClr>
                  </a:outerShdw>
                </a:effectLst>
                <a:sym typeface="+mn-ea"/>
              </a:rPr>
              <a:t>70  locuri; </a:t>
            </a:r>
            <a:r>
              <a:rPr lang="ro-RO" b="1" i="1" dirty="0">
                <a:ln/>
                <a:solidFill>
                  <a:schemeClr val="tx1"/>
                </a:solidFill>
                <a:effectLst>
                  <a:outerShdw blurRad="38100" dist="19050" dir="2700000" algn="tl" rotWithShape="0">
                    <a:schemeClr val="dk1">
                      <a:alpha val="40000"/>
                    </a:schemeClr>
                  </a:outerShdw>
                </a:effectLst>
                <a:sym typeface="+mn-ea"/>
              </a:rPr>
              <a:t>suprafata</a:t>
            </a:r>
            <a:r>
              <a:rPr lang="it-IT" b="1" i="1" dirty="0">
                <a:ln/>
                <a:solidFill>
                  <a:schemeClr val="tx1"/>
                </a:solidFill>
                <a:effectLst>
                  <a:outerShdw blurRad="38100" dist="19050" dir="2700000" algn="tl" rotWithShape="0">
                    <a:schemeClr val="dk1">
                      <a:alpha val="40000"/>
                    </a:schemeClr>
                  </a:outerShdw>
                </a:effectLst>
                <a:sym typeface="+mn-ea"/>
              </a:rPr>
              <a:t> 83 mp</a:t>
            </a:r>
            <a:r>
              <a:rPr lang="ro-RO" b="1" i="1" dirty="0">
                <a:ln/>
                <a:solidFill>
                  <a:schemeClr val="tx1"/>
                </a:solidFill>
                <a:effectLst>
                  <a:outerShdw blurRad="38100" dist="19050" dir="2700000" algn="tl" rotWithShape="0">
                    <a:schemeClr val="dk1">
                      <a:alpha val="40000"/>
                    </a:schemeClr>
                  </a:outerShdw>
                </a:effectLst>
                <a:sym typeface="+mn-ea"/>
              </a:rPr>
              <a:t>. </a:t>
            </a:r>
          </a:p>
          <a:p>
            <a:pPr lvl="1">
              <a:lnSpc>
                <a:spcPct val="100000"/>
              </a:lnSpc>
              <a:spcBef>
                <a:spcPts val="0"/>
              </a:spcBef>
              <a:spcAft>
                <a:spcPts val="0"/>
              </a:spcAft>
            </a:pPr>
            <a:r>
              <a:rPr lang="ro-RO" b="1" i="1" dirty="0">
                <a:ln/>
                <a:solidFill>
                  <a:schemeClr val="tx1"/>
                </a:solidFill>
                <a:effectLst>
                  <a:outerShdw blurRad="38100" dist="19050" dir="2700000" algn="tl" rotWithShape="0">
                    <a:schemeClr val="dk1">
                      <a:alpha val="40000"/>
                    </a:schemeClr>
                  </a:outerShdw>
                </a:effectLst>
                <a:sym typeface="+mn-ea"/>
              </a:rPr>
              <a:t>sala multimedia - 10  locuri; suprafata 30 mp </a:t>
            </a:r>
          </a:p>
          <a:p>
            <a:pPr lvl="1">
              <a:lnSpc>
                <a:spcPct val="100000"/>
              </a:lnSpc>
              <a:spcBef>
                <a:spcPts val="0"/>
              </a:spcBef>
              <a:spcAft>
                <a:spcPts val="0"/>
              </a:spcAft>
            </a:pPr>
            <a:r>
              <a:rPr lang="ro-RO" b="1" i="1" dirty="0">
                <a:ln/>
                <a:solidFill>
                  <a:schemeClr val="tx1"/>
                </a:solidFill>
                <a:effectLst>
                  <a:outerShdw blurRad="38100" dist="19050" dir="2700000" algn="tl" rotWithShape="0">
                    <a:schemeClr val="dk1">
                      <a:alpha val="40000"/>
                    </a:schemeClr>
                  </a:outerShdw>
                </a:effectLst>
                <a:sym typeface="+mn-ea"/>
              </a:rPr>
              <a:t>sala multifunctionala - 40  locuri; suprafata 40 mp </a:t>
            </a:r>
          </a:p>
          <a:p>
            <a:pPr lvl="1">
              <a:lnSpc>
                <a:spcPct val="100000"/>
              </a:lnSpc>
              <a:spcBef>
                <a:spcPts val="0"/>
              </a:spcBef>
              <a:spcAft>
                <a:spcPts val="0"/>
              </a:spcAft>
            </a:pPr>
            <a:r>
              <a:rPr lang="ro-RO" b="1" i="1" dirty="0">
                <a:ln/>
                <a:solidFill>
                  <a:schemeClr val="tx1"/>
                </a:solidFill>
                <a:effectLst>
                  <a:outerShdw blurRad="38100" dist="19050" dir="2700000" algn="tl" rotWithShape="0">
                    <a:schemeClr val="dk1">
                      <a:alpha val="40000"/>
                    </a:schemeClr>
                  </a:outerShdw>
                </a:effectLst>
                <a:sym typeface="+mn-ea"/>
              </a:rPr>
              <a:t>sala multifunctionala - 20 locuri ; suprafata 30 </a:t>
            </a:r>
            <a:r>
              <a:rPr lang="ro-RO" b="1" i="1" dirty="0" smtClean="0">
                <a:ln/>
                <a:solidFill>
                  <a:schemeClr val="tx1"/>
                </a:solidFill>
                <a:effectLst>
                  <a:outerShdw blurRad="38100" dist="19050" dir="2700000" algn="tl" rotWithShape="0">
                    <a:schemeClr val="dk1">
                      <a:alpha val="40000"/>
                    </a:schemeClr>
                  </a:outerShdw>
                </a:effectLst>
                <a:sym typeface="+mn-ea"/>
              </a:rPr>
              <a:t>mp</a:t>
            </a:r>
          </a:p>
          <a:p>
            <a:pPr lvl="1">
              <a:lnSpc>
                <a:spcPct val="100000"/>
              </a:lnSpc>
              <a:spcBef>
                <a:spcPts val="0"/>
              </a:spcBef>
              <a:spcAft>
                <a:spcPts val="0"/>
              </a:spcAft>
            </a:pPr>
            <a:r>
              <a:rPr lang="ro-RO" b="1" i="1" dirty="0">
                <a:ln/>
                <a:solidFill>
                  <a:schemeClr val="tx1"/>
                </a:solidFill>
                <a:effectLst>
                  <a:outerShdw blurRad="38100" dist="19050" dir="2700000" algn="tl" rotWithShape="0">
                    <a:schemeClr val="dk1">
                      <a:alpha val="40000"/>
                    </a:schemeClr>
                  </a:outerShdw>
                </a:effectLst>
                <a:sym typeface="+mn-ea"/>
              </a:rPr>
              <a:t>birou formator, suprafata  9 mp</a:t>
            </a:r>
          </a:p>
          <a:p>
            <a:pPr lvl="1">
              <a:lnSpc>
                <a:spcPct val="100000"/>
              </a:lnSpc>
              <a:spcBef>
                <a:spcPts val="0"/>
              </a:spcBef>
              <a:spcAft>
                <a:spcPts val="0"/>
              </a:spcAft>
            </a:pPr>
            <a:r>
              <a:rPr lang="en-US" b="1" i="1" dirty="0" err="1" smtClean="0">
                <a:ln/>
                <a:solidFill>
                  <a:schemeClr val="tx1"/>
                </a:solidFill>
                <a:effectLst>
                  <a:outerShdw blurRad="38100" dist="19050" dir="2700000" algn="tl" rotWithShape="0">
                    <a:schemeClr val="dk1">
                      <a:alpha val="40000"/>
                    </a:schemeClr>
                  </a:outerShdw>
                </a:effectLst>
                <a:sym typeface="+mn-ea"/>
              </a:rPr>
              <a:t>bucatarie</a:t>
            </a:r>
            <a:r>
              <a:rPr lang="ro-RO" b="1" i="1" dirty="0" smtClean="0">
                <a:ln/>
                <a:solidFill>
                  <a:schemeClr val="tx1"/>
                </a:solidFill>
                <a:effectLst>
                  <a:outerShdw blurRad="38100" dist="19050" dir="2700000" algn="tl" rotWithShape="0">
                    <a:schemeClr val="dk1">
                      <a:alpha val="40000"/>
                    </a:schemeClr>
                  </a:outerShdw>
                </a:effectLst>
                <a:sym typeface="+mn-ea"/>
              </a:rPr>
              <a:t> </a:t>
            </a:r>
            <a:r>
              <a:rPr lang="en-US" b="1" i="1" dirty="0" smtClean="0">
                <a:ln/>
                <a:solidFill>
                  <a:schemeClr val="tx1"/>
                </a:solidFill>
                <a:effectLst>
                  <a:outerShdw blurRad="38100" dist="19050" dir="2700000" algn="tl" rotWithShape="0">
                    <a:schemeClr val="dk1">
                      <a:alpha val="40000"/>
                    </a:schemeClr>
                  </a:outerShdw>
                </a:effectLst>
                <a:sym typeface="+mn-ea"/>
              </a:rPr>
              <a:t>, </a:t>
            </a:r>
            <a:r>
              <a:rPr lang="en-US" b="1" i="1" dirty="0" err="1" smtClean="0">
                <a:ln/>
                <a:solidFill>
                  <a:schemeClr val="tx1"/>
                </a:solidFill>
                <a:effectLst>
                  <a:outerShdw blurRad="38100" dist="19050" dir="2700000" algn="tl" rotWithShape="0">
                    <a:schemeClr val="dk1">
                      <a:alpha val="40000"/>
                    </a:schemeClr>
                  </a:outerShdw>
                </a:effectLst>
                <a:sym typeface="+mn-ea"/>
              </a:rPr>
              <a:t>vestiar</a:t>
            </a:r>
            <a:r>
              <a:rPr lang="en-US" b="1" i="1" dirty="0" smtClean="0">
                <a:ln/>
                <a:solidFill>
                  <a:schemeClr val="tx1"/>
                </a:solidFill>
                <a:effectLst>
                  <a:outerShdw blurRad="38100" dist="19050" dir="2700000" algn="tl" rotWithShape="0">
                    <a:schemeClr val="dk1">
                      <a:alpha val="40000"/>
                    </a:schemeClr>
                  </a:outerShdw>
                </a:effectLst>
                <a:sym typeface="+mn-ea"/>
              </a:rPr>
              <a:t>, </a:t>
            </a:r>
            <a:r>
              <a:rPr lang="en-US" b="1" i="1" dirty="0" err="1" smtClean="0">
                <a:ln/>
                <a:solidFill>
                  <a:schemeClr val="tx1"/>
                </a:solidFill>
                <a:effectLst>
                  <a:outerShdw blurRad="38100" dist="19050" dir="2700000" algn="tl" rotWithShape="0">
                    <a:schemeClr val="dk1">
                      <a:alpha val="40000"/>
                    </a:schemeClr>
                  </a:outerShdw>
                </a:effectLst>
                <a:sym typeface="+mn-ea"/>
              </a:rPr>
              <a:t>depozit</a:t>
            </a:r>
            <a:r>
              <a:rPr lang="en-US" b="1" i="1" dirty="0" smtClean="0">
                <a:ln/>
                <a:solidFill>
                  <a:schemeClr val="tx1"/>
                </a:solidFill>
                <a:effectLst>
                  <a:outerShdw blurRad="38100" dist="19050" dir="2700000" algn="tl" rotWithShape="0">
                    <a:schemeClr val="dk1">
                      <a:alpha val="40000"/>
                    </a:schemeClr>
                  </a:outerShdw>
                </a:effectLst>
                <a:sym typeface="+mn-ea"/>
              </a:rPr>
              <a:t>, </a:t>
            </a:r>
            <a:r>
              <a:rPr lang="en-US" b="1" i="1" dirty="0" err="1" smtClean="0">
                <a:ln/>
                <a:solidFill>
                  <a:schemeClr val="tx1"/>
                </a:solidFill>
                <a:effectLst>
                  <a:outerShdw blurRad="38100" dist="19050" dir="2700000" algn="tl" rotWithShape="0">
                    <a:schemeClr val="dk1">
                      <a:alpha val="40000"/>
                    </a:schemeClr>
                  </a:outerShdw>
                </a:effectLst>
                <a:sym typeface="+mn-ea"/>
              </a:rPr>
              <a:t>grupuri</a:t>
            </a:r>
            <a:r>
              <a:rPr lang="en-US" b="1" i="1" dirty="0" smtClean="0">
                <a:ln/>
                <a:solidFill>
                  <a:schemeClr val="tx1"/>
                </a:solidFill>
                <a:effectLst>
                  <a:outerShdw blurRad="38100" dist="19050" dir="2700000" algn="tl" rotWithShape="0">
                    <a:schemeClr val="dk1">
                      <a:alpha val="40000"/>
                    </a:schemeClr>
                  </a:outerShdw>
                </a:effectLst>
                <a:sym typeface="+mn-ea"/>
              </a:rPr>
              <a:t> </a:t>
            </a:r>
            <a:r>
              <a:rPr lang="en-US" b="1" i="1" dirty="0" err="1" smtClean="0">
                <a:ln/>
                <a:solidFill>
                  <a:schemeClr val="tx1"/>
                </a:solidFill>
                <a:effectLst>
                  <a:outerShdw blurRad="38100" dist="19050" dir="2700000" algn="tl" rotWithShape="0">
                    <a:schemeClr val="dk1">
                      <a:alpha val="40000"/>
                    </a:schemeClr>
                  </a:outerShdw>
                </a:effectLst>
                <a:sym typeface="+mn-ea"/>
              </a:rPr>
              <a:t>sanitare</a:t>
            </a:r>
            <a:r>
              <a:rPr lang="ro-RO" b="1" i="1" dirty="0" smtClean="0">
                <a:ln/>
                <a:solidFill>
                  <a:schemeClr val="tx1"/>
                </a:solidFill>
                <a:effectLst>
                  <a:outerShdw blurRad="38100" dist="19050" dir="2700000" algn="tl" rotWithShape="0">
                    <a:schemeClr val="dk1">
                      <a:alpha val="40000"/>
                    </a:schemeClr>
                  </a:outerShdw>
                </a:effectLst>
                <a:sym typeface="+mn-ea"/>
              </a:rPr>
              <a:t> </a:t>
            </a:r>
          </a:p>
          <a:p>
            <a:pPr lvl="0" algn="l">
              <a:buFont typeface="Arial" panose="020B0604020202020204" pitchFamily="34" charset="0"/>
              <a:tabLst>
                <a:tab pos="2190750" algn="l"/>
              </a:tabLst>
            </a:pPr>
            <a:endParaRPr lang="en-US" dirty="0"/>
          </a:p>
        </p:txBody>
      </p:sp>
    </p:spTree>
    <p:extLst>
      <p:ext uri="{BB962C8B-B14F-4D97-AF65-F5344CB8AC3E}">
        <p14:creationId xmlns:p14="http://schemas.microsoft.com/office/powerpoint/2010/main" val="585869057"/>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3"/>
          </p:nvPr>
        </p:nvSpPr>
        <p:spPr>
          <a:xfrm>
            <a:off x="182880" y="6335395"/>
            <a:ext cx="8636000" cy="383540"/>
          </a:xfrm>
        </p:spPr>
        <p:txBody>
          <a:bodyPr wrap="square"/>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4"/>
          </p:nvPr>
        </p:nvSpPr>
        <p:spPr>
          <a:noFill/>
        </p:spPr>
        <p:txBody>
          <a:bodyPr/>
          <a:lstStyle/>
          <a:p>
            <a:endParaRPr lang="de-DE" dirty="0">
              <a:cs typeface="Arial" panose="020B0604020202020204" pitchFamily="34"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7" name="TextBox 6"/>
          <p:cNvSpPr txBox="1"/>
          <p:nvPr/>
        </p:nvSpPr>
        <p:spPr>
          <a:xfrm>
            <a:off x="215900" y="1257935"/>
            <a:ext cx="8771255" cy="583565"/>
          </a:xfrm>
          <a:prstGeom prst="rect">
            <a:avLst/>
          </a:prstGeom>
          <a:noFill/>
          <a:effectLst>
            <a:reflection blurRad="6350" endPos="0" dist="101600" dir="5400000" sy="-100000" algn="bl" rotWithShape="0"/>
          </a:effectLst>
        </p:spPr>
        <p:txBody>
          <a:bodyPr wrap="square" rtlCol="0">
            <a:spAutoFit/>
          </a:bodyPr>
          <a:lstStyle/>
          <a:p>
            <a:r>
              <a:rPr lang="ro-RO" sz="3200" i="1" dirty="0" smtClean="0">
                <a:solidFill>
                  <a:srgbClr val="000000">
                    <a:lumMod val="50000"/>
                    <a:lumOff val="50000"/>
                  </a:srgbClr>
                </a:solidFill>
                <a:latin typeface="Arial" panose="020B0604020202020204" pitchFamily="34" charset="0"/>
                <a:cs typeface="Arial" panose="020B0604020202020204" pitchFamily="34" charset="0"/>
              </a:rPr>
              <a:t>2.4. Centrul de Formare Profesională</a:t>
            </a:r>
            <a:endParaRPr lang="ro-RO" sz="3200" i="1" dirty="0" smtClean="0">
              <a:solidFill>
                <a:srgbClr val="2C87C8"/>
              </a:solidFill>
              <a:latin typeface="Arial" panose="020B0604020202020204" pitchFamily="34" charset="0"/>
              <a:cs typeface="Arial" panose="020B0604020202020204" pitchFamily="34" charset="0"/>
            </a:endParaRPr>
          </a:p>
        </p:txBody>
      </p:sp>
      <p:sp>
        <p:nvSpPr>
          <p:cNvPr id="4" name="Title 1"/>
          <p:cNvSpPr>
            <a:spLocks noGrp="1"/>
          </p:cNvSpPr>
          <p:nvPr/>
        </p:nvSpPr>
        <p:spPr>
          <a:xfrm>
            <a:off x="226060" y="2150745"/>
            <a:ext cx="8554085" cy="4972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o-RO" sz="2000" i="1" dirty="0">
                <a:solidFill>
                  <a:srgbClr val="000000"/>
                </a:solidFill>
                <a:sym typeface="+mn-ea"/>
              </a:rPr>
              <a:t> </a:t>
            </a:r>
            <a:r>
              <a:rPr lang="en-US" sz="2000" i="1" dirty="0" err="1" smtClean="0">
                <a:solidFill>
                  <a:srgbClr val="000000"/>
                </a:solidFill>
                <a:sym typeface="+mn-ea"/>
              </a:rPr>
              <a:t>Necesitatea</a:t>
            </a:r>
            <a:r>
              <a:rPr lang="en-US" sz="2000" i="1" dirty="0" smtClean="0">
                <a:solidFill>
                  <a:srgbClr val="000000"/>
                </a:solidFill>
                <a:sym typeface="+mn-ea"/>
              </a:rPr>
              <a:t> </a:t>
            </a:r>
            <a:r>
              <a:rPr lang="en-US" sz="2000" i="1" dirty="0" err="1" smtClean="0">
                <a:solidFill>
                  <a:srgbClr val="000000"/>
                </a:solidFill>
                <a:sym typeface="+mn-ea"/>
              </a:rPr>
              <a:t>fondarii</a:t>
            </a:r>
            <a:r>
              <a:rPr lang="en-US" sz="2000" i="1" dirty="0" smtClean="0">
                <a:solidFill>
                  <a:srgbClr val="000000"/>
                </a:solidFill>
                <a:sym typeface="+mn-ea"/>
              </a:rPr>
              <a:t> </a:t>
            </a:r>
            <a:r>
              <a:rPr lang="en-US" sz="2000" i="1" dirty="0" err="1" smtClean="0">
                <a:solidFill>
                  <a:srgbClr val="000000"/>
                </a:solidFill>
                <a:sym typeface="+mn-ea"/>
              </a:rPr>
              <a:t>centrului</a:t>
            </a:r>
            <a:r>
              <a:rPr lang="en-US" sz="2000" i="1" dirty="0" smtClean="0">
                <a:solidFill>
                  <a:srgbClr val="000000"/>
                </a:solidFill>
                <a:sym typeface="+mn-ea"/>
              </a:rPr>
              <a:t> de </a:t>
            </a:r>
            <a:r>
              <a:rPr lang="en-US" sz="2000" i="1" dirty="0" err="1" smtClean="0">
                <a:solidFill>
                  <a:srgbClr val="000000"/>
                </a:solidFill>
                <a:sym typeface="+mn-ea"/>
              </a:rPr>
              <a:t>formare</a:t>
            </a:r>
            <a:r>
              <a:rPr lang="en-US" sz="2000" i="1" dirty="0" smtClean="0">
                <a:solidFill>
                  <a:srgbClr val="000000"/>
                </a:solidFill>
                <a:sym typeface="+mn-ea"/>
              </a:rPr>
              <a:t> </a:t>
            </a:r>
            <a:r>
              <a:rPr lang="en-US" sz="2000" i="1" dirty="0" err="1" smtClean="0">
                <a:solidFill>
                  <a:srgbClr val="000000"/>
                </a:solidFill>
                <a:sym typeface="+mn-ea"/>
              </a:rPr>
              <a:t>profesionala</a:t>
            </a:r>
          </a:p>
        </p:txBody>
      </p:sp>
      <p:grpSp>
        <p:nvGrpSpPr>
          <p:cNvPr id="6" name="Group 5"/>
          <p:cNvGrpSpPr/>
          <p:nvPr/>
        </p:nvGrpSpPr>
        <p:grpSpPr>
          <a:xfrm>
            <a:off x="342265" y="1844040"/>
            <a:ext cx="7012940" cy="87630"/>
            <a:chOff x="954194" y="783014"/>
            <a:chExt cx="6151685" cy="87766"/>
          </a:xfrm>
        </p:grpSpPr>
        <p:sp>
          <p:nvSpPr>
            <p:cNvPr id="8" name="Chevron 7"/>
            <p:cNvSpPr/>
            <p:nvPr/>
          </p:nvSpPr>
          <p:spPr>
            <a:xfrm>
              <a:off x="95419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9" name="Chevron 8"/>
            <p:cNvSpPr/>
            <p:nvPr/>
          </p:nvSpPr>
          <p:spPr>
            <a:xfrm>
              <a:off x="107018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0" name="Chevron 9"/>
            <p:cNvSpPr/>
            <p:nvPr/>
          </p:nvSpPr>
          <p:spPr>
            <a:xfrm>
              <a:off x="118618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1" name="Chevron 10"/>
            <p:cNvSpPr/>
            <p:nvPr/>
          </p:nvSpPr>
          <p:spPr>
            <a:xfrm>
              <a:off x="129643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 name="Chevron 4"/>
            <p:cNvSpPr/>
            <p:nvPr/>
          </p:nvSpPr>
          <p:spPr>
            <a:xfrm>
              <a:off x="141242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4" name="Chevron 13"/>
            <p:cNvSpPr/>
            <p:nvPr/>
          </p:nvSpPr>
          <p:spPr>
            <a:xfrm>
              <a:off x="152842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6" name="Chevron 15"/>
            <p:cNvSpPr/>
            <p:nvPr/>
          </p:nvSpPr>
          <p:spPr>
            <a:xfrm>
              <a:off x="164486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7" name="Chevron 16"/>
            <p:cNvSpPr/>
            <p:nvPr/>
          </p:nvSpPr>
          <p:spPr>
            <a:xfrm>
              <a:off x="176085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9" name="Chevron 18"/>
            <p:cNvSpPr/>
            <p:nvPr/>
          </p:nvSpPr>
          <p:spPr>
            <a:xfrm>
              <a:off x="187685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0" name="Chevron 19"/>
            <p:cNvSpPr/>
            <p:nvPr/>
          </p:nvSpPr>
          <p:spPr>
            <a:xfrm>
              <a:off x="198710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6" name="Chevron 25"/>
            <p:cNvSpPr/>
            <p:nvPr/>
          </p:nvSpPr>
          <p:spPr>
            <a:xfrm>
              <a:off x="210309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7" name="Chevron 26"/>
            <p:cNvSpPr/>
            <p:nvPr/>
          </p:nvSpPr>
          <p:spPr>
            <a:xfrm>
              <a:off x="221909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8" name="Chevron 27"/>
            <p:cNvSpPr/>
            <p:nvPr/>
          </p:nvSpPr>
          <p:spPr>
            <a:xfrm>
              <a:off x="232268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9" name="Chevron 28"/>
            <p:cNvSpPr/>
            <p:nvPr/>
          </p:nvSpPr>
          <p:spPr>
            <a:xfrm>
              <a:off x="243868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0" name="Chevron 29"/>
            <p:cNvSpPr/>
            <p:nvPr/>
          </p:nvSpPr>
          <p:spPr>
            <a:xfrm>
              <a:off x="255467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1" name="Chevron 30"/>
            <p:cNvSpPr/>
            <p:nvPr/>
          </p:nvSpPr>
          <p:spPr>
            <a:xfrm>
              <a:off x="266492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2" name="Chevron 31"/>
            <p:cNvSpPr/>
            <p:nvPr/>
          </p:nvSpPr>
          <p:spPr>
            <a:xfrm>
              <a:off x="278091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3" name="Chevron 32"/>
            <p:cNvSpPr/>
            <p:nvPr/>
          </p:nvSpPr>
          <p:spPr>
            <a:xfrm>
              <a:off x="289691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4" name="Chevron 33"/>
            <p:cNvSpPr/>
            <p:nvPr/>
          </p:nvSpPr>
          <p:spPr>
            <a:xfrm>
              <a:off x="301335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5" name="Chevron 34"/>
            <p:cNvSpPr/>
            <p:nvPr/>
          </p:nvSpPr>
          <p:spPr>
            <a:xfrm>
              <a:off x="312935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6" name="Chevron 35"/>
            <p:cNvSpPr/>
            <p:nvPr/>
          </p:nvSpPr>
          <p:spPr>
            <a:xfrm>
              <a:off x="324534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7" name="Chevron 36"/>
            <p:cNvSpPr/>
            <p:nvPr/>
          </p:nvSpPr>
          <p:spPr>
            <a:xfrm>
              <a:off x="335559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8" name="Chevron 37"/>
            <p:cNvSpPr/>
            <p:nvPr/>
          </p:nvSpPr>
          <p:spPr>
            <a:xfrm>
              <a:off x="347158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9" name="Chevron 38"/>
            <p:cNvSpPr/>
            <p:nvPr/>
          </p:nvSpPr>
          <p:spPr>
            <a:xfrm>
              <a:off x="358758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0" name="Chevron 39"/>
            <p:cNvSpPr/>
            <p:nvPr/>
          </p:nvSpPr>
          <p:spPr>
            <a:xfrm>
              <a:off x="369783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1" name="Chevron 40"/>
            <p:cNvSpPr/>
            <p:nvPr/>
          </p:nvSpPr>
          <p:spPr>
            <a:xfrm>
              <a:off x="381382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2" name="Chevron 41"/>
            <p:cNvSpPr/>
            <p:nvPr/>
          </p:nvSpPr>
          <p:spPr>
            <a:xfrm>
              <a:off x="392982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3" name="Chevron 42"/>
            <p:cNvSpPr/>
            <p:nvPr/>
          </p:nvSpPr>
          <p:spPr>
            <a:xfrm>
              <a:off x="404007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4" name="Chevron 43"/>
            <p:cNvSpPr/>
            <p:nvPr/>
          </p:nvSpPr>
          <p:spPr>
            <a:xfrm>
              <a:off x="415606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5" name="Chevron 44"/>
            <p:cNvSpPr/>
            <p:nvPr/>
          </p:nvSpPr>
          <p:spPr>
            <a:xfrm>
              <a:off x="427205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6" name="Chevron 45"/>
            <p:cNvSpPr/>
            <p:nvPr/>
          </p:nvSpPr>
          <p:spPr>
            <a:xfrm>
              <a:off x="438850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7" name="Chevron 46"/>
            <p:cNvSpPr/>
            <p:nvPr/>
          </p:nvSpPr>
          <p:spPr>
            <a:xfrm>
              <a:off x="450449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8" name="Chevron 47"/>
            <p:cNvSpPr/>
            <p:nvPr/>
          </p:nvSpPr>
          <p:spPr>
            <a:xfrm>
              <a:off x="462049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9" name="Chevron 48"/>
            <p:cNvSpPr/>
            <p:nvPr/>
          </p:nvSpPr>
          <p:spPr>
            <a:xfrm>
              <a:off x="473074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0" name="Chevron 49"/>
            <p:cNvSpPr/>
            <p:nvPr/>
          </p:nvSpPr>
          <p:spPr>
            <a:xfrm>
              <a:off x="484673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1" name="Chevron 50"/>
            <p:cNvSpPr/>
            <p:nvPr/>
          </p:nvSpPr>
          <p:spPr>
            <a:xfrm>
              <a:off x="496273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2" name="Chevron 51"/>
            <p:cNvSpPr/>
            <p:nvPr/>
          </p:nvSpPr>
          <p:spPr>
            <a:xfrm>
              <a:off x="506632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3" name="Chevron 52"/>
            <p:cNvSpPr/>
            <p:nvPr/>
          </p:nvSpPr>
          <p:spPr>
            <a:xfrm>
              <a:off x="517203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4" name="Chevron 53"/>
            <p:cNvSpPr/>
            <p:nvPr/>
          </p:nvSpPr>
          <p:spPr>
            <a:xfrm>
              <a:off x="528803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5" name="Chevron 54"/>
            <p:cNvSpPr/>
            <p:nvPr/>
          </p:nvSpPr>
          <p:spPr>
            <a:xfrm>
              <a:off x="540402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6" name="Chevron 55"/>
            <p:cNvSpPr/>
            <p:nvPr/>
          </p:nvSpPr>
          <p:spPr>
            <a:xfrm>
              <a:off x="552047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7" name="Chevron 56"/>
            <p:cNvSpPr/>
            <p:nvPr/>
          </p:nvSpPr>
          <p:spPr>
            <a:xfrm>
              <a:off x="563646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8" name="Chevron 57"/>
            <p:cNvSpPr/>
            <p:nvPr/>
          </p:nvSpPr>
          <p:spPr>
            <a:xfrm>
              <a:off x="575245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9" name="Chevron 58"/>
            <p:cNvSpPr/>
            <p:nvPr/>
          </p:nvSpPr>
          <p:spPr>
            <a:xfrm>
              <a:off x="586270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0" name="Chevron 59"/>
            <p:cNvSpPr/>
            <p:nvPr/>
          </p:nvSpPr>
          <p:spPr>
            <a:xfrm>
              <a:off x="597870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1" name="Chevron 60"/>
            <p:cNvSpPr/>
            <p:nvPr/>
          </p:nvSpPr>
          <p:spPr>
            <a:xfrm>
              <a:off x="609469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2" name="Chevron 61"/>
            <p:cNvSpPr/>
            <p:nvPr/>
          </p:nvSpPr>
          <p:spPr>
            <a:xfrm>
              <a:off x="620494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3" name="Chevron 62"/>
            <p:cNvSpPr/>
            <p:nvPr/>
          </p:nvSpPr>
          <p:spPr>
            <a:xfrm>
              <a:off x="632094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4" name="Chevron 63"/>
            <p:cNvSpPr/>
            <p:nvPr/>
          </p:nvSpPr>
          <p:spPr>
            <a:xfrm>
              <a:off x="643693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5" name="Chevron 64"/>
            <p:cNvSpPr/>
            <p:nvPr/>
          </p:nvSpPr>
          <p:spPr>
            <a:xfrm>
              <a:off x="654718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6" name="Chevron 65"/>
            <p:cNvSpPr/>
            <p:nvPr/>
          </p:nvSpPr>
          <p:spPr>
            <a:xfrm>
              <a:off x="666317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7" name="Chevron 66"/>
            <p:cNvSpPr/>
            <p:nvPr/>
          </p:nvSpPr>
          <p:spPr>
            <a:xfrm>
              <a:off x="677917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8" name="Chevron 67"/>
            <p:cNvSpPr/>
            <p:nvPr/>
          </p:nvSpPr>
          <p:spPr>
            <a:xfrm>
              <a:off x="689561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9" name="Chevron 68"/>
            <p:cNvSpPr/>
            <p:nvPr/>
          </p:nvSpPr>
          <p:spPr>
            <a:xfrm>
              <a:off x="701161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grpSp>
      <p:sp>
        <p:nvSpPr>
          <p:cNvPr id="70" name="Content Placeholder 69"/>
          <p:cNvSpPr>
            <a:spLocks noGrp="1"/>
          </p:cNvSpPr>
          <p:nvPr>
            <p:ph idx="1"/>
          </p:nvPr>
        </p:nvSpPr>
        <p:spPr>
          <a:xfrm>
            <a:off x="342265" y="2859405"/>
            <a:ext cx="8437880" cy="2529205"/>
          </a:xfrm>
        </p:spPr>
        <p:txBody>
          <a:bodyPr/>
          <a:lstStyle/>
          <a:p>
            <a:pPr marL="0" lvl="1" indent="0" algn="l">
              <a:spcBef>
                <a:spcPts val="0"/>
              </a:spcBef>
              <a:spcAft>
                <a:spcPts val="0"/>
              </a:spcAft>
              <a:buNone/>
              <a:tabLst>
                <a:tab pos="2190750" algn="l"/>
              </a:tabLst>
            </a:pPr>
            <a:r>
              <a:rPr lang="ro-RO" b="1" i="1" dirty="0">
                <a:solidFill>
                  <a:schemeClr val="tx1"/>
                </a:solidFill>
                <a:effectLst>
                  <a:outerShdw blurRad="38100" dist="19050" dir="2700000" algn="tl" rotWithShape="0">
                    <a:schemeClr val="dk1">
                      <a:alpha val="40000"/>
                    </a:schemeClr>
                  </a:outerShdw>
                </a:effectLst>
                <a:cs typeface="+mn-ea"/>
                <a:sym typeface="+mn-ea"/>
              </a:rPr>
              <a:t>Dotări: </a:t>
            </a:r>
            <a:endParaRPr lang="ro-RO" b="1" i="1" dirty="0">
              <a:solidFill>
                <a:schemeClr val="tx1"/>
              </a:solidFill>
              <a:effectLst>
                <a:outerShdw blurRad="38100" dist="19050" dir="2700000" algn="tl" rotWithShape="0">
                  <a:schemeClr val="dk1">
                    <a:alpha val="40000"/>
                  </a:schemeClr>
                </a:outerShdw>
              </a:effectLst>
              <a:cs typeface="+mn-ea"/>
            </a:endParaRPr>
          </a:p>
          <a:p>
            <a:pPr lvl="1" algn="l">
              <a:spcBef>
                <a:spcPts val="0"/>
              </a:spcBef>
              <a:spcAft>
                <a:spcPts val="0"/>
              </a:spcAft>
              <a:tabLst>
                <a:tab pos="2190750" algn="l"/>
              </a:tabLst>
            </a:pPr>
            <a:r>
              <a:rPr lang="ro-RO" b="1" i="1" dirty="0">
                <a:solidFill>
                  <a:schemeClr val="tx1"/>
                </a:solidFill>
                <a:effectLst>
                  <a:outerShdw blurRad="38100" dist="19050" dir="2700000" algn="tl" rotWithShape="0">
                    <a:schemeClr val="dk1">
                      <a:alpha val="40000"/>
                    </a:schemeClr>
                  </a:outerShdw>
                </a:effectLst>
                <a:cs typeface="+mn-ea"/>
                <a:sym typeface="+mn-ea"/>
              </a:rPr>
              <a:t>Multifunctionale ( scanere, copiatore, imprimante)</a:t>
            </a:r>
            <a:endParaRPr lang="ro-RO" b="1" i="1" dirty="0">
              <a:solidFill>
                <a:schemeClr val="tx1"/>
              </a:solidFill>
              <a:effectLst>
                <a:outerShdw blurRad="38100" dist="19050" dir="2700000" algn="tl" rotWithShape="0">
                  <a:schemeClr val="dk1">
                    <a:alpha val="40000"/>
                  </a:schemeClr>
                </a:outerShdw>
              </a:effectLst>
              <a:cs typeface="+mn-ea"/>
            </a:endParaRPr>
          </a:p>
          <a:p>
            <a:pPr lvl="1" algn="l">
              <a:spcBef>
                <a:spcPts val="0"/>
              </a:spcBef>
              <a:spcAft>
                <a:spcPts val="0"/>
              </a:spcAft>
              <a:tabLst>
                <a:tab pos="2190750" algn="l"/>
              </a:tabLst>
            </a:pPr>
            <a:r>
              <a:rPr lang="ro-RO" b="1" i="1" dirty="0">
                <a:solidFill>
                  <a:schemeClr val="tx1"/>
                </a:solidFill>
                <a:effectLst>
                  <a:outerShdw blurRad="38100" dist="19050" dir="2700000" algn="tl" rotWithShape="0">
                    <a:schemeClr val="dk1">
                      <a:alpha val="40000"/>
                    </a:schemeClr>
                  </a:outerShdw>
                </a:effectLst>
                <a:cs typeface="+mn-ea"/>
                <a:sym typeface="+mn-ea"/>
              </a:rPr>
              <a:t>Tabla interactive                                                                                   </a:t>
            </a:r>
            <a:endParaRPr lang="ro-RO" b="1" i="1" dirty="0">
              <a:solidFill>
                <a:schemeClr val="tx1"/>
              </a:solidFill>
              <a:effectLst>
                <a:outerShdw blurRad="38100" dist="19050" dir="2700000" algn="tl" rotWithShape="0">
                  <a:schemeClr val="dk1">
                    <a:alpha val="40000"/>
                  </a:schemeClr>
                </a:outerShdw>
              </a:effectLst>
              <a:cs typeface="+mn-ea"/>
            </a:endParaRPr>
          </a:p>
          <a:p>
            <a:pPr lvl="1" algn="l">
              <a:spcBef>
                <a:spcPts val="0"/>
              </a:spcBef>
              <a:spcAft>
                <a:spcPts val="0"/>
              </a:spcAft>
              <a:tabLst>
                <a:tab pos="2190750" algn="l"/>
              </a:tabLst>
            </a:pPr>
            <a:r>
              <a:rPr lang="ro-RO" b="1" i="1" dirty="0">
                <a:solidFill>
                  <a:schemeClr val="tx1"/>
                </a:solidFill>
                <a:effectLst>
                  <a:outerShdw blurRad="38100" dist="19050" dir="2700000" algn="tl" rotWithShape="0">
                    <a:schemeClr val="dk1">
                      <a:alpha val="40000"/>
                    </a:schemeClr>
                  </a:outerShdw>
                </a:effectLst>
                <a:cs typeface="+mn-ea"/>
                <a:sym typeface="+mn-ea"/>
              </a:rPr>
              <a:t>Ecran de proiectie</a:t>
            </a:r>
            <a:endParaRPr lang="ro-RO" b="1" i="1" dirty="0">
              <a:solidFill>
                <a:schemeClr val="tx1"/>
              </a:solidFill>
              <a:effectLst>
                <a:outerShdw blurRad="38100" dist="19050" dir="2700000" algn="tl" rotWithShape="0">
                  <a:schemeClr val="dk1">
                    <a:alpha val="40000"/>
                  </a:schemeClr>
                </a:outerShdw>
              </a:effectLst>
              <a:cs typeface="+mn-ea"/>
            </a:endParaRPr>
          </a:p>
          <a:p>
            <a:pPr lvl="1" algn="l">
              <a:spcBef>
                <a:spcPts val="0"/>
              </a:spcBef>
              <a:spcAft>
                <a:spcPts val="0"/>
              </a:spcAft>
              <a:tabLst>
                <a:tab pos="2190750" algn="l"/>
              </a:tabLst>
            </a:pPr>
            <a:r>
              <a:rPr lang="ro-RO" b="1" i="1" dirty="0">
                <a:solidFill>
                  <a:schemeClr val="tx1"/>
                </a:solidFill>
                <a:effectLst>
                  <a:outerShdw blurRad="38100" dist="19050" dir="2700000" algn="tl" rotWithShape="0">
                    <a:schemeClr val="dk1">
                      <a:alpha val="40000"/>
                    </a:schemeClr>
                  </a:outerShdw>
                </a:effectLst>
                <a:cs typeface="+mn-ea"/>
                <a:sym typeface="+mn-ea"/>
              </a:rPr>
              <a:t>Laptop cu acces internet (2 buc)                                        </a:t>
            </a:r>
            <a:endParaRPr lang="ro-RO" b="1" i="1" dirty="0">
              <a:solidFill>
                <a:schemeClr val="tx1"/>
              </a:solidFill>
              <a:effectLst>
                <a:outerShdw blurRad="38100" dist="19050" dir="2700000" algn="tl" rotWithShape="0">
                  <a:schemeClr val="dk1">
                    <a:alpha val="40000"/>
                  </a:schemeClr>
                </a:outerShdw>
              </a:effectLst>
              <a:cs typeface="+mn-ea"/>
            </a:endParaRPr>
          </a:p>
          <a:p>
            <a:pPr lvl="1" algn="l">
              <a:spcBef>
                <a:spcPts val="0"/>
              </a:spcBef>
              <a:spcAft>
                <a:spcPts val="0"/>
              </a:spcAft>
              <a:tabLst>
                <a:tab pos="2190750" algn="l"/>
              </a:tabLst>
            </a:pPr>
            <a:r>
              <a:rPr lang="ro-RO" b="1" i="1" dirty="0">
                <a:solidFill>
                  <a:schemeClr val="tx1"/>
                </a:solidFill>
                <a:effectLst>
                  <a:outerShdw blurRad="38100" dist="19050" dir="2700000" algn="tl" rotWithShape="0">
                    <a:schemeClr val="dk1">
                      <a:alpha val="40000"/>
                    </a:schemeClr>
                  </a:outerShdw>
                </a:effectLst>
                <a:cs typeface="+mn-ea"/>
                <a:sym typeface="+mn-ea"/>
              </a:rPr>
              <a:t>Calculatoare Desktop si tastatura (9 buc)</a:t>
            </a:r>
            <a:endParaRPr lang="ro-RO" b="1" i="1" dirty="0">
              <a:solidFill>
                <a:schemeClr val="tx1"/>
              </a:solidFill>
              <a:effectLst>
                <a:outerShdw blurRad="38100" dist="19050" dir="2700000" algn="tl" rotWithShape="0">
                  <a:schemeClr val="dk1">
                    <a:alpha val="40000"/>
                  </a:schemeClr>
                </a:outerShdw>
              </a:effectLst>
              <a:cs typeface="+mn-ea"/>
            </a:endParaRPr>
          </a:p>
          <a:p>
            <a:pPr lvl="1" algn="l">
              <a:spcBef>
                <a:spcPts val="0"/>
              </a:spcBef>
              <a:spcAft>
                <a:spcPts val="0"/>
              </a:spcAft>
              <a:tabLst>
                <a:tab pos="2190750" algn="l"/>
              </a:tabLst>
            </a:pPr>
            <a:r>
              <a:rPr lang="ro-RO" b="1" i="1" dirty="0">
                <a:solidFill>
                  <a:schemeClr val="tx1"/>
                </a:solidFill>
                <a:effectLst>
                  <a:outerShdw blurRad="38100" dist="19050" dir="2700000" algn="tl" rotWithShape="0">
                    <a:schemeClr val="dk1">
                      <a:alpha val="40000"/>
                    </a:schemeClr>
                  </a:outerShdw>
                </a:effectLst>
                <a:cs typeface="+mn-ea"/>
                <a:sym typeface="+mn-ea"/>
              </a:rPr>
              <a:t>Videoproiectoare ( 3 buc )</a:t>
            </a:r>
            <a:endParaRPr lang="ro-RO" b="1" i="1" dirty="0">
              <a:solidFill>
                <a:schemeClr val="tx1"/>
              </a:solidFill>
              <a:effectLst>
                <a:outerShdw blurRad="38100" dist="19050" dir="2700000" algn="tl" rotWithShape="0">
                  <a:schemeClr val="dk1">
                    <a:alpha val="40000"/>
                  </a:schemeClr>
                </a:outerShdw>
              </a:effectLst>
              <a:cs typeface="+mn-ea"/>
            </a:endParaRPr>
          </a:p>
          <a:p>
            <a:pPr lvl="1" algn="l">
              <a:spcBef>
                <a:spcPts val="0"/>
              </a:spcBef>
              <a:spcAft>
                <a:spcPts val="0"/>
              </a:spcAft>
              <a:tabLst>
                <a:tab pos="2190750" algn="l"/>
              </a:tabLst>
            </a:pPr>
            <a:r>
              <a:rPr lang="ro-RO" b="1" i="1" dirty="0">
                <a:solidFill>
                  <a:schemeClr val="tx1"/>
                </a:solidFill>
                <a:effectLst>
                  <a:outerShdw blurRad="38100" dist="19050" dir="2700000" algn="tl" rotWithShape="0">
                    <a:schemeClr val="dk1">
                      <a:alpha val="40000"/>
                    </a:schemeClr>
                  </a:outerShdw>
                </a:effectLst>
                <a:cs typeface="+mn-ea"/>
                <a:sym typeface="+mn-ea"/>
              </a:rPr>
              <a:t>Flipchart-uri ( 3 buc ) </a:t>
            </a:r>
            <a:endParaRPr lang="ro-RO" b="1" i="1" dirty="0" smtClean="0">
              <a:solidFill>
                <a:schemeClr val="tx1"/>
              </a:solidFill>
              <a:effectLst>
                <a:outerShdw blurRad="38100" dist="19050" dir="2700000" algn="tl" rotWithShape="0">
                  <a:schemeClr val="dk1">
                    <a:alpha val="40000"/>
                  </a:schemeClr>
                </a:outerShdw>
              </a:effectLst>
              <a:sym typeface="+mn-ea"/>
            </a:endParaRPr>
          </a:p>
          <a:p>
            <a:pPr lvl="0" algn="l">
              <a:buFont typeface="Arial" panose="020B0604020202020204" pitchFamily="34" charset="0"/>
              <a:tabLst>
                <a:tab pos="2190750" algn="l"/>
              </a:tabLst>
            </a:pPr>
            <a:endParaRPr lang="en-US" dirty="0"/>
          </a:p>
        </p:txBody>
      </p:sp>
      <p:pic>
        <p:nvPicPr>
          <p:cNvPr id="71" name="Picture 7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2236" y="2531074"/>
            <a:ext cx="2505075" cy="2857500"/>
          </a:xfrm>
          <a:prstGeom prst="rect">
            <a:avLst/>
          </a:prstGeom>
        </p:spPr>
      </p:pic>
      <p:pic>
        <p:nvPicPr>
          <p:cNvPr id="12" name="Picture 1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41925" y="4395470"/>
            <a:ext cx="1762760" cy="993140"/>
          </a:xfrm>
          <a:prstGeom prst="rect">
            <a:avLst/>
          </a:prstGeom>
        </p:spPr>
      </p:pic>
    </p:spTree>
    <p:extLst>
      <p:ext uri="{BB962C8B-B14F-4D97-AF65-F5344CB8AC3E}">
        <p14:creationId xmlns:p14="http://schemas.microsoft.com/office/powerpoint/2010/main" val="849831877"/>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3"/>
          </p:nvPr>
        </p:nvSpPr>
        <p:spPr>
          <a:xfrm>
            <a:off x="182880" y="6335395"/>
            <a:ext cx="8636000" cy="383540"/>
          </a:xfrm>
        </p:spPr>
        <p:txBody>
          <a:bodyPr wrap="square"/>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4"/>
          </p:nvPr>
        </p:nvSpPr>
        <p:spPr>
          <a:noFill/>
        </p:spPr>
        <p:txBody>
          <a:bodyPr/>
          <a:lstStyle/>
          <a:p>
            <a:endParaRPr lang="de-DE" dirty="0">
              <a:cs typeface="Arial" panose="020B0604020202020204" pitchFamily="34"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7" name="TextBox 6"/>
          <p:cNvSpPr txBox="1"/>
          <p:nvPr/>
        </p:nvSpPr>
        <p:spPr>
          <a:xfrm>
            <a:off x="226060" y="1260475"/>
            <a:ext cx="8771255" cy="583565"/>
          </a:xfrm>
          <a:prstGeom prst="rect">
            <a:avLst/>
          </a:prstGeom>
          <a:noFill/>
          <a:effectLst>
            <a:reflection blurRad="6350" endPos="0" dist="101600" dir="5400000" sy="-100000" algn="bl" rotWithShape="0"/>
          </a:effectLst>
        </p:spPr>
        <p:txBody>
          <a:bodyPr wrap="square" rtlCol="0">
            <a:spAutoFit/>
          </a:bodyPr>
          <a:lstStyle/>
          <a:p>
            <a:r>
              <a:rPr lang="ro-RO" sz="3200" i="1" dirty="0" smtClean="0">
                <a:solidFill>
                  <a:srgbClr val="000000">
                    <a:lumMod val="50000"/>
                    <a:lumOff val="50000"/>
                  </a:srgbClr>
                </a:solidFill>
                <a:latin typeface="Arial" panose="020B0604020202020204" pitchFamily="34" charset="0"/>
                <a:cs typeface="Arial" panose="020B0604020202020204" pitchFamily="34" charset="0"/>
              </a:rPr>
              <a:t>2.4. Centrul de Formare Profesională</a:t>
            </a:r>
            <a:endParaRPr lang="ro-RO" sz="3200" i="1" dirty="0" smtClean="0">
              <a:solidFill>
                <a:srgbClr val="2C87C8"/>
              </a:solidFill>
              <a:latin typeface="Arial" panose="020B0604020202020204" pitchFamily="34" charset="0"/>
              <a:cs typeface="Arial" panose="020B0604020202020204" pitchFamily="34" charset="0"/>
            </a:endParaRPr>
          </a:p>
        </p:txBody>
      </p:sp>
      <p:sp>
        <p:nvSpPr>
          <p:cNvPr id="4" name="Title 1"/>
          <p:cNvSpPr>
            <a:spLocks noGrp="1"/>
          </p:cNvSpPr>
          <p:nvPr/>
        </p:nvSpPr>
        <p:spPr>
          <a:xfrm>
            <a:off x="226060" y="2150745"/>
            <a:ext cx="8554085" cy="4972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i="1" dirty="0" err="1" smtClean="0">
                <a:solidFill>
                  <a:srgbClr val="000000"/>
                </a:solidFill>
                <a:sym typeface="+mn-ea"/>
              </a:rPr>
              <a:t>Cerintele pentru un potential formator</a:t>
            </a:r>
          </a:p>
        </p:txBody>
      </p:sp>
      <p:grpSp>
        <p:nvGrpSpPr>
          <p:cNvPr id="6" name="Group 5"/>
          <p:cNvGrpSpPr/>
          <p:nvPr/>
        </p:nvGrpSpPr>
        <p:grpSpPr>
          <a:xfrm>
            <a:off x="342265" y="1844040"/>
            <a:ext cx="7012940" cy="87630"/>
            <a:chOff x="954194" y="783014"/>
            <a:chExt cx="6151685" cy="87766"/>
          </a:xfrm>
        </p:grpSpPr>
        <p:sp>
          <p:nvSpPr>
            <p:cNvPr id="8" name="Chevron 7"/>
            <p:cNvSpPr/>
            <p:nvPr/>
          </p:nvSpPr>
          <p:spPr>
            <a:xfrm>
              <a:off x="95419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9" name="Chevron 8"/>
            <p:cNvSpPr/>
            <p:nvPr/>
          </p:nvSpPr>
          <p:spPr>
            <a:xfrm>
              <a:off x="107018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0" name="Chevron 9"/>
            <p:cNvSpPr/>
            <p:nvPr/>
          </p:nvSpPr>
          <p:spPr>
            <a:xfrm>
              <a:off x="118618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1" name="Chevron 10"/>
            <p:cNvSpPr/>
            <p:nvPr/>
          </p:nvSpPr>
          <p:spPr>
            <a:xfrm>
              <a:off x="129643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 name="Chevron 4"/>
            <p:cNvSpPr/>
            <p:nvPr/>
          </p:nvSpPr>
          <p:spPr>
            <a:xfrm>
              <a:off x="141242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4" name="Chevron 13"/>
            <p:cNvSpPr/>
            <p:nvPr/>
          </p:nvSpPr>
          <p:spPr>
            <a:xfrm>
              <a:off x="152842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6" name="Chevron 15"/>
            <p:cNvSpPr/>
            <p:nvPr/>
          </p:nvSpPr>
          <p:spPr>
            <a:xfrm>
              <a:off x="164486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7" name="Chevron 16"/>
            <p:cNvSpPr/>
            <p:nvPr/>
          </p:nvSpPr>
          <p:spPr>
            <a:xfrm>
              <a:off x="176085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9" name="Chevron 18"/>
            <p:cNvSpPr/>
            <p:nvPr/>
          </p:nvSpPr>
          <p:spPr>
            <a:xfrm>
              <a:off x="187685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0" name="Chevron 19"/>
            <p:cNvSpPr/>
            <p:nvPr/>
          </p:nvSpPr>
          <p:spPr>
            <a:xfrm>
              <a:off x="198710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6" name="Chevron 25"/>
            <p:cNvSpPr/>
            <p:nvPr/>
          </p:nvSpPr>
          <p:spPr>
            <a:xfrm>
              <a:off x="210309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7" name="Chevron 26"/>
            <p:cNvSpPr/>
            <p:nvPr/>
          </p:nvSpPr>
          <p:spPr>
            <a:xfrm>
              <a:off x="221909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8" name="Chevron 27"/>
            <p:cNvSpPr/>
            <p:nvPr/>
          </p:nvSpPr>
          <p:spPr>
            <a:xfrm>
              <a:off x="232268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9" name="Chevron 28"/>
            <p:cNvSpPr/>
            <p:nvPr/>
          </p:nvSpPr>
          <p:spPr>
            <a:xfrm>
              <a:off x="243868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0" name="Chevron 29"/>
            <p:cNvSpPr/>
            <p:nvPr/>
          </p:nvSpPr>
          <p:spPr>
            <a:xfrm>
              <a:off x="255467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1" name="Chevron 30"/>
            <p:cNvSpPr/>
            <p:nvPr/>
          </p:nvSpPr>
          <p:spPr>
            <a:xfrm>
              <a:off x="266492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2" name="Chevron 31"/>
            <p:cNvSpPr/>
            <p:nvPr/>
          </p:nvSpPr>
          <p:spPr>
            <a:xfrm>
              <a:off x="278091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3" name="Chevron 32"/>
            <p:cNvSpPr/>
            <p:nvPr/>
          </p:nvSpPr>
          <p:spPr>
            <a:xfrm>
              <a:off x="289691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4" name="Chevron 33"/>
            <p:cNvSpPr/>
            <p:nvPr/>
          </p:nvSpPr>
          <p:spPr>
            <a:xfrm>
              <a:off x="301335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5" name="Chevron 34"/>
            <p:cNvSpPr/>
            <p:nvPr/>
          </p:nvSpPr>
          <p:spPr>
            <a:xfrm>
              <a:off x="312935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6" name="Chevron 35"/>
            <p:cNvSpPr/>
            <p:nvPr/>
          </p:nvSpPr>
          <p:spPr>
            <a:xfrm>
              <a:off x="324534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7" name="Chevron 36"/>
            <p:cNvSpPr/>
            <p:nvPr/>
          </p:nvSpPr>
          <p:spPr>
            <a:xfrm>
              <a:off x="335559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8" name="Chevron 37"/>
            <p:cNvSpPr/>
            <p:nvPr/>
          </p:nvSpPr>
          <p:spPr>
            <a:xfrm>
              <a:off x="347158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9" name="Chevron 38"/>
            <p:cNvSpPr/>
            <p:nvPr/>
          </p:nvSpPr>
          <p:spPr>
            <a:xfrm>
              <a:off x="358758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0" name="Chevron 39"/>
            <p:cNvSpPr/>
            <p:nvPr/>
          </p:nvSpPr>
          <p:spPr>
            <a:xfrm>
              <a:off x="369783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1" name="Chevron 40"/>
            <p:cNvSpPr/>
            <p:nvPr/>
          </p:nvSpPr>
          <p:spPr>
            <a:xfrm>
              <a:off x="381382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2" name="Chevron 41"/>
            <p:cNvSpPr/>
            <p:nvPr/>
          </p:nvSpPr>
          <p:spPr>
            <a:xfrm>
              <a:off x="392982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3" name="Chevron 42"/>
            <p:cNvSpPr/>
            <p:nvPr/>
          </p:nvSpPr>
          <p:spPr>
            <a:xfrm>
              <a:off x="404007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4" name="Chevron 43"/>
            <p:cNvSpPr/>
            <p:nvPr/>
          </p:nvSpPr>
          <p:spPr>
            <a:xfrm>
              <a:off x="415606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5" name="Chevron 44"/>
            <p:cNvSpPr/>
            <p:nvPr/>
          </p:nvSpPr>
          <p:spPr>
            <a:xfrm>
              <a:off x="427205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6" name="Chevron 45"/>
            <p:cNvSpPr/>
            <p:nvPr/>
          </p:nvSpPr>
          <p:spPr>
            <a:xfrm>
              <a:off x="438850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7" name="Chevron 46"/>
            <p:cNvSpPr/>
            <p:nvPr/>
          </p:nvSpPr>
          <p:spPr>
            <a:xfrm>
              <a:off x="450449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8" name="Chevron 47"/>
            <p:cNvSpPr/>
            <p:nvPr/>
          </p:nvSpPr>
          <p:spPr>
            <a:xfrm>
              <a:off x="462049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9" name="Chevron 48"/>
            <p:cNvSpPr/>
            <p:nvPr/>
          </p:nvSpPr>
          <p:spPr>
            <a:xfrm>
              <a:off x="473074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0" name="Chevron 49"/>
            <p:cNvSpPr/>
            <p:nvPr/>
          </p:nvSpPr>
          <p:spPr>
            <a:xfrm>
              <a:off x="484673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1" name="Chevron 50"/>
            <p:cNvSpPr/>
            <p:nvPr/>
          </p:nvSpPr>
          <p:spPr>
            <a:xfrm>
              <a:off x="496273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2" name="Chevron 51"/>
            <p:cNvSpPr/>
            <p:nvPr/>
          </p:nvSpPr>
          <p:spPr>
            <a:xfrm>
              <a:off x="506632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3" name="Chevron 52"/>
            <p:cNvSpPr/>
            <p:nvPr/>
          </p:nvSpPr>
          <p:spPr>
            <a:xfrm>
              <a:off x="517203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4" name="Chevron 53"/>
            <p:cNvSpPr/>
            <p:nvPr/>
          </p:nvSpPr>
          <p:spPr>
            <a:xfrm>
              <a:off x="528803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5" name="Chevron 54"/>
            <p:cNvSpPr/>
            <p:nvPr/>
          </p:nvSpPr>
          <p:spPr>
            <a:xfrm>
              <a:off x="540402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6" name="Chevron 55"/>
            <p:cNvSpPr/>
            <p:nvPr/>
          </p:nvSpPr>
          <p:spPr>
            <a:xfrm>
              <a:off x="552047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7" name="Chevron 56"/>
            <p:cNvSpPr/>
            <p:nvPr/>
          </p:nvSpPr>
          <p:spPr>
            <a:xfrm>
              <a:off x="563646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8" name="Chevron 57"/>
            <p:cNvSpPr/>
            <p:nvPr/>
          </p:nvSpPr>
          <p:spPr>
            <a:xfrm>
              <a:off x="575245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9" name="Chevron 58"/>
            <p:cNvSpPr/>
            <p:nvPr/>
          </p:nvSpPr>
          <p:spPr>
            <a:xfrm>
              <a:off x="586270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0" name="Chevron 59"/>
            <p:cNvSpPr/>
            <p:nvPr/>
          </p:nvSpPr>
          <p:spPr>
            <a:xfrm>
              <a:off x="597870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1" name="Chevron 60"/>
            <p:cNvSpPr/>
            <p:nvPr/>
          </p:nvSpPr>
          <p:spPr>
            <a:xfrm>
              <a:off x="609469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2" name="Chevron 61"/>
            <p:cNvSpPr/>
            <p:nvPr/>
          </p:nvSpPr>
          <p:spPr>
            <a:xfrm>
              <a:off x="620494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3" name="Chevron 62"/>
            <p:cNvSpPr/>
            <p:nvPr/>
          </p:nvSpPr>
          <p:spPr>
            <a:xfrm>
              <a:off x="632094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4" name="Chevron 63"/>
            <p:cNvSpPr/>
            <p:nvPr/>
          </p:nvSpPr>
          <p:spPr>
            <a:xfrm>
              <a:off x="643693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5" name="Chevron 64"/>
            <p:cNvSpPr/>
            <p:nvPr/>
          </p:nvSpPr>
          <p:spPr>
            <a:xfrm>
              <a:off x="654718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6" name="Chevron 65"/>
            <p:cNvSpPr/>
            <p:nvPr/>
          </p:nvSpPr>
          <p:spPr>
            <a:xfrm>
              <a:off x="666317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7" name="Chevron 66"/>
            <p:cNvSpPr/>
            <p:nvPr/>
          </p:nvSpPr>
          <p:spPr>
            <a:xfrm>
              <a:off x="677917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8" name="Chevron 67"/>
            <p:cNvSpPr/>
            <p:nvPr/>
          </p:nvSpPr>
          <p:spPr>
            <a:xfrm>
              <a:off x="689561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9" name="Chevron 68"/>
            <p:cNvSpPr/>
            <p:nvPr/>
          </p:nvSpPr>
          <p:spPr>
            <a:xfrm>
              <a:off x="701161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grpSp>
      <p:sp>
        <p:nvSpPr>
          <p:cNvPr id="70" name="Content Placeholder 69"/>
          <p:cNvSpPr>
            <a:spLocks noGrp="1"/>
          </p:cNvSpPr>
          <p:nvPr>
            <p:ph idx="1"/>
          </p:nvPr>
        </p:nvSpPr>
        <p:spPr>
          <a:xfrm>
            <a:off x="342265" y="2648585"/>
            <a:ext cx="8437880" cy="2819400"/>
          </a:xfrm>
        </p:spPr>
        <p:txBody>
          <a:bodyPr/>
          <a:lstStyle/>
          <a:p>
            <a:pPr lvl="0"/>
            <a:r>
              <a:rPr lang="ro-RO" b="1" i="1" dirty="0">
                <a:solidFill>
                  <a:schemeClr val="tx1"/>
                </a:solidFill>
                <a:effectLst>
                  <a:outerShdw blurRad="38100" dist="19050" dir="2700000" algn="tl" rotWithShape="0">
                    <a:schemeClr val="dk1">
                      <a:alpha val="40000"/>
                    </a:schemeClr>
                  </a:outerShdw>
                </a:effectLst>
                <a:ea typeface="+mn-ea"/>
                <a:cs typeface="+mn-cs"/>
                <a:sym typeface="+mn-ea"/>
              </a:rPr>
              <a:t>Competențe specifice ale formatorului (formale) :</a:t>
            </a:r>
            <a:endParaRPr lang="en-US" b="1" i="1" dirty="0"/>
          </a:p>
          <a:p>
            <a:pPr lvl="1">
              <a:lnSpc>
                <a:spcPct val="100000"/>
              </a:lnSpc>
              <a:spcBef>
                <a:spcPts val="0"/>
              </a:spcBef>
              <a:spcAft>
                <a:spcPts val="0"/>
              </a:spcAft>
            </a:pPr>
            <a:r>
              <a:rPr lang="en-US" sz="1400" b="1" i="1" dirty="0" err="1">
                <a:solidFill>
                  <a:schemeClr val="tx1"/>
                </a:solidFill>
                <a:sym typeface="+mn-ea"/>
              </a:rPr>
              <a:t>Pregătirea</a:t>
            </a:r>
            <a:r>
              <a:rPr lang="en-US" sz="1400" b="1" i="1" dirty="0">
                <a:solidFill>
                  <a:schemeClr val="tx1"/>
                </a:solidFill>
                <a:sym typeface="+mn-ea"/>
              </a:rPr>
              <a:t> </a:t>
            </a:r>
            <a:r>
              <a:rPr lang="en-US" sz="1400" b="1" i="1" dirty="0" err="1">
                <a:solidFill>
                  <a:schemeClr val="tx1"/>
                </a:solidFill>
                <a:sym typeface="+mn-ea"/>
              </a:rPr>
              <a:t>formării</a:t>
            </a:r>
            <a:r>
              <a:rPr lang="en-US" sz="1200" b="1" i="1" dirty="0">
                <a:solidFill>
                  <a:schemeClr val="tx1"/>
                </a:solidFill>
                <a:sym typeface="+mn-ea"/>
              </a:rPr>
              <a:t>;</a:t>
            </a:r>
          </a:p>
          <a:p>
            <a:pPr lvl="1">
              <a:lnSpc>
                <a:spcPct val="100000"/>
              </a:lnSpc>
              <a:spcBef>
                <a:spcPts val="0"/>
              </a:spcBef>
              <a:spcAft>
                <a:spcPts val="0"/>
              </a:spcAft>
            </a:pPr>
            <a:r>
              <a:rPr lang="en-US" sz="1400" b="1" i="1" dirty="0" err="1" smtClean="0">
                <a:solidFill>
                  <a:schemeClr val="tx1"/>
                </a:solidFill>
                <a:sym typeface="+mn-ea"/>
              </a:rPr>
              <a:t>Realizarea</a:t>
            </a:r>
            <a:r>
              <a:rPr lang="en-US" sz="1400" b="1" i="1" dirty="0" smtClean="0">
                <a:solidFill>
                  <a:schemeClr val="tx1"/>
                </a:solidFill>
                <a:sym typeface="+mn-ea"/>
              </a:rPr>
              <a:t> </a:t>
            </a:r>
            <a:r>
              <a:rPr lang="en-US" sz="1400" b="1" i="1" dirty="0" err="1">
                <a:solidFill>
                  <a:schemeClr val="tx1"/>
                </a:solidFill>
                <a:sym typeface="+mn-ea"/>
              </a:rPr>
              <a:t>activităților</a:t>
            </a:r>
            <a:r>
              <a:rPr lang="en-US" sz="1400" b="1" i="1" dirty="0">
                <a:solidFill>
                  <a:schemeClr val="tx1"/>
                </a:solidFill>
                <a:sym typeface="+mn-ea"/>
              </a:rPr>
              <a:t> de </a:t>
            </a:r>
            <a:r>
              <a:rPr lang="en-US" sz="1400" b="1" i="1" dirty="0" err="1">
                <a:solidFill>
                  <a:schemeClr val="tx1"/>
                </a:solidFill>
                <a:sym typeface="+mn-ea"/>
              </a:rPr>
              <a:t>formare</a:t>
            </a:r>
            <a:r>
              <a:rPr lang="en-US" sz="1200" b="1" i="1" dirty="0" smtClean="0">
                <a:solidFill>
                  <a:schemeClr val="tx1"/>
                </a:solidFill>
                <a:sym typeface="+mn-ea"/>
              </a:rPr>
              <a:t>;                                 </a:t>
            </a:r>
          </a:p>
          <a:p>
            <a:pPr lvl="1">
              <a:lnSpc>
                <a:spcPct val="100000"/>
              </a:lnSpc>
              <a:spcBef>
                <a:spcPts val="0"/>
              </a:spcBef>
              <a:spcAft>
                <a:spcPts val="0"/>
              </a:spcAft>
            </a:pPr>
            <a:r>
              <a:rPr lang="en-US" sz="1400" b="1" i="1" dirty="0" err="1">
                <a:solidFill>
                  <a:schemeClr val="tx1"/>
                </a:solidFill>
                <a:sym typeface="+mn-ea"/>
              </a:rPr>
              <a:t>Evaluarea</a:t>
            </a:r>
            <a:r>
              <a:rPr lang="en-US" sz="1400" b="1" i="1" dirty="0">
                <a:solidFill>
                  <a:schemeClr val="tx1"/>
                </a:solidFill>
                <a:sym typeface="+mn-ea"/>
              </a:rPr>
              <a:t> </a:t>
            </a:r>
            <a:r>
              <a:rPr lang="en-US" sz="1400" b="1" i="1" dirty="0" err="1">
                <a:solidFill>
                  <a:schemeClr val="tx1"/>
                </a:solidFill>
                <a:sym typeface="+mn-ea"/>
              </a:rPr>
              <a:t>participanților</a:t>
            </a:r>
            <a:r>
              <a:rPr lang="en-US" sz="1400" b="1" i="1" dirty="0">
                <a:solidFill>
                  <a:schemeClr val="tx1"/>
                </a:solidFill>
                <a:sym typeface="+mn-ea"/>
              </a:rPr>
              <a:t> la </a:t>
            </a:r>
            <a:r>
              <a:rPr lang="en-US" sz="1400" b="1" i="1" dirty="0" err="1">
                <a:solidFill>
                  <a:schemeClr val="tx1"/>
                </a:solidFill>
                <a:sym typeface="+mn-ea"/>
              </a:rPr>
              <a:t>formare</a:t>
            </a:r>
            <a:r>
              <a:rPr lang="en-US" sz="1200" b="1" i="1" dirty="0">
                <a:solidFill>
                  <a:schemeClr val="tx1"/>
                </a:solidFill>
                <a:sym typeface="+mn-ea"/>
              </a:rPr>
              <a:t>;</a:t>
            </a:r>
          </a:p>
          <a:p>
            <a:pPr lvl="1">
              <a:lnSpc>
                <a:spcPct val="100000"/>
              </a:lnSpc>
              <a:spcBef>
                <a:spcPts val="0"/>
              </a:spcBef>
              <a:spcAft>
                <a:spcPts val="0"/>
              </a:spcAft>
            </a:pPr>
            <a:r>
              <a:rPr lang="en-US" sz="1400" b="1" i="1" dirty="0" err="1">
                <a:solidFill>
                  <a:schemeClr val="tx1"/>
                </a:solidFill>
                <a:sym typeface="+mn-ea"/>
              </a:rPr>
              <a:t>Aplicarea</a:t>
            </a:r>
            <a:r>
              <a:rPr lang="en-US" sz="1400" b="1" i="1" dirty="0">
                <a:solidFill>
                  <a:schemeClr val="tx1"/>
                </a:solidFill>
                <a:sym typeface="+mn-ea"/>
              </a:rPr>
              <a:t> </a:t>
            </a:r>
            <a:r>
              <a:rPr lang="en-US" sz="1400" b="1" i="1" dirty="0" err="1">
                <a:solidFill>
                  <a:schemeClr val="tx1"/>
                </a:solidFill>
                <a:sym typeface="+mn-ea"/>
              </a:rPr>
              <a:t>metodelor</a:t>
            </a:r>
            <a:r>
              <a:rPr lang="en-US" sz="1400" b="1" i="1" dirty="0">
                <a:solidFill>
                  <a:schemeClr val="tx1"/>
                </a:solidFill>
                <a:sym typeface="+mn-ea"/>
              </a:rPr>
              <a:t> </a:t>
            </a:r>
            <a:r>
              <a:rPr lang="en-US" sz="1400" b="1" i="1" dirty="0" err="1">
                <a:solidFill>
                  <a:schemeClr val="tx1"/>
                </a:solidFill>
                <a:sym typeface="+mn-ea"/>
              </a:rPr>
              <a:t>și</a:t>
            </a:r>
            <a:r>
              <a:rPr lang="en-US" sz="1400" b="1" i="1" dirty="0">
                <a:solidFill>
                  <a:schemeClr val="tx1"/>
                </a:solidFill>
                <a:sym typeface="+mn-ea"/>
              </a:rPr>
              <a:t> </a:t>
            </a:r>
            <a:r>
              <a:rPr lang="en-US" sz="1400" b="1" i="1" dirty="0" err="1">
                <a:solidFill>
                  <a:schemeClr val="tx1"/>
                </a:solidFill>
                <a:sym typeface="+mn-ea"/>
              </a:rPr>
              <a:t>tehnicilor</a:t>
            </a:r>
            <a:r>
              <a:rPr lang="en-US" sz="1400" b="1" i="1" dirty="0">
                <a:solidFill>
                  <a:schemeClr val="tx1"/>
                </a:solidFill>
                <a:sym typeface="+mn-ea"/>
              </a:rPr>
              <a:t> </a:t>
            </a:r>
            <a:r>
              <a:rPr lang="en-US" sz="1400" b="1" i="1" dirty="0" err="1">
                <a:solidFill>
                  <a:schemeClr val="tx1"/>
                </a:solidFill>
                <a:sym typeface="+mn-ea"/>
              </a:rPr>
              <a:t>speciale</a:t>
            </a:r>
            <a:r>
              <a:rPr lang="en-US" sz="1400" b="1" i="1" dirty="0">
                <a:solidFill>
                  <a:schemeClr val="tx1"/>
                </a:solidFill>
                <a:sym typeface="+mn-ea"/>
              </a:rPr>
              <a:t> de </a:t>
            </a:r>
            <a:r>
              <a:rPr lang="en-US" sz="1400" b="1" i="1" dirty="0" err="1">
                <a:solidFill>
                  <a:schemeClr val="tx1"/>
                </a:solidFill>
                <a:sym typeface="+mn-ea"/>
              </a:rPr>
              <a:t>formare</a:t>
            </a:r>
            <a:r>
              <a:rPr lang="en-US" sz="1400" b="1" i="1" dirty="0" smtClean="0">
                <a:solidFill>
                  <a:schemeClr val="tx1"/>
                </a:solidFill>
                <a:sym typeface="+mn-ea"/>
              </a:rPr>
              <a:t>.</a:t>
            </a:r>
          </a:p>
          <a:p>
            <a:pPr marL="0" indent="0">
              <a:buNone/>
            </a:pPr>
            <a:r>
              <a:rPr lang="ro-RO" b="1" i="1" dirty="0">
                <a:solidFill>
                  <a:schemeClr val="tx1"/>
                </a:solidFill>
                <a:effectLst>
                  <a:outerShdw blurRad="38100" dist="19050" dir="2700000" algn="tl" rotWithShape="0">
                    <a:schemeClr val="dk1">
                      <a:alpha val="40000"/>
                    </a:schemeClr>
                  </a:outerShdw>
                </a:effectLst>
                <a:sym typeface="+mn-ea"/>
              </a:rPr>
              <a:t>Competențe opționale:</a:t>
            </a:r>
            <a:endParaRPr lang="en-US" b="1" i="1" dirty="0" smtClean="0"/>
          </a:p>
          <a:p>
            <a:pPr lvl="1" algn="l">
              <a:lnSpc>
                <a:spcPct val="100000"/>
              </a:lnSpc>
              <a:spcBef>
                <a:spcPts val="0"/>
              </a:spcBef>
              <a:spcAft>
                <a:spcPts val="0"/>
              </a:spcAft>
              <a:tabLst>
                <a:tab pos="2190750" algn="l"/>
              </a:tabLst>
            </a:pPr>
            <a:r>
              <a:rPr lang="en-US" sz="1400" b="1" i="1" dirty="0" err="1">
                <a:solidFill>
                  <a:schemeClr val="tx1"/>
                </a:solidFill>
                <a:cs typeface="+mn-ea"/>
                <a:sym typeface="+mn-ea"/>
              </a:rPr>
              <a:t>Marketing-ul formării;</a:t>
            </a:r>
            <a:endParaRPr lang="en-US" sz="1400" b="1" i="1" dirty="0" err="1">
              <a:solidFill>
                <a:schemeClr val="tx1"/>
              </a:solidFill>
              <a:cs typeface="+mn-ea"/>
            </a:endParaRPr>
          </a:p>
          <a:p>
            <a:pPr lvl="1" algn="l">
              <a:lnSpc>
                <a:spcPct val="100000"/>
              </a:lnSpc>
              <a:spcBef>
                <a:spcPts val="0"/>
              </a:spcBef>
              <a:spcAft>
                <a:spcPts val="0"/>
              </a:spcAft>
              <a:tabLst>
                <a:tab pos="2190750" algn="l"/>
              </a:tabLst>
            </a:pPr>
            <a:r>
              <a:rPr lang="en-US" sz="1400" b="1" i="1" dirty="0" err="1">
                <a:solidFill>
                  <a:schemeClr val="tx1"/>
                </a:solidFill>
                <a:cs typeface="+mn-ea"/>
                <a:sym typeface="+mn-ea"/>
              </a:rPr>
              <a:t>Proiectarea programelor de formare;</a:t>
            </a:r>
            <a:endParaRPr lang="en-US" sz="1400" b="1" i="1" dirty="0" err="1">
              <a:solidFill>
                <a:schemeClr val="tx1"/>
              </a:solidFill>
              <a:cs typeface="+mn-ea"/>
            </a:endParaRPr>
          </a:p>
          <a:p>
            <a:pPr lvl="1" algn="l">
              <a:lnSpc>
                <a:spcPct val="100000"/>
              </a:lnSpc>
              <a:spcBef>
                <a:spcPts val="0"/>
              </a:spcBef>
              <a:spcAft>
                <a:spcPts val="0"/>
              </a:spcAft>
              <a:tabLst>
                <a:tab pos="2190750" algn="l"/>
              </a:tabLst>
            </a:pPr>
            <a:r>
              <a:rPr lang="en-US" sz="1400" b="1" i="1" dirty="0" err="1">
                <a:solidFill>
                  <a:schemeClr val="tx1"/>
                </a:solidFill>
                <a:cs typeface="+mn-ea"/>
                <a:sym typeface="+mn-ea"/>
              </a:rPr>
              <a:t>Organizarea programelor și a stagiilor de formare;</a:t>
            </a:r>
            <a:endParaRPr lang="en-US" sz="1400" b="1" i="1" dirty="0" err="1">
              <a:solidFill>
                <a:schemeClr val="tx1"/>
              </a:solidFill>
              <a:cs typeface="+mn-ea"/>
            </a:endParaRPr>
          </a:p>
          <a:p>
            <a:pPr lvl="1" algn="l">
              <a:lnSpc>
                <a:spcPct val="100000"/>
              </a:lnSpc>
              <a:spcBef>
                <a:spcPts val="0"/>
              </a:spcBef>
              <a:spcAft>
                <a:spcPts val="0"/>
              </a:spcAft>
              <a:tabLst>
                <a:tab pos="2190750" algn="l"/>
              </a:tabLst>
            </a:pPr>
            <a:r>
              <a:rPr lang="en-US" sz="1400" b="1" i="1" dirty="0" err="1">
                <a:solidFill>
                  <a:schemeClr val="tx1"/>
                </a:solidFill>
                <a:cs typeface="+mn-ea"/>
                <a:sym typeface="+mn-ea"/>
              </a:rPr>
              <a:t>Evaluarea, revizuirea și asigurarea calității programelor și a stagiilor de formare.</a:t>
            </a:r>
            <a:endParaRPr lang="en-US" b="1" i="1" dirty="0" smtClean="0">
              <a:solidFill>
                <a:schemeClr val="tx1"/>
              </a:solidFill>
            </a:endParaRPr>
          </a:p>
          <a:p>
            <a:pPr marL="0" indent="0">
              <a:buNone/>
            </a:pPr>
            <a:r>
              <a:rPr lang="en-US" sz="1400" b="1" i="1" dirty="0" err="1">
                <a:ea typeface="Arial" panose="020B0604020202020204" pitchFamily="34" charset="0"/>
                <a:cs typeface="+mn-ea"/>
                <a:sym typeface="+mn-ea"/>
              </a:rPr>
              <a:t>       </a:t>
            </a:r>
            <a:r>
              <a:rPr lang="en-US" sz="1000" b="1" i="1" dirty="0" err="1">
                <a:ea typeface="Arial" panose="020B0604020202020204" pitchFamily="34" charset="0"/>
                <a:cs typeface="+mn-ea"/>
                <a:sym typeface="+mn-ea"/>
              </a:rPr>
              <a:t>( standard ocupational  COR 242  401 )</a:t>
            </a:r>
          </a:p>
          <a:p>
            <a:pPr lvl="1">
              <a:lnSpc>
                <a:spcPct val="100000"/>
              </a:lnSpc>
              <a:spcBef>
                <a:spcPts val="0"/>
              </a:spcBef>
              <a:spcAft>
                <a:spcPts val="0"/>
              </a:spcAft>
            </a:pPr>
            <a:endParaRPr lang="ro-RO" b="1" i="1" dirty="0" smtClean="0">
              <a:solidFill>
                <a:schemeClr val="tx1"/>
              </a:solidFill>
              <a:effectLst>
                <a:outerShdw blurRad="38100" dist="19050" dir="2700000" algn="tl" rotWithShape="0">
                  <a:schemeClr val="dk1">
                    <a:alpha val="40000"/>
                  </a:schemeClr>
                </a:outerShdw>
              </a:effectLst>
              <a:sym typeface="+mn-ea"/>
            </a:endParaRPr>
          </a:p>
          <a:p>
            <a:pPr lvl="0" algn="l">
              <a:buFont typeface="Arial" panose="020B0604020202020204" pitchFamily="34" charset="0"/>
              <a:tabLst>
                <a:tab pos="2190750" algn="l"/>
              </a:tabLst>
            </a:pPr>
            <a:endParaRPr lang="en-US" dirty="0"/>
          </a:p>
        </p:txBody>
      </p:sp>
    </p:spTree>
    <p:extLst>
      <p:ext uri="{BB962C8B-B14F-4D97-AF65-F5344CB8AC3E}">
        <p14:creationId xmlns:p14="http://schemas.microsoft.com/office/powerpoint/2010/main" val="340181908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5" name="Title 4"/>
          <p:cNvSpPr>
            <a:spLocks noGrp="1"/>
          </p:cNvSpPr>
          <p:nvPr>
            <p:ph type="title"/>
          </p:nvPr>
        </p:nvSpPr>
        <p:spPr>
          <a:xfrm>
            <a:off x="552383" y="1210163"/>
            <a:ext cx="7775575" cy="619125"/>
          </a:xfrm>
        </p:spPr>
        <p:txBody>
          <a:bodyPr/>
          <a:lstStyle/>
          <a:p>
            <a:r>
              <a:rPr lang="it-IT" sz="1600" b="1" dirty="0">
                <a:solidFill>
                  <a:srgbClr val="002060"/>
                </a:solidFill>
              </a:rPr>
              <a:t>Repartiţia procentuală pe categorii profesionale</a:t>
            </a:r>
            <a:r>
              <a:rPr lang="it-IT" dirty="0"/>
              <a:t/>
            </a:r>
            <a:br>
              <a:rPr lang="it-IT" dirty="0"/>
            </a:br>
            <a:endParaRPr lang="en-US" dirty="0"/>
          </a:p>
        </p:txBody>
      </p:sp>
      <p:pic>
        <p:nvPicPr>
          <p:cNvPr id="5122"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75676" y="1787037"/>
            <a:ext cx="5977971" cy="3470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823391"/>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3"/>
          </p:nvPr>
        </p:nvSpPr>
        <p:spPr>
          <a:xfrm>
            <a:off x="226060" y="6315710"/>
            <a:ext cx="8448040" cy="229870"/>
          </a:xfrm>
        </p:spPr>
        <p:txBody>
          <a:bodyPr wrap="square"/>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de-DE" b="0" dirty="0"/>
          </a:p>
        </p:txBody>
      </p:sp>
      <p:sp>
        <p:nvSpPr>
          <p:cNvPr id="109570" name="Datumsplatzhalter 3"/>
          <p:cNvSpPr>
            <a:spLocks noGrp="1"/>
          </p:cNvSpPr>
          <p:nvPr>
            <p:ph type="dt" sz="half" idx="14"/>
          </p:nvPr>
        </p:nvSpPr>
        <p:spPr>
          <a:noFill/>
        </p:spPr>
        <p:txBody>
          <a:bodyPr/>
          <a:lstStyle/>
          <a:p>
            <a:endParaRPr lang="de-DE" dirty="0">
              <a:cs typeface="Arial" panose="020B0604020202020204" pitchFamily="34"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7" name="TextBox 6"/>
          <p:cNvSpPr txBox="1"/>
          <p:nvPr/>
        </p:nvSpPr>
        <p:spPr>
          <a:xfrm>
            <a:off x="226060" y="1260475"/>
            <a:ext cx="8771255" cy="583565"/>
          </a:xfrm>
          <a:prstGeom prst="rect">
            <a:avLst/>
          </a:prstGeom>
          <a:noFill/>
          <a:effectLst>
            <a:reflection blurRad="6350" endPos="0" dist="101600" dir="5400000" sy="-100000" algn="bl" rotWithShape="0"/>
          </a:effectLst>
        </p:spPr>
        <p:txBody>
          <a:bodyPr wrap="square" rtlCol="0">
            <a:spAutoFit/>
          </a:bodyPr>
          <a:lstStyle/>
          <a:p>
            <a:r>
              <a:rPr lang="ro-RO" sz="3200" i="1" dirty="0" smtClean="0">
                <a:solidFill>
                  <a:srgbClr val="000000">
                    <a:lumMod val="50000"/>
                    <a:lumOff val="50000"/>
                  </a:srgbClr>
                </a:solidFill>
                <a:latin typeface="Arial" panose="020B0604020202020204" pitchFamily="34" charset="0"/>
                <a:cs typeface="Arial" panose="020B0604020202020204" pitchFamily="34" charset="0"/>
              </a:rPr>
              <a:t>2.4. Centrul de Formare Profesională</a:t>
            </a:r>
            <a:endParaRPr lang="ro-RO" sz="3200" i="1" dirty="0" smtClean="0">
              <a:solidFill>
                <a:srgbClr val="2C87C8"/>
              </a:solidFill>
              <a:latin typeface="Arial" panose="020B0604020202020204" pitchFamily="34" charset="0"/>
              <a:cs typeface="Arial" panose="020B0604020202020204" pitchFamily="34" charset="0"/>
            </a:endParaRPr>
          </a:p>
        </p:txBody>
      </p:sp>
      <p:sp>
        <p:nvSpPr>
          <p:cNvPr id="4" name="Title 1"/>
          <p:cNvSpPr>
            <a:spLocks noGrp="1"/>
          </p:cNvSpPr>
          <p:nvPr/>
        </p:nvSpPr>
        <p:spPr>
          <a:xfrm>
            <a:off x="226060" y="2150745"/>
            <a:ext cx="8554085" cy="4972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i="1" dirty="0" err="1" smtClean="0">
                <a:solidFill>
                  <a:srgbClr val="000000"/>
                </a:solidFill>
                <a:sym typeface="+mn-ea"/>
              </a:rPr>
              <a:t>Cerintele pentru un potential formator</a:t>
            </a:r>
          </a:p>
        </p:txBody>
      </p:sp>
      <p:grpSp>
        <p:nvGrpSpPr>
          <p:cNvPr id="6" name="Group 5"/>
          <p:cNvGrpSpPr/>
          <p:nvPr/>
        </p:nvGrpSpPr>
        <p:grpSpPr>
          <a:xfrm>
            <a:off x="342265" y="1844040"/>
            <a:ext cx="7012940" cy="87630"/>
            <a:chOff x="954194" y="783014"/>
            <a:chExt cx="6151685" cy="87766"/>
          </a:xfrm>
        </p:grpSpPr>
        <p:sp>
          <p:nvSpPr>
            <p:cNvPr id="8" name="Chevron 7"/>
            <p:cNvSpPr/>
            <p:nvPr/>
          </p:nvSpPr>
          <p:spPr>
            <a:xfrm>
              <a:off x="95419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9" name="Chevron 8"/>
            <p:cNvSpPr/>
            <p:nvPr/>
          </p:nvSpPr>
          <p:spPr>
            <a:xfrm>
              <a:off x="107018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0" name="Chevron 9"/>
            <p:cNvSpPr/>
            <p:nvPr/>
          </p:nvSpPr>
          <p:spPr>
            <a:xfrm>
              <a:off x="118618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1" name="Chevron 10"/>
            <p:cNvSpPr/>
            <p:nvPr/>
          </p:nvSpPr>
          <p:spPr>
            <a:xfrm>
              <a:off x="129643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 name="Chevron 4"/>
            <p:cNvSpPr/>
            <p:nvPr/>
          </p:nvSpPr>
          <p:spPr>
            <a:xfrm>
              <a:off x="141242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4" name="Chevron 13"/>
            <p:cNvSpPr/>
            <p:nvPr/>
          </p:nvSpPr>
          <p:spPr>
            <a:xfrm>
              <a:off x="152842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6" name="Chevron 15"/>
            <p:cNvSpPr/>
            <p:nvPr/>
          </p:nvSpPr>
          <p:spPr>
            <a:xfrm>
              <a:off x="164486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7" name="Chevron 16"/>
            <p:cNvSpPr/>
            <p:nvPr/>
          </p:nvSpPr>
          <p:spPr>
            <a:xfrm>
              <a:off x="176085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9" name="Chevron 18"/>
            <p:cNvSpPr/>
            <p:nvPr/>
          </p:nvSpPr>
          <p:spPr>
            <a:xfrm>
              <a:off x="187685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0" name="Chevron 19"/>
            <p:cNvSpPr/>
            <p:nvPr/>
          </p:nvSpPr>
          <p:spPr>
            <a:xfrm>
              <a:off x="198710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6" name="Chevron 25"/>
            <p:cNvSpPr/>
            <p:nvPr/>
          </p:nvSpPr>
          <p:spPr>
            <a:xfrm>
              <a:off x="210309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7" name="Chevron 26"/>
            <p:cNvSpPr/>
            <p:nvPr/>
          </p:nvSpPr>
          <p:spPr>
            <a:xfrm>
              <a:off x="221909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8" name="Chevron 27"/>
            <p:cNvSpPr/>
            <p:nvPr/>
          </p:nvSpPr>
          <p:spPr>
            <a:xfrm>
              <a:off x="232268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9" name="Chevron 28"/>
            <p:cNvSpPr/>
            <p:nvPr/>
          </p:nvSpPr>
          <p:spPr>
            <a:xfrm>
              <a:off x="243868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0" name="Chevron 29"/>
            <p:cNvSpPr/>
            <p:nvPr/>
          </p:nvSpPr>
          <p:spPr>
            <a:xfrm>
              <a:off x="255467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1" name="Chevron 30"/>
            <p:cNvSpPr/>
            <p:nvPr/>
          </p:nvSpPr>
          <p:spPr>
            <a:xfrm>
              <a:off x="266492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2" name="Chevron 31"/>
            <p:cNvSpPr/>
            <p:nvPr/>
          </p:nvSpPr>
          <p:spPr>
            <a:xfrm>
              <a:off x="278091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3" name="Chevron 32"/>
            <p:cNvSpPr/>
            <p:nvPr/>
          </p:nvSpPr>
          <p:spPr>
            <a:xfrm>
              <a:off x="289691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4" name="Chevron 33"/>
            <p:cNvSpPr/>
            <p:nvPr/>
          </p:nvSpPr>
          <p:spPr>
            <a:xfrm>
              <a:off x="301335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5" name="Chevron 34"/>
            <p:cNvSpPr/>
            <p:nvPr/>
          </p:nvSpPr>
          <p:spPr>
            <a:xfrm>
              <a:off x="312935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6" name="Chevron 35"/>
            <p:cNvSpPr/>
            <p:nvPr/>
          </p:nvSpPr>
          <p:spPr>
            <a:xfrm>
              <a:off x="324534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7" name="Chevron 36"/>
            <p:cNvSpPr/>
            <p:nvPr/>
          </p:nvSpPr>
          <p:spPr>
            <a:xfrm>
              <a:off x="335559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8" name="Chevron 37"/>
            <p:cNvSpPr/>
            <p:nvPr/>
          </p:nvSpPr>
          <p:spPr>
            <a:xfrm>
              <a:off x="347158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9" name="Chevron 38"/>
            <p:cNvSpPr/>
            <p:nvPr/>
          </p:nvSpPr>
          <p:spPr>
            <a:xfrm>
              <a:off x="358758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0" name="Chevron 39"/>
            <p:cNvSpPr/>
            <p:nvPr/>
          </p:nvSpPr>
          <p:spPr>
            <a:xfrm>
              <a:off x="369783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1" name="Chevron 40"/>
            <p:cNvSpPr/>
            <p:nvPr/>
          </p:nvSpPr>
          <p:spPr>
            <a:xfrm>
              <a:off x="381382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2" name="Chevron 41"/>
            <p:cNvSpPr/>
            <p:nvPr/>
          </p:nvSpPr>
          <p:spPr>
            <a:xfrm>
              <a:off x="392982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3" name="Chevron 42"/>
            <p:cNvSpPr/>
            <p:nvPr/>
          </p:nvSpPr>
          <p:spPr>
            <a:xfrm>
              <a:off x="404007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4" name="Chevron 43"/>
            <p:cNvSpPr/>
            <p:nvPr/>
          </p:nvSpPr>
          <p:spPr>
            <a:xfrm>
              <a:off x="415606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5" name="Chevron 44"/>
            <p:cNvSpPr/>
            <p:nvPr/>
          </p:nvSpPr>
          <p:spPr>
            <a:xfrm>
              <a:off x="427205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6" name="Chevron 45"/>
            <p:cNvSpPr/>
            <p:nvPr/>
          </p:nvSpPr>
          <p:spPr>
            <a:xfrm>
              <a:off x="438850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7" name="Chevron 46"/>
            <p:cNvSpPr/>
            <p:nvPr/>
          </p:nvSpPr>
          <p:spPr>
            <a:xfrm>
              <a:off x="450449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8" name="Chevron 47"/>
            <p:cNvSpPr/>
            <p:nvPr/>
          </p:nvSpPr>
          <p:spPr>
            <a:xfrm>
              <a:off x="462049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9" name="Chevron 48"/>
            <p:cNvSpPr/>
            <p:nvPr/>
          </p:nvSpPr>
          <p:spPr>
            <a:xfrm>
              <a:off x="473074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0" name="Chevron 49"/>
            <p:cNvSpPr/>
            <p:nvPr/>
          </p:nvSpPr>
          <p:spPr>
            <a:xfrm>
              <a:off x="484673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1" name="Chevron 50"/>
            <p:cNvSpPr/>
            <p:nvPr/>
          </p:nvSpPr>
          <p:spPr>
            <a:xfrm>
              <a:off x="496273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2" name="Chevron 51"/>
            <p:cNvSpPr/>
            <p:nvPr/>
          </p:nvSpPr>
          <p:spPr>
            <a:xfrm>
              <a:off x="506632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3" name="Chevron 52"/>
            <p:cNvSpPr/>
            <p:nvPr/>
          </p:nvSpPr>
          <p:spPr>
            <a:xfrm>
              <a:off x="517203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4" name="Chevron 53"/>
            <p:cNvSpPr/>
            <p:nvPr/>
          </p:nvSpPr>
          <p:spPr>
            <a:xfrm>
              <a:off x="528803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5" name="Chevron 54"/>
            <p:cNvSpPr/>
            <p:nvPr/>
          </p:nvSpPr>
          <p:spPr>
            <a:xfrm>
              <a:off x="540402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6" name="Chevron 55"/>
            <p:cNvSpPr/>
            <p:nvPr/>
          </p:nvSpPr>
          <p:spPr>
            <a:xfrm>
              <a:off x="552047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7" name="Chevron 56"/>
            <p:cNvSpPr/>
            <p:nvPr/>
          </p:nvSpPr>
          <p:spPr>
            <a:xfrm>
              <a:off x="563646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8" name="Chevron 57"/>
            <p:cNvSpPr/>
            <p:nvPr/>
          </p:nvSpPr>
          <p:spPr>
            <a:xfrm>
              <a:off x="575245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9" name="Chevron 58"/>
            <p:cNvSpPr/>
            <p:nvPr/>
          </p:nvSpPr>
          <p:spPr>
            <a:xfrm>
              <a:off x="586270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0" name="Chevron 59"/>
            <p:cNvSpPr/>
            <p:nvPr/>
          </p:nvSpPr>
          <p:spPr>
            <a:xfrm>
              <a:off x="597870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1" name="Chevron 60"/>
            <p:cNvSpPr/>
            <p:nvPr/>
          </p:nvSpPr>
          <p:spPr>
            <a:xfrm>
              <a:off x="609469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2" name="Chevron 61"/>
            <p:cNvSpPr/>
            <p:nvPr/>
          </p:nvSpPr>
          <p:spPr>
            <a:xfrm>
              <a:off x="620494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3" name="Chevron 62"/>
            <p:cNvSpPr/>
            <p:nvPr/>
          </p:nvSpPr>
          <p:spPr>
            <a:xfrm>
              <a:off x="632094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4" name="Chevron 63"/>
            <p:cNvSpPr/>
            <p:nvPr/>
          </p:nvSpPr>
          <p:spPr>
            <a:xfrm>
              <a:off x="643693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5" name="Chevron 64"/>
            <p:cNvSpPr/>
            <p:nvPr/>
          </p:nvSpPr>
          <p:spPr>
            <a:xfrm>
              <a:off x="654718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6" name="Chevron 65"/>
            <p:cNvSpPr/>
            <p:nvPr/>
          </p:nvSpPr>
          <p:spPr>
            <a:xfrm>
              <a:off x="666317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7" name="Chevron 66"/>
            <p:cNvSpPr/>
            <p:nvPr/>
          </p:nvSpPr>
          <p:spPr>
            <a:xfrm>
              <a:off x="677917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8" name="Chevron 67"/>
            <p:cNvSpPr/>
            <p:nvPr/>
          </p:nvSpPr>
          <p:spPr>
            <a:xfrm>
              <a:off x="689561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9" name="Chevron 68"/>
            <p:cNvSpPr/>
            <p:nvPr/>
          </p:nvSpPr>
          <p:spPr>
            <a:xfrm>
              <a:off x="701161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grpSp>
      <p:sp>
        <p:nvSpPr>
          <p:cNvPr id="70" name="Content Placeholder 69"/>
          <p:cNvSpPr>
            <a:spLocks noGrp="1"/>
          </p:cNvSpPr>
          <p:nvPr>
            <p:ph idx="1"/>
          </p:nvPr>
        </p:nvSpPr>
        <p:spPr>
          <a:xfrm>
            <a:off x="342900" y="2447925"/>
            <a:ext cx="6101080" cy="2874010"/>
          </a:xfrm>
        </p:spPr>
        <p:txBody>
          <a:bodyPr/>
          <a:lstStyle/>
          <a:p>
            <a:pPr marL="285750" lvl="0" indent="-285750">
              <a:buFont typeface="Arial" panose="020B0604020202020204" pitchFamily="34" charset="0"/>
              <a:buChar char="•"/>
            </a:pPr>
            <a:endParaRPr lang="en-US" b="1" dirty="0" smtClean="0">
              <a:ln/>
              <a:solidFill>
                <a:schemeClr val="tx1"/>
              </a:solidFill>
              <a:effectLst>
                <a:outerShdw blurRad="38100" dist="19050" dir="2700000" algn="tl" rotWithShape="0">
                  <a:schemeClr val="dk1">
                    <a:alpha val="40000"/>
                  </a:schemeClr>
                </a:outerShdw>
              </a:effectLst>
              <a:sym typeface="+mn-ea"/>
            </a:endParaRPr>
          </a:p>
          <a:p>
            <a:pPr marL="285750" lvl="0" indent="-285750">
              <a:buFont typeface="Arial" panose="020B0604020202020204" pitchFamily="34" charset="0"/>
              <a:buChar char="•"/>
            </a:pPr>
            <a:r>
              <a:rPr lang="en-US" sz="1600" b="1" i="1" dirty="0" smtClean="0">
                <a:ln/>
                <a:solidFill>
                  <a:schemeClr val="tx1"/>
                </a:solidFill>
                <a:effectLst>
                  <a:outerShdw blurRad="38100" dist="19050" dir="2700000" algn="tl" rotWithShape="0">
                    <a:schemeClr val="dk1">
                      <a:alpha val="40000"/>
                    </a:schemeClr>
                  </a:outerShdw>
                </a:effectLst>
                <a:sym typeface="+mn-ea"/>
              </a:rPr>
              <a:t>Sa </a:t>
            </a:r>
            <a:r>
              <a:rPr lang="en-US" sz="1600" b="1" i="1" dirty="0">
                <a:ln/>
                <a:solidFill>
                  <a:schemeClr val="tx1"/>
                </a:solidFill>
                <a:effectLst>
                  <a:outerShdw blurRad="38100" dist="19050" dir="2700000" algn="tl" rotWithShape="0">
                    <a:schemeClr val="dk1">
                      <a:alpha val="40000"/>
                    </a:schemeClr>
                  </a:outerShdw>
                </a:effectLst>
                <a:sym typeface="+mn-ea"/>
              </a:rPr>
              <a:t>fie </a:t>
            </a:r>
            <a:r>
              <a:rPr lang="vi-VN" sz="1600" b="1" i="1" u="sng" dirty="0">
                <a:ln/>
                <a:solidFill>
                  <a:schemeClr val="tx1"/>
                </a:solidFill>
                <a:effectLst>
                  <a:outerShdw blurRad="38100" dist="19050" dir="2700000" algn="tl" rotWithShape="0">
                    <a:schemeClr val="dk1">
                      <a:alpha val="40000"/>
                    </a:schemeClr>
                  </a:outerShdw>
                </a:effectLst>
                <a:cs typeface="Calibri" panose="020F0502020204030204" charset="0"/>
                <a:sym typeface="+mn-ea"/>
              </a:rPr>
              <a:t>pasionat</a:t>
            </a:r>
            <a:r>
              <a:rPr lang="vi-VN" sz="1600" b="1" i="1" dirty="0">
                <a:ln/>
                <a:solidFill>
                  <a:schemeClr val="tx1"/>
                </a:solidFill>
                <a:effectLst>
                  <a:outerShdw blurRad="38100" dist="19050" dir="2700000" algn="tl" rotWithShape="0">
                    <a:schemeClr val="dk1">
                      <a:alpha val="40000"/>
                    </a:schemeClr>
                  </a:outerShdw>
                </a:effectLst>
                <a:cs typeface="Calibri" panose="020F0502020204030204" charset="0"/>
                <a:sym typeface="+mn-ea"/>
              </a:rPr>
              <a:t> de ceea ce face </a:t>
            </a:r>
            <a:r>
              <a:rPr lang="en-US" sz="1600" b="1" i="1" dirty="0" smtClean="0">
                <a:ln/>
                <a:solidFill>
                  <a:schemeClr val="tx1"/>
                </a:solidFill>
                <a:effectLst>
                  <a:outerShdw blurRad="38100" dist="19050" dir="2700000" algn="tl" rotWithShape="0">
                    <a:schemeClr val="dk1">
                      <a:alpha val="40000"/>
                    </a:schemeClr>
                  </a:outerShdw>
                </a:effectLst>
                <a:cs typeface="Calibri" panose="020F0502020204030204" charset="0"/>
                <a:sym typeface="+mn-ea"/>
              </a:rPr>
              <a:t>                                                  </a:t>
            </a:r>
          </a:p>
          <a:p>
            <a:pPr marL="285750" lvl="0" indent="-285750">
              <a:buFont typeface="Arial" panose="020B0604020202020204" pitchFamily="34" charset="0"/>
              <a:buChar char="•"/>
            </a:pPr>
            <a:r>
              <a:rPr lang="en-US" sz="1600" b="1" i="1" dirty="0">
                <a:ln/>
                <a:solidFill>
                  <a:schemeClr val="tx1"/>
                </a:solidFill>
                <a:effectLst>
                  <a:outerShdw blurRad="38100" dist="19050" dir="2700000" algn="tl" rotWithShape="0">
                    <a:schemeClr val="dk1">
                      <a:alpha val="40000"/>
                    </a:schemeClr>
                  </a:outerShdw>
                </a:effectLst>
                <a:sym typeface="+mn-ea"/>
              </a:rPr>
              <a:t>Sa fie </a:t>
            </a:r>
            <a:r>
              <a:rPr lang="vi-VN" sz="1600" b="1" i="1" u="sng" dirty="0">
                <a:ln/>
                <a:solidFill>
                  <a:schemeClr val="tx1"/>
                </a:solidFill>
                <a:effectLst>
                  <a:outerShdw blurRad="38100" dist="19050" dir="2700000" algn="tl" rotWithShape="0">
                    <a:schemeClr val="dk1">
                      <a:alpha val="40000"/>
                    </a:schemeClr>
                  </a:outerShdw>
                </a:effectLst>
                <a:cs typeface="Calibri" panose="020F0502020204030204" charset="0"/>
                <a:sym typeface="+mn-ea"/>
              </a:rPr>
              <a:t>bun specialist</a:t>
            </a:r>
            <a:r>
              <a:rPr lang="vi-VN" sz="1600" b="1" i="1" dirty="0">
                <a:ln/>
                <a:solidFill>
                  <a:schemeClr val="tx1"/>
                </a:solidFill>
                <a:effectLst>
                  <a:outerShdw blurRad="38100" dist="19050" dir="2700000" algn="tl" rotWithShape="0">
                    <a:schemeClr val="dk1">
                      <a:alpha val="40000"/>
                    </a:schemeClr>
                  </a:outerShdw>
                </a:effectLst>
                <a:cs typeface="Calibri" panose="020F0502020204030204" charset="0"/>
                <a:sym typeface="+mn-ea"/>
              </a:rPr>
              <a:t> </a:t>
            </a:r>
            <a:r>
              <a:rPr lang="en-US" sz="1600" b="1" i="1" dirty="0" smtClean="0">
                <a:ln/>
                <a:solidFill>
                  <a:schemeClr val="tx1"/>
                </a:solidFill>
                <a:effectLst>
                  <a:outerShdw blurRad="38100" dist="19050" dir="2700000" algn="tl" rotWithShape="0">
                    <a:schemeClr val="dk1">
                      <a:alpha val="40000"/>
                    </a:schemeClr>
                  </a:outerShdw>
                </a:effectLst>
                <a:cs typeface="Calibri" panose="020F0502020204030204" charset="0"/>
                <a:sym typeface="+mn-ea"/>
              </a:rPr>
              <a:t>, cu </a:t>
            </a:r>
            <a:r>
              <a:rPr lang="en-US" sz="1600" b="1" i="1" dirty="0" err="1" smtClean="0">
                <a:ln/>
                <a:solidFill>
                  <a:schemeClr val="tx1"/>
                </a:solidFill>
                <a:effectLst>
                  <a:outerShdw blurRad="38100" dist="19050" dir="2700000" algn="tl" rotWithShape="0">
                    <a:schemeClr val="dk1">
                      <a:alpha val="40000"/>
                    </a:schemeClr>
                  </a:outerShdw>
                </a:effectLst>
                <a:sym typeface="+mn-ea"/>
              </a:rPr>
              <a:t>expertiza</a:t>
            </a:r>
            <a:r>
              <a:rPr lang="en-US" sz="1600" b="1" i="1" dirty="0" smtClean="0">
                <a:ln/>
                <a:solidFill>
                  <a:schemeClr val="tx1"/>
                </a:solidFill>
                <a:effectLst>
                  <a:outerShdw blurRad="38100" dist="19050" dir="2700000" algn="tl" rotWithShape="0">
                    <a:schemeClr val="dk1">
                      <a:alpha val="40000"/>
                    </a:schemeClr>
                  </a:outerShdw>
                </a:effectLst>
                <a:sym typeface="+mn-ea"/>
              </a:rPr>
              <a:t> </a:t>
            </a:r>
            <a:r>
              <a:rPr lang="vi-VN" sz="1600" b="1" i="1" dirty="0" smtClean="0">
                <a:ln/>
                <a:solidFill>
                  <a:schemeClr val="tx1"/>
                </a:solidFill>
                <a:effectLst>
                  <a:outerShdw blurRad="38100" dist="19050" dir="2700000" algn="tl" rotWithShape="0">
                    <a:schemeClr val="dk1">
                      <a:alpha val="40000"/>
                    </a:schemeClr>
                  </a:outerShdw>
                </a:effectLst>
                <a:cs typeface="Calibri" panose="020F0502020204030204" charset="0"/>
                <a:sym typeface="+mn-ea"/>
              </a:rPr>
              <a:t>in </a:t>
            </a:r>
            <a:r>
              <a:rPr lang="vi-VN" sz="1600" b="1" i="1" dirty="0">
                <a:ln/>
                <a:solidFill>
                  <a:schemeClr val="tx1"/>
                </a:solidFill>
                <a:effectLst>
                  <a:outerShdw blurRad="38100" dist="19050" dir="2700000" algn="tl" rotWithShape="0">
                    <a:schemeClr val="dk1">
                      <a:alpha val="40000"/>
                    </a:schemeClr>
                  </a:outerShdw>
                </a:effectLst>
                <a:cs typeface="Calibri" panose="020F0502020204030204" charset="0"/>
                <a:sym typeface="+mn-ea"/>
              </a:rPr>
              <a:t>domeniul lui</a:t>
            </a:r>
            <a:r>
              <a:rPr lang="en-US" sz="1600" b="1" i="1" dirty="0">
                <a:ln/>
                <a:solidFill>
                  <a:schemeClr val="tx1"/>
                </a:solidFill>
                <a:effectLst>
                  <a:outerShdw blurRad="38100" dist="19050" dir="2700000" algn="tl" rotWithShape="0">
                    <a:schemeClr val="dk1">
                      <a:alpha val="40000"/>
                    </a:schemeClr>
                  </a:outerShdw>
                </a:effectLst>
                <a:sym typeface="+mn-ea"/>
              </a:rPr>
              <a:t>, </a:t>
            </a:r>
            <a:endParaRPr lang="en-US" sz="1600" b="1" i="1" dirty="0" smtClean="0">
              <a:ln/>
              <a:solidFill>
                <a:schemeClr val="tx1"/>
              </a:solidFill>
              <a:effectLst>
                <a:outerShdw blurRad="38100" dist="19050" dir="2700000" algn="tl" rotWithShape="0">
                  <a:schemeClr val="dk1">
                    <a:alpha val="40000"/>
                  </a:schemeClr>
                </a:outerShdw>
              </a:effectLst>
              <a:sym typeface="+mn-ea"/>
            </a:endParaRPr>
          </a:p>
          <a:p>
            <a:pPr marL="285750" lvl="0" indent="-285750">
              <a:buFont typeface="Arial" panose="020B0604020202020204" pitchFamily="34" charset="0"/>
              <a:buChar char="•"/>
            </a:pPr>
            <a:r>
              <a:rPr lang="en-US" sz="1600" b="1" i="1" dirty="0" smtClean="0">
                <a:ln/>
                <a:solidFill>
                  <a:schemeClr val="tx1"/>
                </a:solidFill>
                <a:effectLst>
                  <a:outerShdw blurRad="38100" dist="19050" dir="2700000" algn="tl" rotWithShape="0">
                    <a:schemeClr val="dk1">
                      <a:alpha val="40000"/>
                    </a:schemeClr>
                  </a:outerShdw>
                </a:effectLst>
                <a:sym typeface="+mn-ea"/>
              </a:rPr>
              <a:t>Sa </a:t>
            </a:r>
            <a:r>
              <a:rPr lang="en-US" sz="1600" b="1" i="1" dirty="0">
                <a:ln/>
                <a:solidFill>
                  <a:schemeClr val="tx1"/>
                </a:solidFill>
                <a:effectLst>
                  <a:outerShdw blurRad="38100" dist="19050" dir="2700000" algn="tl" rotWithShape="0">
                    <a:schemeClr val="dk1">
                      <a:alpha val="40000"/>
                    </a:schemeClr>
                  </a:outerShdw>
                </a:effectLst>
                <a:cs typeface="Calibri" panose="020F0502020204030204" charset="0"/>
                <a:sym typeface="+mn-ea"/>
              </a:rPr>
              <a:t>fi</a:t>
            </a:r>
            <a:r>
              <a:rPr lang="vi-VN" sz="1600" b="1" i="1" dirty="0">
                <a:ln/>
                <a:solidFill>
                  <a:schemeClr val="tx1"/>
                </a:solidFill>
                <a:effectLst>
                  <a:outerShdw blurRad="38100" dist="19050" dir="2700000" algn="tl" rotWithShape="0">
                    <a:schemeClr val="dk1">
                      <a:alpha val="40000"/>
                    </a:schemeClr>
                  </a:outerShdw>
                </a:effectLst>
                <a:cs typeface="Calibri" panose="020F0502020204030204" charset="0"/>
                <a:sym typeface="+mn-ea"/>
              </a:rPr>
              <a:t>e</a:t>
            </a:r>
            <a:r>
              <a:rPr lang="vi-VN" sz="1600" b="1" i="1" dirty="0">
                <a:ln/>
                <a:solidFill>
                  <a:schemeClr val="tx1"/>
                </a:solidFill>
                <a:effectLst>
                  <a:outerShdw blurRad="38100" dist="19050" dir="2700000" algn="tl" rotWithShape="0">
                    <a:schemeClr val="dk1">
                      <a:alpha val="40000"/>
                    </a:schemeClr>
                  </a:outerShdw>
                </a:effectLst>
                <a:sym typeface="+mn-ea"/>
              </a:rPr>
              <a:t>  </a:t>
            </a:r>
            <a:r>
              <a:rPr lang="en-US" sz="1600" b="1" i="1" u="sng" dirty="0">
                <a:ln/>
                <a:solidFill>
                  <a:schemeClr val="tx1"/>
                </a:solidFill>
                <a:effectLst>
                  <a:outerShdw blurRad="38100" dist="19050" dir="2700000" algn="tl" rotWithShape="0">
                    <a:schemeClr val="dk1">
                      <a:alpha val="40000"/>
                    </a:schemeClr>
                  </a:outerShdw>
                </a:effectLst>
                <a:cs typeface="Calibri" panose="020F0502020204030204" charset="0"/>
                <a:sym typeface="+mn-ea"/>
              </a:rPr>
              <a:t>bine </a:t>
            </a:r>
            <a:r>
              <a:rPr lang="vi-VN" sz="1600" b="1" i="1" u="sng" dirty="0">
                <a:ln/>
                <a:solidFill>
                  <a:schemeClr val="tx1"/>
                </a:solidFill>
                <a:effectLst>
                  <a:outerShdw blurRad="38100" dist="19050" dir="2700000" algn="tl" rotWithShape="0">
                    <a:schemeClr val="dk1">
                      <a:alpha val="40000"/>
                    </a:schemeClr>
                  </a:outerShdw>
                </a:effectLst>
                <a:cs typeface="Calibri" panose="020F0502020204030204" charset="0"/>
                <a:sym typeface="+mn-ea"/>
              </a:rPr>
              <a:t>documentat</a:t>
            </a:r>
            <a:r>
              <a:rPr lang="vi-VN" sz="1600" b="1" i="1" dirty="0">
                <a:ln/>
                <a:solidFill>
                  <a:schemeClr val="tx1"/>
                </a:solidFill>
                <a:effectLst>
                  <a:outerShdw blurRad="38100" dist="19050" dir="2700000" algn="tl" rotWithShape="0">
                    <a:schemeClr val="dk1">
                      <a:alpha val="40000"/>
                    </a:schemeClr>
                  </a:outerShdw>
                </a:effectLst>
                <a:cs typeface="Calibri" panose="020F0502020204030204" charset="0"/>
                <a:sym typeface="+mn-ea"/>
              </a:rPr>
              <a:t> </a:t>
            </a:r>
            <a:r>
              <a:rPr lang="en-US" sz="1600" b="1" i="1" dirty="0" err="1">
                <a:ln/>
                <a:solidFill>
                  <a:schemeClr val="tx1"/>
                </a:solidFill>
                <a:effectLst>
                  <a:outerShdw blurRad="38100" dist="19050" dir="2700000" algn="tl" rotWithShape="0">
                    <a:schemeClr val="dk1">
                      <a:alpha val="40000"/>
                    </a:schemeClr>
                  </a:outerShdw>
                </a:effectLst>
                <a:cs typeface="Calibri" panose="020F0502020204030204" charset="0"/>
                <a:sym typeface="+mn-ea"/>
              </a:rPr>
              <a:t>atat</a:t>
            </a:r>
            <a:r>
              <a:rPr lang="en-US" sz="1600" b="1" i="1" dirty="0">
                <a:ln/>
                <a:solidFill>
                  <a:schemeClr val="tx1"/>
                </a:solidFill>
                <a:effectLst>
                  <a:outerShdw blurRad="38100" dist="19050" dir="2700000" algn="tl" rotWithShape="0">
                    <a:schemeClr val="dk1">
                      <a:alpha val="40000"/>
                    </a:schemeClr>
                  </a:outerShdw>
                </a:effectLst>
                <a:cs typeface="Calibri" panose="020F0502020204030204" charset="0"/>
                <a:sym typeface="+mn-ea"/>
              </a:rPr>
              <a:t> </a:t>
            </a:r>
            <a:r>
              <a:rPr lang="en-US" sz="1600" b="1" i="1" dirty="0" err="1">
                <a:ln/>
                <a:solidFill>
                  <a:schemeClr val="tx1"/>
                </a:solidFill>
                <a:effectLst>
                  <a:outerShdw blurRad="38100" dist="19050" dir="2700000" algn="tl" rotWithShape="0">
                    <a:schemeClr val="dk1">
                      <a:alpha val="40000"/>
                    </a:schemeClr>
                  </a:outerShdw>
                </a:effectLst>
                <a:cs typeface="Calibri" panose="020F0502020204030204" charset="0"/>
                <a:sym typeface="+mn-ea"/>
              </a:rPr>
              <a:t>teoretic</a:t>
            </a:r>
            <a:r>
              <a:rPr lang="en-US" sz="1600" b="1" i="1" dirty="0">
                <a:ln/>
                <a:solidFill>
                  <a:schemeClr val="tx1"/>
                </a:solidFill>
                <a:effectLst>
                  <a:outerShdw blurRad="38100" dist="19050" dir="2700000" algn="tl" rotWithShape="0">
                    <a:schemeClr val="dk1">
                      <a:alpha val="40000"/>
                    </a:schemeClr>
                  </a:outerShdw>
                </a:effectLst>
                <a:cs typeface="Calibri" panose="020F0502020204030204" charset="0"/>
                <a:sym typeface="+mn-ea"/>
              </a:rPr>
              <a:t> cat </a:t>
            </a:r>
            <a:r>
              <a:rPr lang="en-US" sz="1600" b="1" i="1" dirty="0" err="1">
                <a:ln/>
                <a:solidFill>
                  <a:schemeClr val="tx1"/>
                </a:solidFill>
                <a:effectLst>
                  <a:outerShdw blurRad="38100" dist="19050" dir="2700000" algn="tl" rotWithShape="0">
                    <a:schemeClr val="dk1">
                      <a:alpha val="40000"/>
                    </a:schemeClr>
                  </a:outerShdw>
                </a:effectLst>
                <a:cs typeface="Calibri" panose="020F0502020204030204" charset="0"/>
                <a:sym typeface="+mn-ea"/>
              </a:rPr>
              <a:t>si</a:t>
            </a:r>
            <a:r>
              <a:rPr lang="en-US" sz="1600" b="1" i="1" dirty="0">
                <a:ln/>
                <a:solidFill>
                  <a:schemeClr val="tx1"/>
                </a:solidFill>
                <a:effectLst>
                  <a:outerShdw blurRad="38100" dist="19050" dir="2700000" algn="tl" rotWithShape="0">
                    <a:schemeClr val="dk1">
                      <a:alpha val="40000"/>
                    </a:schemeClr>
                  </a:outerShdw>
                </a:effectLst>
                <a:cs typeface="Calibri" panose="020F0502020204030204" charset="0"/>
                <a:sym typeface="+mn-ea"/>
              </a:rPr>
              <a:t> </a:t>
            </a:r>
            <a:r>
              <a:rPr lang="en-US" sz="1600" b="1" i="1" dirty="0" err="1">
                <a:ln/>
                <a:solidFill>
                  <a:schemeClr val="tx1"/>
                </a:solidFill>
                <a:effectLst>
                  <a:outerShdw blurRad="38100" dist="19050" dir="2700000" algn="tl" rotWithShape="0">
                    <a:schemeClr val="dk1">
                      <a:alpha val="40000"/>
                    </a:schemeClr>
                  </a:outerShdw>
                </a:effectLst>
                <a:cs typeface="Calibri" panose="020F0502020204030204" charset="0"/>
                <a:sym typeface="+mn-ea"/>
              </a:rPr>
              <a:t>practic</a:t>
            </a:r>
            <a:r>
              <a:rPr lang="en-US" sz="1600" b="1" i="1" dirty="0">
                <a:ln/>
                <a:solidFill>
                  <a:schemeClr val="tx1"/>
                </a:solidFill>
                <a:effectLst>
                  <a:outerShdw blurRad="38100" dist="19050" dir="2700000" algn="tl" rotWithShape="0">
                    <a:schemeClr val="dk1">
                      <a:alpha val="40000"/>
                    </a:schemeClr>
                  </a:outerShdw>
                </a:effectLst>
                <a:cs typeface="Calibri" panose="020F0502020204030204" charset="0"/>
                <a:sym typeface="+mn-ea"/>
              </a:rPr>
              <a:t> </a:t>
            </a:r>
            <a:r>
              <a:rPr lang="en-US" sz="1600" b="1" i="1" dirty="0" smtClean="0">
                <a:ln/>
                <a:solidFill>
                  <a:schemeClr val="tx1"/>
                </a:solidFill>
                <a:effectLst>
                  <a:outerShdw blurRad="38100" dist="19050" dir="2700000" algn="tl" rotWithShape="0">
                    <a:schemeClr val="dk1">
                      <a:alpha val="40000"/>
                    </a:schemeClr>
                  </a:outerShdw>
                </a:effectLst>
                <a:cs typeface="Calibri" panose="020F0502020204030204" charset="0"/>
                <a:sym typeface="+mn-ea"/>
              </a:rPr>
              <a:t>.</a:t>
            </a:r>
          </a:p>
          <a:p>
            <a:pPr marL="0" lvl="1" indent="0">
              <a:lnSpc>
                <a:spcPct val="100000"/>
              </a:lnSpc>
              <a:spcBef>
                <a:spcPts val="0"/>
              </a:spcBef>
              <a:spcAft>
                <a:spcPts val="0"/>
              </a:spcAft>
              <a:buNone/>
            </a:pPr>
            <a:endParaRPr lang="ro-RO" b="1" i="1" dirty="0" smtClean="0">
              <a:solidFill>
                <a:schemeClr val="tx1"/>
              </a:solidFill>
              <a:effectLst>
                <a:outerShdw blurRad="38100" dist="19050" dir="2700000" algn="tl" rotWithShape="0">
                  <a:schemeClr val="dk1">
                    <a:alpha val="40000"/>
                  </a:schemeClr>
                </a:outerShdw>
              </a:effectLst>
              <a:sym typeface="+mn-ea"/>
            </a:endParaRPr>
          </a:p>
          <a:p>
            <a:pPr lvl="0" algn="l">
              <a:buFont typeface="Arial" panose="020B0604020202020204" pitchFamily="34" charset="0"/>
              <a:tabLst>
                <a:tab pos="2190750" algn="l"/>
              </a:tabLst>
            </a:pPr>
            <a:endParaRPr lang="en-US" dirty="0">
              <a:latin typeface="+mj-lt"/>
            </a:endParaRPr>
          </a:p>
        </p:txBody>
      </p:sp>
      <p:pic>
        <p:nvPicPr>
          <p:cNvPr id="12" name="Picture Placeholder 11"/>
          <p:cNvPicPr>
            <a:picLocks noGrp="1" noChangeAspect="1"/>
          </p:cNvPicPr>
          <p:nvPr>
            <p:ph type="pic" idx="12"/>
          </p:nvPr>
        </p:nvPicPr>
        <p:blipFill>
          <a:blip r:embed="rId11">
            <a:extLst>
              <a:ext uri="{28A0092B-C50C-407E-A947-70E740481C1C}">
                <a14:useLocalDpi xmlns:a14="http://schemas.microsoft.com/office/drawing/2010/main" val="0"/>
              </a:ext>
            </a:extLst>
          </a:blip>
          <a:stretch>
            <a:fillRect/>
          </a:stretch>
        </p:blipFill>
        <p:spPr>
          <a:xfrm>
            <a:off x="6422390" y="3050540"/>
            <a:ext cx="2357755" cy="1668780"/>
          </a:xfrm>
          <a:prstGeom prst="rect">
            <a:avLst/>
          </a:prstGeom>
        </p:spPr>
      </p:pic>
    </p:spTree>
    <p:extLst>
      <p:ext uri="{BB962C8B-B14F-4D97-AF65-F5344CB8AC3E}">
        <p14:creationId xmlns:p14="http://schemas.microsoft.com/office/powerpoint/2010/main" val="27361097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3"/>
          </p:nvPr>
        </p:nvSpPr>
        <p:spPr>
          <a:xfrm>
            <a:off x="422275" y="6315710"/>
            <a:ext cx="8460105" cy="383540"/>
          </a:xfrm>
        </p:spPr>
        <p:txBody>
          <a:bodyPr wrap="square"/>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4"/>
          </p:nvPr>
        </p:nvSpPr>
        <p:spPr>
          <a:noFill/>
        </p:spPr>
        <p:txBody>
          <a:bodyPr/>
          <a:lstStyle/>
          <a:p>
            <a:endParaRPr lang="de-DE" dirty="0">
              <a:cs typeface="Arial" panose="020B0604020202020204" pitchFamily="34"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7" name="TextBox 6"/>
          <p:cNvSpPr txBox="1"/>
          <p:nvPr/>
        </p:nvSpPr>
        <p:spPr>
          <a:xfrm>
            <a:off x="226060" y="1260475"/>
            <a:ext cx="8771255" cy="583565"/>
          </a:xfrm>
          <a:prstGeom prst="rect">
            <a:avLst/>
          </a:prstGeom>
          <a:noFill/>
          <a:effectLst>
            <a:reflection blurRad="6350" endPos="0" dist="101600" dir="5400000" sy="-100000" algn="bl" rotWithShape="0"/>
          </a:effectLst>
        </p:spPr>
        <p:txBody>
          <a:bodyPr wrap="square" rtlCol="0">
            <a:spAutoFit/>
          </a:bodyPr>
          <a:lstStyle/>
          <a:p>
            <a:r>
              <a:rPr lang="ro-RO" sz="3200" i="1" dirty="0" smtClean="0">
                <a:solidFill>
                  <a:srgbClr val="000000">
                    <a:lumMod val="50000"/>
                    <a:lumOff val="50000"/>
                  </a:srgbClr>
                </a:solidFill>
                <a:latin typeface="Arial" panose="020B0604020202020204" pitchFamily="34" charset="0"/>
                <a:cs typeface="Arial" panose="020B0604020202020204" pitchFamily="34" charset="0"/>
              </a:rPr>
              <a:t>2.4. Centrul de Formare Profesională</a:t>
            </a:r>
            <a:endParaRPr lang="ro-RO" sz="3200" i="1" dirty="0" smtClean="0">
              <a:solidFill>
                <a:srgbClr val="2C87C8"/>
              </a:solidFill>
              <a:latin typeface="Arial" panose="020B0604020202020204" pitchFamily="34" charset="0"/>
              <a:cs typeface="Arial" panose="020B0604020202020204" pitchFamily="34" charset="0"/>
            </a:endParaRPr>
          </a:p>
        </p:txBody>
      </p:sp>
      <p:sp>
        <p:nvSpPr>
          <p:cNvPr id="4" name="Title 1"/>
          <p:cNvSpPr>
            <a:spLocks noGrp="1"/>
          </p:cNvSpPr>
          <p:nvPr/>
        </p:nvSpPr>
        <p:spPr>
          <a:xfrm>
            <a:off x="226060" y="2150745"/>
            <a:ext cx="8554085" cy="4972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i="1" dirty="0" err="1" smtClean="0">
                <a:solidFill>
                  <a:srgbClr val="000000"/>
                </a:solidFill>
                <a:sym typeface="+mn-ea"/>
              </a:rPr>
              <a:t>Cerintele pentru un potential formator</a:t>
            </a:r>
          </a:p>
        </p:txBody>
      </p:sp>
      <p:grpSp>
        <p:nvGrpSpPr>
          <p:cNvPr id="6" name="Group 5"/>
          <p:cNvGrpSpPr/>
          <p:nvPr/>
        </p:nvGrpSpPr>
        <p:grpSpPr>
          <a:xfrm>
            <a:off x="342265" y="1844040"/>
            <a:ext cx="7012940" cy="87630"/>
            <a:chOff x="954194" y="783014"/>
            <a:chExt cx="6151685" cy="87766"/>
          </a:xfrm>
        </p:grpSpPr>
        <p:sp>
          <p:nvSpPr>
            <p:cNvPr id="8" name="Chevron 7"/>
            <p:cNvSpPr/>
            <p:nvPr/>
          </p:nvSpPr>
          <p:spPr>
            <a:xfrm>
              <a:off x="95419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9" name="Chevron 8"/>
            <p:cNvSpPr/>
            <p:nvPr/>
          </p:nvSpPr>
          <p:spPr>
            <a:xfrm>
              <a:off x="107018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0" name="Chevron 9"/>
            <p:cNvSpPr/>
            <p:nvPr/>
          </p:nvSpPr>
          <p:spPr>
            <a:xfrm>
              <a:off x="118618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1" name="Chevron 10"/>
            <p:cNvSpPr/>
            <p:nvPr/>
          </p:nvSpPr>
          <p:spPr>
            <a:xfrm>
              <a:off x="129643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 name="Chevron 4"/>
            <p:cNvSpPr/>
            <p:nvPr/>
          </p:nvSpPr>
          <p:spPr>
            <a:xfrm>
              <a:off x="141242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4" name="Chevron 13"/>
            <p:cNvSpPr/>
            <p:nvPr/>
          </p:nvSpPr>
          <p:spPr>
            <a:xfrm>
              <a:off x="152842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6" name="Chevron 15"/>
            <p:cNvSpPr/>
            <p:nvPr/>
          </p:nvSpPr>
          <p:spPr>
            <a:xfrm>
              <a:off x="164486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7" name="Chevron 16"/>
            <p:cNvSpPr/>
            <p:nvPr/>
          </p:nvSpPr>
          <p:spPr>
            <a:xfrm>
              <a:off x="176085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9" name="Chevron 18"/>
            <p:cNvSpPr/>
            <p:nvPr/>
          </p:nvSpPr>
          <p:spPr>
            <a:xfrm>
              <a:off x="187685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0" name="Chevron 19"/>
            <p:cNvSpPr/>
            <p:nvPr/>
          </p:nvSpPr>
          <p:spPr>
            <a:xfrm>
              <a:off x="198710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6" name="Chevron 25"/>
            <p:cNvSpPr/>
            <p:nvPr/>
          </p:nvSpPr>
          <p:spPr>
            <a:xfrm>
              <a:off x="210309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7" name="Chevron 26"/>
            <p:cNvSpPr/>
            <p:nvPr/>
          </p:nvSpPr>
          <p:spPr>
            <a:xfrm>
              <a:off x="221909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8" name="Chevron 27"/>
            <p:cNvSpPr/>
            <p:nvPr/>
          </p:nvSpPr>
          <p:spPr>
            <a:xfrm>
              <a:off x="232268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9" name="Chevron 28"/>
            <p:cNvSpPr/>
            <p:nvPr/>
          </p:nvSpPr>
          <p:spPr>
            <a:xfrm>
              <a:off x="243868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0" name="Chevron 29"/>
            <p:cNvSpPr/>
            <p:nvPr/>
          </p:nvSpPr>
          <p:spPr>
            <a:xfrm>
              <a:off x="255467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1" name="Chevron 30"/>
            <p:cNvSpPr/>
            <p:nvPr/>
          </p:nvSpPr>
          <p:spPr>
            <a:xfrm>
              <a:off x="266492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2" name="Chevron 31"/>
            <p:cNvSpPr/>
            <p:nvPr/>
          </p:nvSpPr>
          <p:spPr>
            <a:xfrm>
              <a:off x="278091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3" name="Chevron 32"/>
            <p:cNvSpPr/>
            <p:nvPr/>
          </p:nvSpPr>
          <p:spPr>
            <a:xfrm>
              <a:off x="289691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4" name="Chevron 33"/>
            <p:cNvSpPr/>
            <p:nvPr/>
          </p:nvSpPr>
          <p:spPr>
            <a:xfrm>
              <a:off x="301335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5" name="Chevron 34"/>
            <p:cNvSpPr/>
            <p:nvPr/>
          </p:nvSpPr>
          <p:spPr>
            <a:xfrm>
              <a:off x="312935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6" name="Chevron 35"/>
            <p:cNvSpPr/>
            <p:nvPr/>
          </p:nvSpPr>
          <p:spPr>
            <a:xfrm>
              <a:off x="324534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7" name="Chevron 36"/>
            <p:cNvSpPr/>
            <p:nvPr/>
          </p:nvSpPr>
          <p:spPr>
            <a:xfrm>
              <a:off x="335559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8" name="Chevron 37"/>
            <p:cNvSpPr/>
            <p:nvPr/>
          </p:nvSpPr>
          <p:spPr>
            <a:xfrm>
              <a:off x="347158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9" name="Chevron 38"/>
            <p:cNvSpPr/>
            <p:nvPr/>
          </p:nvSpPr>
          <p:spPr>
            <a:xfrm>
              <a:off x="358758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0" name="Chevron 39"/>
            <p:cNvSpPr/>
            <p:nvPr/>
          </p:nvSpPr>
          <p:spPr>
            <a:xfrm>
              <a:off x="369783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1" name="Chevron 40"/>
            <p:cNvSpPr/>
            <p:nvPr/>
          </p:nvSpPr>
          <p:spPr>
            <a:xfrm>
              <a:off x="381382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2" name="Chevron 41"/>
            <p:cNvSpPr/>
            <p:nvPr/>
          </p:nvSpPr>
          <p:spPr>
            <a:xfrm>
              <a:off x="392982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3" name="Chevron 42"/>
            <p:cNvSpPr/>
            <p:nvPr/>
          </p:nvSpPr>
          <p:spPr>
            <a:xfrm>
              <a:off x="404007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4" name="Chevron 43"/>
            <p:cNvSpPr/>
            <p:nvPr/>
          </p:nvSpPr>
          <p:spPr>
            <a:xfrm>
              <a:off x="415606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5" name="Chevron 44"/>
            <p:cNvSpPr/>
            <p:nvPr/>
          </p:nvSpPr>
          <p:spPr>
            <a:xfrm>
              <a:off x="427205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6" name="Chevron 45"/>
            <p:cNvSpPr/>
            <p:nvPr/>
          </p:nvSpPr>
          <p:spPr>
            <a:xfrm>
              <a:off x="438850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7" name="Chevron 46"/>
            <p:cNvSpPr/>
            <p:nvPr/>
          </p:nvSpPr>
          <p:spPr>
            <a:xfrm>
              <a:off x="450449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8" name="Chevron 47"/>
            <p:cNvSpPr/>
            <p:nvPr/>
          </p:nvSpPr>
          <p:spPr>
            <a:xfrm>
              <a:off x="462049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9" name="Chevron 48"/>
            <p:cNvSpPr/>
            <p:nvPr/>
          </p:nvSpPr>
          <p:spPr>
            <a:xfrm>
              <a:off x="473074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0" name="Chevron 49"/>
            <p:cNvSpPr/>
            <p:nvPr/>
          </p:nvSpPr>
          <p:spPr>
            <a:xfrm>
              <a:off x="484673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1" name="Chevron 50"/>
            <p:cNvSpPr/>
            <p:nvPr/>
          </p:nvSpPr>
          <p:spPr>
            <a:xfrm>
              <a:off x="496273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2" name="Chevron 51"/>
            <p:cNvSpPr/>
            <p:nvPr/>
          </p:nvSpPr>
          <p:spPr>
            <a:xfrm>
              <a:off x="506632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3" name="Chevron 52"/>
            <p:cNvSpPr/>
            <p:nvPr/>
          </p:nvSpPr>
          <p:spPr>
            <a:xfrm>
              <a:off x="517203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4" name="Chevron 53"/>
            <p:cNvSpPr/>
            <p:nvPr/>
          </p:nvSpPr>
          <p:spPr>
            <a:xfrm>
              <a:off x="528803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5" name="Chevron 54"/>
            <p:cNvSpPr/>
            <p:nvPr/>
          </p:nvSpPr>
          <p:spPr>
            <a:xfrm>
              <a:off x="540402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6" name="Chevron 55"/>
            <p:cNvSpPr/>
            <p:nvPr/>
          </p:nvSpPr>
          <p:spPr>
            <a:xfrm>
              <a:off x="552047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7" name="Chevron 56"/>
            <p:cNvSpPr/>
            <p:nvPr/>
          </p:nvSpPr>
          <p:spPr>
            <a:xfrm>
              <a:off x="563646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8" name="Chevron 57"/>
            <p:cNvSpPr/>
            <p:nvPr/>
          </p:nvSpPr>
          <p:spPr>
            <a:xfrm>
              <a:off x="575245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9" name="Chevron 58"/>
            <p:cNvSpPr/>
            <p:nvPr/>
          </p:nvSpPr>
          <p:spPr>
            <a:xfrm>
              <a:off x="586270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0" name="Chevron 59"/>
            <p:cNvSpPr/>
            <p:nvPr/>
          </p:nvSpPr>
          <p:spPr>
            <a:xfrm>
              <a:off x="597870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1" name="Chevron 60"/>
            <p:cNvSpPr/>
            <p:nvPr/>
          </p:nvSpPr>
          <p:spPr>
            <a:xfrm>
              <a:off x="609469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2" name="Chevron 61"/>
            <p:cNvSpPr/>
            <p:nvPr/>
          </p:nvSpPr>
          <p:spPr>
            <a:xfrm>
              <a:off x="620494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3" name="Chevron 62"/>
            <p:cNvSpPr/>
            <p:nvPr/>
          </p:nvSpPr>
          <p:spPr>
            <a:xfrm>
              <a:off x="632094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4" name="Chevron 63"/>
            <p:cNvSpPr/>
            <p:nvPr/>
          </p:nvSpPr>
          <p:spPr>
            <a:xfrm>
              <a:off x="643693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5" name="Chevron 64"/>
            <p:cNvSpPr/>
            <p:nvPr/>
          </p:nvSpPr>
          <p:spPr>
            <a:xfrm>
              <a:off x="654718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6" name="Chevron 65"/>
            <p:cNvSpPr/>
            <p:nvPr/>
          </p:nvSpPr>
          <p:spPr>
            <a:xfrm>
              <a:off x="666317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7" name="Chevron 66"/>
            <p:cNvSpPr/>
            <p:nvPr/>
          </p:nvSpPr>
          <p:spPr>
            <a:xfrm>
              <a:off x="677917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8" name="Chevron 67"/>
            <p:cNvSpPr/>
            <p:nvPr/>
          </p:nvSpPr>
          <p:spPr>
            <a:xfrm>
              <a:off x="689561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9" name="Chevron 68"/>
            <p:cNvSpPr/>
            <p:nvPr/>
          </p:nvSpPr>
          <p:spPr>
            <a:xfrm>
              <a:off x="701161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grpSp>
      <p:sp>
        <p:nvSpPr>
          <p:cNvPr id="70" name="Content Placeholder 69"/>
          <p:cNvSpPr>
            <a:spLocks noGrp="1"/>
          </p:cNvSpPr>
          <p:nvPr>
            <p:ph idx="1"/>
          </p:nvPr>
        </p:nvSpPr>
        <p:spPr>
          <a:xfrm>
            <a:off x="449580" y="2647950"/>
            <a:ext cx="6466205" cy="2971800"/>
          </a:xfrm>
        </p:spPr>
        <p:txBody>
          <a:bodyPr/>
          <a:lstStyle/>
          <a:p>
            <a:pPr marL="285750" lvl="0" indent="-285750">
              <a:buFont typeface="Arial" panose="020B0604020202020204" pitchFamily="34" charset="0"/>
              <a:buChar char="•"/>
            </a:pPr>
            <a:r>
              <a:rPr lang="en-US" b="1" i="1" dirty="0" smtClean="0">
                <a:ln/>
                <a:solidFill>
                  <a:schemeClr val="tx1"/>
                </a:solidFill>
                <a:effectLst>
                  <a:outerShdw blurRad="38100" dist="19050" dir="2700000" algn="tl" rotWithShape="0">
                    <a:schemeClr val="dk1">
                      <a:alpha val="40000"/>
                    </a:schemeClr>
                  </a:outerShdw>
                </a:effectLst>
                <a:sym typeface="+mn-ea"/>
              </a:rPr>
              <a:t>Sa </a:t>
            </a:r>
            <a:r>
              <a:rPr lang="en-US" b="1" i="1" dirty="0" err="1">
                <a:ln/>
                <a:solidFill>
                  <a:schemeClr val="tx1"/>
                </a:solidFill>
                <a:effectLst>
                  <a:outerShdw blurRad="38100" dist="19050" dir="2700000" algn="tl" rotWithShape="0">
                    <a:schemeClr val="dk1">
                      <a:alpha val="40000"/>
                    </a:schemeClr>
                  </a:outerShdw>
                </a:effectLst>
                <a:sym typeface="+mn-ea"/>
              </a:rPr>
              <a:t>detina</a:t>
            </a:r>
            <a:r>
              <a:rPr lang="en-US" b="1" i="1" dirty="0">
                <a:ln/>
                <a:solidFill>
                  <a:schemeClr val="tx1"/>
                </a:solidFill>
                <a:effectLst>
                  <a:outerShdw blurRad="38100" dist="19050" dir="2700000" algn="tl" rotWithShape="0">
                    <a:schemeClr val="dk1">
                      <a:alpha val="40000"/>
                    </a:schemeClr>
                  </a:outerShdw>
                </a:effectLst>
                <a:sym typeface="+mn-ea"/>
              </a:rPr>
              <a:t> </a:t>
            </a:r>
            <a:r>
              <a:rPr lang="en-US" b="1" i="1" u="sng" dirty="0" err="1">
                <a:ln/>
                <a:solidFill>
                  <a:schemeClr val="tx1"/>
                </a:solidFill>
                <a:effectLst>
                  <a:outerShdw blurRad="38100" dist="19050" dir="2700000" algn="tl" rotWithShape="0">
                    <a:schemeClr val="dk1">
                      <a:alpha val="40000"/>
                    </a:schemeClr>
                  </a:outerShdw>
                </a:effectLst>
                <a:sym typeface="+mn-ea"/>
              </a:rPr>
              <a:t>abilitatea</a:t>
            </a:r>
            <a:r>
              <a:rPr lang="en-US" b="1" i="1" u="sng" dirty="0">
                <a:ln/>
                <a:solidFill>
                  <a:schemeClr val="tx1"/>
                </a:solidFill>
                <a:effectLst>
                  <a:outerShdw blurRad="38100" dist="19050" dir="2700000" algn="tl" rotWithShape="0">
                    <a:schemeClr val="dk1">
                      <a:alpha val="40000"/>
                    </a:schemeClr>
                  </a:outerShdw>
                </a:effectLst>
                <a:sym typeface="+mn-ea"/>
              </a:rPr>
              <a:t> de a </a:t>
            </a:r>
            <a:r>
              <a:rPr lang="en-US" b="1" i="1" u="sng" dirty="0" err="1">
                <a:ln/>
                <a:solidFill>
                  <a:schemeClr val="tx1"/>
                </a:solidFill>
                <a:effectLst>
                  <a:outerShdw blurRad="38100" dist="19050" dir="2700000" algn="tl" rotWithShape="0">
                    <a:schemeClr val="dk1">
                      <a:alpha val="40000"/>
                    </a:schemeClr>
                  </a:outerShdw>
                </a:effectLst>
                <a:sym typeface="+mn-ea"/>
              </a:rPr>
              <a:t>transmite</a:t>
            </a:r>
            <a:r>
              <a:rPr lang="en-US" b="1" i="1" u="sng" dirty="0">
                <a:ln/>
                <a:solidFill>
                  <a:schemeClr val="tx1"/>
                </a:solidFill>
                <a:effectLst>
                  <a:outerShdw blurRad="38100" dist="19050" dir="2700000" algn="tl" rotWithShape="0">
                    <a:schemeClr val="dk1">
                      <a:alpha val="40000"/>
                    </a:schemeClr>
                  </a:outerShdw>
                </a:effectLst>
                <a:sym typeface="+mn-ea"/>
              </a:rPr>
              <a:t> </a:t>
            </a:r>
            <a:r>
              <a:rPr lang="en-US" b="1" i="1" u="sng" dirty="0" err="1">
                <a:ln/>
                <a:solidFill>
                  <a:schemeClr val="tx1"/>
                </a:solidFill>
                <a:effectLst>
                  <a:outerShdw blurRad="38100" dist="19050" dir="2700000" algn="tl" rotWithShape="0">
                    <a:schemeClr val="dk1">
                      <a:alpha val="40000"/>
                    </a:schemeClr>
                  </a:outerShdw>
                </a:effectLst>
                <a:sym typeface="+mn-ea"/>
              </a:rPr>
              <a:t>informatiile</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err="1">
                <a:ln/>
                <a:solidFill>
                  <a:schemeClr val="tx1"/>
                </a:solidFill>
                <a:effectLst>
                  <a:outerShdw blurRad="38100" dist="19050" dir="2700000" algn="tl" rotWithShape="0">
                    <a:schemeClr val="dk1">
                      <a:alpha val="40000"/>
                    </a:schemeClr>
                  </a:outerShdw>
                </a:effectLst>
                <a:sym typeface="+mn-ea"/>
              </a:rPr>
              <a:t>catre</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err="1">
                <a:ln/>
                <a:solidFill>
                  <a:schemeClr val="tx1"/>
                </a:solidFill>
                <a:effectLst>
                  <a:outerShdw blurRad="38100" dist="19050" dir="2700000" algn="tl" rotWithShape="0">
                    <a:schemeClr val="dk1">
                      <a:alpha val="40000"/>
                    </a:schemeClr>
                  </a:outerShdw>
                </a:effectLst>
                <a:sym typeface="+mn-ea"/>
              </a:rPr>
              <a:t>cursanti</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err="1">
                <a:ln/>
                <a:solidFill>
                  <a:schemeClr val="tx1"/>
                </a:solidFill>
                <a:effectLst>
                  <a:outerShdw blurRad="38100" dist="19050" dir="2700000" algn="tl" rotWithShape="0">
                    <a:schemeClr val="dk1">
                      <a:alpha val="40000"/>
                    </a:schemeClr>
                  </a:outerShdw>
                </a:effectLst>
                <a:sym typeface="+mn-ea"/>
              </a:rPr>
              <a:t>intr</a:t>
            </a:r>
            <a:r>
              <a:rPr lang="en-US" b="1" i="1" dirty="0">
                <a:ln/>
                <a:solidFill>
                  <a:schemeClr val="tx1"/>
                </a:solidFill>
                <a:effectLst>
                  <a:outerShdw blurRad="38100" dist="19050" dir="2700000" algn="tl" rotWithShape="0">
                    <a:schemeClr val="dk1">
                      <a:alpha val="40000"/>
                    </a:schemeClr>
                  </a:outerShdw>
                </a:effectLst>
                <a:sym typeface="+mn-ea"/>
              </a:rPr>
              <a:t>-un mod </a:t>
            </a:r>
            <a:r>
              <a:rPr lang="en-US" b="1" i="1" dirty="0" err="1">
                <a:ln/>
                <a:solidFill>
                  <a:schemeClr val="tx1"/>
                </a:solidFill>
                <a:effectLst>
                  <a:outerShdw blurRad="38100" dist="19050" dir="2700000" algn="tl" rotWithShape="0">
                    <a:schemeClr val="dk1">
                      <a:alpha val="40000"/>
                    </a:schemeClr>
                  </a:outerShdw>
                </a:effectLst>
                <a:sym typeface="+mn-ea"/>
              </a:rPr>
              <a:t>prin</a:t>
            </a:r>
            <a:r>
              <a:rPr lang="en-US" b="1" i="1" dirty="0">
                <a:ln/>
                <a:solidFill>
                  <a:schemeClr val="tx1"/>
                </a:solidFill>
                <a:effectLst>
                  <a:outerShdw blurRad="38100" dist="19050" dir="2700000" algn="tl" rotWithShape="0">
                    <a:schemeClr val="dk1">
                      <a:alpha val="40000"/>
                    </a:schemeClr>
                  </a:outerShdw>
                </a:effectLst>
                <a:sym typeface="+mn-ea"/>
              </a:rPr>
              <a:t> care </a:t>
            </a:r>
            <a:r>
              <a:rPr lang="en-US" b="1" i="1" dirty="0" err="1">
                <a:ln/>
                <a:solidFill>
                  <a:schemeClr val="tx1"/>
                </a:solidFill>
                <a:effectLst>
                  <a:outerShdw blurRad="38100" dist="19050" dir="2700000" algn="tl" rotWithShape="0">
                    <a:schemeClr val="dk1">
                      <a:alpha val="40000"/>
                    </a:schemeClr>
                  </a:outerShdw>
                </a:effectLst>
                <a:sym typeface="+mn-ea"/>
              </a:rPr>
              <a:t>acestia</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err="1">
                <a:ln/>
                <a:solidFill>
                  <a:schemeClr val="tx1"/>
                </a:solidFill>
                <a:effectLst>
                  <a:outerShdw blurRad="38100" dist="19050" dir="2700000" algn="tl" rotWithShape="0">
                    <a:schemeClr val="dk1">
                      <a:alpha val="40000"/>
                    </a:schemeClr>
                  </a:outerShdw>
                </a:effectLst>
                <a:sym typeface="+mn-ea"/>
              </a:rPr>
              <a:t>sa</a:t>
            </a:r>
            <a:r>
              <a:rPr lang="en-US" b="1" i="1" dirty="0">
                <a:ln/>
                <a:solidFill>
                  <a:schemeClr val="tx1"/>
                </a:solidFill>
                <a:effectLst>
                  <a:outerShdw blurRad="38100" dist="19050" dir="2700000" algn="tl" rotWithShape="0">
                    <a:schemeClr val="dk1">
                      <a:alpha val="40000"/>
                    </a:schemeClr>
                  </a:outerShdw>
                </a:effectLst>
                <a:sym typeface="+mn-ea"/>
              </a:rPr>
              <a:t> fie </a:t>
            </a:r>
            <a:r>
              <a:rPr lang="en-US" b="1" i="1" dirty="0" err="1">
                <a:ln/>
                <a:solidFill>
                  <a:schemeClr val="tx1"/>
                </a:solidFill>
                <a:effectLst>
                  <a:outerShdw blurRad="38100" dist="19050" dir="2700000" algn="tl" rotWithShape="0">
                    <a:schemeClr val="dk1">
                      <a:alpha val="40000"/>
                    </a:schemeClr>
                  </a:outerShdw>
                </a:effectLst>
                <a:sym typeface="+mn-ea"/>
              </a:rPr>
              <a:t>interesati</a:t>
            </a:r>
            <a:r>
              <a:rPr lang="en-US" b="1" i="1" dirty="0">
                <a:ln/>
                <a:solidFill>
                  <a:schemeClr val="tx1"/>
                </a:solidFill>
                <a:effectLst>
                  <a:outerShdw blurRad="38100" dist="19050" dir="2700000" algn="tl" rotWithShape="0">
                    <a:schemeClr val="dk1">
                      <a:alpha val="40000"/>
                    </a:schemeClr>
                  </a:outerShdw>
                </a:effectLst>
                <a:sym typeface="+mn-ea"/>
              </a:rPr>
              <a:t> de </a:t>
            </a:r>
            <a:r>
              <a:rPr lang="en-US" b="1" i="1" dirty="0" err="1">
                <a:ln/>
                <a:solidFill>
                  <a:schemeClr val="tx1"/>
                </a:solidFill>
                <a:effectLst>
                  <a:outerShdw blurRad="38100" dist="19050" dir="2700000" algn="tl" rotWithShape="0">
                    <a:schemeClr val="dk1">
                      <a:alpha val="40000"/>
                    </a:schemeClr>
                  </a:outerShdw>
                </a:effectLst>
                <a:sym typeface="+mn-ea"/>
              </a:rPr>
              <a:t>subiectele</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err="1">
                <a:ln/>
                <a:solidFill>
                  <a:schemeClr val="tx1"/>
                </a:solidFill>
                <a:effectLst>
                  <a:outerShdw blurRad="38100" dist="19050" dir="2700000" algn="tl" rotWithShape="0">
                    <a:schemeClr val="dk1">
                      <a:alpha val="40000"/>
                    </a:schemeClr>
                  </a:outerShdw>
                </a:effectLst>
                <a:sym typeface="+mn-ea"/>
              </a:rPr>
              <a:t>discutate</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err="1">
                <a:ln/>
                <a:solidFill>
                  <a:schemeClr val="tx1"/>
                </a:solidFill>
                <a:effectLst>
                  <a:outerShdw blurRad="38100" dist="19050" dir="2700000" algn="tl" rotWithShape="0">
                    <a:schemeClr val="dk1">
                      <a:alpha val="40000"/>
                    </a:schemeClr>
                  </a:outerShdw>
                </a:effectLst>
                <a:sym typeface="+mn-ea"/>
              </a:rPr>
              <a:t>si</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err="1">
                <a:ln/>
                <a:solidFill>
                  <a:schemeClr val="tx1"/>
                </a:solidFill>
                <a:effectLst>
                  <a:outerShdw blurRad="38100" dist="19050" dir="2700000" algn="tl" rotWithShape="0">
                    <a:schemeClr val="dk1">
                      <a:alpha val="40000"/>
                    </a:schemeClr>
                  </a:outerShdw>
                </a:effectLst>
                <a:sym typeface="+mn-ea"/>
              </a:rPr>
              <a:t>sa</a:t>
            </a:r>
            <a:r>
              <a:rPr lang="en-US" b="1" i="1" dirty="0">
                <a:ln/>
                <a:solidFill>
                  <a:schemeClr val="tx1"/>
                </a:solidFill>
                <a:effectLst>
                  <a:outerShdw blurRad="38100" dist="19050" dir="2700000" algn="tl" rotWithShape="0">
                    <a:schemeClr val="dk1">
                      <a:alpha val="40000"/>
                    </a:schemeClr>
                  </a:outerShdw>
                </a:effectLst>
                <a:sym typeface="+mn-ea"/>
              </a:rPr>
              <a:t> retina cat </a:t>
            </a:r>
            <a:r>
              <a:rPr lang="en-US" b="1" i="1" dirty="0" err="1">
                <a:ln/>
                <a:solidFill>
                  <a:schemeClr val="tx1"/>
                </a:solidFill>
                <a:effectLst>
                  <a:outerShdw blurRad="38100" dist="19050" dir="2700000" algn="tl" rotWithShape="0">
                    <a:schemeClr val="dk1">
                      <a:alpha val="40000"/>
                    </a:schemeClr>
                  </a:outerShdw>
                </a:effectLst>
                <a:sym typeface="+mn-ea"/>
              </a:rPr>
              <a:t>mai</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err="1">
                <a:ln/>
                <a:solidFill>
                  <a:schemeClr val="tx1"/>
                </a:solidFill>
                <a:effectLst>
                  <a:outerShdw blurRad="38100" dist="19050" dir="2700000" algn="tl" rotWithShape="0">
                    <a:schemeClr val="dk1">
                      <a:alpha val="40000"/>
                    </a:schemeClr>
                  </a:outerShdw>
                </a:effectLst>
                <a:sym typeface="+mn-ea"/>
              </a:rPr>
              <a:t>mult</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err="1">
                <a:ln/>
                <a:solidFill>
                  <a:schemeClr val="tx1"/>
                </a:solidFill>
                <a:effectLst>
                  <a:outerShdw blurRad="38100" dist="19050" dir="2700000" algn="tl" rotWithShape="0">
                    <a:schemeClr val="dk1">
                      <a:alpha val="40000"/>
                    </a:schemeClr>
                  </a:outerShdw>
                </a:effectLst>
                <a:sym typeface="+mn-ea"/>
              </a:rPr>
              <a:t>chiar</a:t>
            </a:r>
            <a:r>
              <a:rPr lang="en-US" b="1" i="1" dirty="0">
                <a:ln/>
                <a:solidFill>
                  <a:schemeClr val="tx1"/>
                </a:solidFill>
                <a:effectLst>
                  <a:outerShdw blurRad="38100" dist="19050" dir="2700000" algn="tl" rotWithShape="0">
                    <a:schemeClr val="dk1">
                      <a:alpha val="40000"/>
                    </a:schemeClr>
                  </a:outerShdw>
                </a:effectLst>
                <a:sym typeface="+mn-ea"/>
              </a:rPr>
              <a:t> din </a:t>
            </a:r>
            <a:r>
              <a:rPr lang="en-US" b="1" i="1" dirty="0" err="1">
                <a:ln/>
                <a:solidFill>
                  <a:schemeClr val="tx1"/>
                </a:solidFill>
                <a:effectLst>
                  <a:outerShdw blurRad="38100" dist="19050" dir="2700000" algn="tl" rotWithShape="0">
                    <a:schemeClr val="dk1">
                      <a:alpha val="40000"/>
                    </a:schemeClr>
                  </a:outerShdw>
                </a:effectLst>
                <a:sym typeface="+mn-ea"/>
              </a:rPr>
              <a:t>momentul</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err="1">
                <a:ln/>
                <a:solidFill>
                  <a:schemeClr val="tx1"/>
                </a:solidFill>
                <a:effectLst>
                  <a:outerShdw blurRad="38100" dist="19050" dir="2700000" algn="tl" rotWithShape="0">
                    <a:schemeClr val="dk1">
                      <a:alpha val="40000"/>
                    </a:schemeClr>
                  </a:outerShdw>
                </a:effectLst>
                <a:sym typeface="+mn-ea"/>
              </a:rPr>
              <a:t>prezentarii</a:t>
            </a:r>
            <a:r>
              <a:rPr lang="en-US" b="1" i="1" dirty="0">
                <a:ln/>
                <a:solidFill>
                  <a:schemeClr val="tx1"/>
                </a:solidFill>
                <a:effectLst>
                  <a:outerShdw blurRad="38100" dist="19050" dir="2700000" algn="tl" rotWithShape="0">
                    <a:schemeClr val="dk1">
                      <a:alpha val="40000"/>
                    </a:schemeClr>
                  </a:outerShdw>
                </a:effectLst>
                <a:sym typeface="+mn-ea"/>
              </a:rPr>
              <a:t>. </a:t>
            </a:r>
            <a:endParaRPr lang="en-US" b="1" i="1" dirty="0" smtClean="0">
              <a:ln/>
              <a:solidFill>
                <a:schemeClr val="tx1"/>
              </a:solidFill>
              <a:effectLst>
                <a:outerShdw blurRad="38100" dist="19050" dir="2700000" algn="tl" rotWithShape="0">
                  <a:schemeClr val="dk1">
                    <a:alpha val="40000"/>
                  </a:schemeClr>
                </a:outerShdw>
              </a:effectLst>
              <a:sym typeface="+mn-ea"/>
            </a:endParaRPr>
          </a:p>
          <a:p>
            <a:pPr marL="285750" lvl="0" indent="-285750">
              <a:buFont typeface="Arial" panose="020B0604020202020204" pitchFamily="34" charset="0"/>
              <a:buChar char="•"/>
            </a:pPr>
            <a:r>
              <a:rPr lang="en-US" b="1" i="1" dirty="0" smtClean="0">
                <a:ln/>
                <a:solidFill>
                  <a:schemeClr val="tx1"/>
                </a:solidFill>
                <a:effectLst>
                  <a:outerShdw blurRad="38100" dist="19050" dir="2700000" algn="tl" rotWithShape="0">
                    <a:schemeClr val="dk1">
                      <a:alpha val="40000"/>
                    </a:schemeClr>
                  </a:outerShdw>
                </a:effectLst>
                <a:sym typeface="+mn-ea"/>
              </a:rPr>
              <a:t>Sa </a:t>
            </a:r>
            <a:r>
              <a:rPr lang="en-US" b="1" i="1" dirty="0" err="1">
                <a:ln/>
                <a:solidFill>
                  <a:schemeClr val="tx1"/>
                </a:solidFill>
                <a:effectLst>
                  <a:outerShdw blurRad="38100" dist="19050" dir="2700000" algn="tl" rotWithShape="0">
                    <a:schemeClr val="dk1">
                      <a:alpha val="40000"/>
                    </a:schemeClr>
                  </a:outerShdw>
                </a:effectLst>
                <a:sym typeface="+mn-ea"/>
              </a:rPr>
              <a:t>aiba</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err="1">
                <a:ln/>
                <a:solidFill>
                  <a:schemeClr val="tx1"/>
                </a:solidFill>
                <a:effectLst>
                  <a:outerShdw blurRad="38100" dist="19050" dir="2700000" algn="tl" rotWithShape="0">
                    <a:schemeClr val="dk1">
                      <a:alpha val="40000"/>
                    </a:schemeClr>
                  </a:outerShdw>
                </a:effectLst>
                <a:sym typeface="+mn-ea"/>
              </a:rPr>
              <a:t>capacitatea</a:t>
            </a:r>
            <a:r>
              <a:rPr lang="en-US" b="1" i="1" dirty="0">
                <a:ln/>
                <a:solidFill>
                  <a:schemeClr val="tx1"/>
                </a:solidFill>
                <a:effectLst>
                  <a:outerShdw blurRad="38100" dist="19050" dir="2700000" algn="tl" rotWithShape="0">
                    <a:schemeClr val="dk1">
                      <a:alpha val="40000"/>
                    </a:schemeClr>
                  </a:outerShdw>
                </a:effectLst>
                <a:sym typeface="+mn-ea"/>
              </a:rPr>
              <a:t> de a-i </a:t>
            </a:r>
            <a:r>
              <a:rPr lang="en-US" b="1" i="1" dirty="0" err="1">
                <a:ln/>
                <a:solidFill>
                  <a:schemeClr val="tx1"/>
                </a:solidFill>
                <a:effectLst>
                  <a:outerShdw blurRad="38100" dist="19050" dir="2700000" algn="tl" rotWithShape="0">
                    <a:schemeClr val="dk1">
                      <a:alpha val="40000"/>
                    </a:schemeClr>
                  </a:outerShdw>
                </a:effectLst>
                <a:sym typeface="+mn-ea"/>
              </a:rPr>
              <a:t>inspira</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err="1">
                <a:ln/>
                <a:solidFill>
                  <a:schemeClr val="tx1"/>
                </a:solidFill>
                <a:effectLst>
                  <a:outerShdw blurRad="38100" dist="19050" dir="2700000" algn="tl" rotWithShape="0">
                    <a:schemeClr val="dk1">
                      <a:alpha val="40000"/>
                    </a:schemeClr>
                  </a:outerShdw>
                </a:effectLst>
                <a:sym typeface="+mn-ea"/>
              </a:rPr>
              <a:t>pe</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err="1">
                <a:ln/>
                <a:solidFill>
                  <a:schemeClr val="tx1"/>
                </a:solidFill>
                <a:effectLst>
                  <a:outerShdw blurRad="38100" dist="19050" dir="2700000" algn="tl" rotWithShape="0">
                    <a:schemeClr val="dk1">
                      <a:alpha val="40000"/>
                    </a:schemeClr>
                  </a:outerShdw>
                </a:effectLst>
                <a:sym typeface="+mn-ea"/>
              </a:rPr>
              <a:t>ceilalti</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err="1">
                <a:ln/>
                <a:solidFill>
                  <a:schemeClr val="tx1"/>
                </a:solidFill>
                <a:effectLst>
                  <a:outerShdw blurRad="38100" dist="19050" dir="2700000" algn="tl" rotWithShape="0">
                    <a:schemeClr val="dk1">
                      <a:alpha val="40000"/>
                    </a:schemeClr>
                  </a:outerShdw>
                </a:effectLst>
                <a:sym typeface="+mn-ea"/>
              </a:rPr>
              <a:t>prin</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err="1">
                <a:ln/>
                <a:solidFill>
                  <a:schemeClr val="tx1"/>
                </a:solidFill>
                <a:effectLst>
                  <a:outerShdw blurRad="38100" dist="19050" dir="2700000" algn="tl" rotWithShape="0">
                    <a:schemeClr val="dk1">
                      <a:alpha val="40000"/>
                    </a:schemeClr>
                  </a:outerShdw>
                </a:effectLst>
                <a:sym typeface="+mn-ea"/>
              </a:rPr>
              <a:t>crearea</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err="1">
                <a:ln/>
                <a:solidFill>
                  <a:schemeClr val="tx1"/>
                </a:solidFill>
                <a:effectLst>
                  <a:outerShdw blurRad="38100" dist="19050" dir="2700000" algn="tl" rotWithShape="0">
                    <a:schemeClr val="dk1">
                      <a:alpha val="40000"/>
                    </a:schemeClr>
                  </a:outerShdw>
                </a:effectLst>
                <a:sym typeface="+mn-ea"/>
              </a:rPr>
              <a:t>unei</a:t>
            </a:r>
            <a:r>
              <a:rPr lang="en-US" b="1" i="1" dirty="0">
                <a:ln/>
                <a:solidFill>
                  <a:schemeClr val="tx1"/>
                </a:solidFill>
                <a:effectLst>
                  <a:outerShdw blurRad="38100" dist="19050" dir="2700000" algn="tl" rotWithShape="0">
                    <a:schemeClr val="dk1">
                      <a:alpha val="40000"/>
                    </a:schemeClr>
                  </a:outerShdw>
                </a:effectLst>
                <a:sym typeface="+mn-ea"/>
              </a:rPr>
              <a:t> </a:t>
            </a:r>
            <a:r>
              <a:rPr lang="en-US" b="1" i="1" u="sng" dirty="0" err="1">
                <a:ln/>
                <a:solidFill>
                  <a:schemeClr val="tx1"/>
                </a:solidFill>
                <a:effectLst>
                  <a:outerShdw blurRad="38100" dist="19050" dir="2700000" algn="tl" rotWithShape="0">
                    <a:schemeClr val="dk1">
                      <a:alpha val="40000"/>
                    </a:schemeClr>
                  </a:outerShdw>
                </a:effectLst>
                <a:sym typeface="+mn-ea"/>
              </a:rPr>
              <a:t>motivatii</a:t>
            </a:r>
            <a:r>
              <a:rPr lang="en-US" b="1" i="1" u="sng" dirty="0">
                <a:ln/>
                <a:solidFill>
                  <a:schemeClr val="tx1"/>
                </a:solidFill>
                <a:effectLst>
                  <a:outerShdw blurRad="38100" dist="19050" dir="2700000" algn="tl" rotWithShape="0">
                    <a:schemeClr val="dk1">
                      <a:alpha val="40000"/>
                    </a:schemeClr>
                  </a:outerShdw>
                </a:effectLst>
                <a:sym typeface="+mn-ea"/>
              </a:rPr>
              <a:t> </a:t>
            </a:r>
            <a:r>
              <a:rPr lang="en-US" b="1" i="1" dirty="0" err="1">
                <a:ln/>
                <a:solidFill>
                  <a:schemeClr val="tx1"/>
                </a:solidFill>
                <a:effectLst>
                  <a:outerShdw blurRad="38100" dist="19050" dir="2700000" algn="tl" rotWithShape="0">
                    <a:schemeClr val="dk1">
                      <a:alpha val="40000"/>
                    </a:schemeClr>
                  </a:outerShdw>
                </a:effectLst>
                <a:sym typeface="+mn-ea"/>
              </a:rPr>
              <a:t>pentru</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err="1" smtClean="0">
                <a:ln/>
                <a:solidFill>
                  <a:schemeClr val="tx1"/>
                </a:solidFill>
                <a:effectLst>
                  <a:outerShdw blurRad="38100" dist="19050" dir="2700000" algn="tl" rotWithShape="0">
                    <a:schemeClr val="dk1">
                      <a:alpha val="40000"/>
                    </a:schemeClr>
                  </a:outerShdw>
                </a:effectLst>
                <a:sym typeface="+mn-ea"/>
              </a:rPr>
              <a:t>cursanti</a:t>
            </a:r>
            <a:r>
              <a:rPr lang="en-US" b="1" i="1" dirty="0" smtClean="0">
                <a:ln/>
                <a:solidFill>
                  <a:schemeClr val="tx1"/>
                </a:solidFill>
                <a:effectLst>
                  <a:outerShdw blurRad="38100" dist="19050" dir="2700000" algn="tl" rotWithShape="0">
                    <a:schemeClr val="dk1">
                      <a:alpha val="40000"/>
                    </a:schemeClr>
                  </a:outerShdw>
                </a:effectLst>
                <a:sym typeface="+mn-ea"/>
              </a:rPr>
              <a:t> </a:t>
            </a:r>
            <a:r>
              <a:rPr lang="en-US" b="1" i="1" dirty="0" err="1">
                <a:ln/>
                <a:solidFill>
                  <a:schemeClr val="tx1"/>
                </a:solidFill>
                <a:effectLst>
                  <a:outerShdw blurRad="38100" dist="19050" dir="2700000" algn="tl" rotWithShape="0">
                    <a:schemeClr val="dk1">
                      <a:alpha val="40000"/>
                    </a:schemeClr>
                  </a:outerShdw>
                </a:effectLst>
                <a:sym typeface="+mn-ea"/>
              </a:rPr>
              <a:t>astfel</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err="1">
                <a:ln/>
                <a:solidFill>
                  <a:schemeClr val="tx1"/>
                </a:solidFill>
                <a:effectLst>
                  <a:outerShdw blurRad="38100" dist="19050" dir="2700000" algn="tl" rotWithShape="0">
                    <a:schemeClr val="dk1">
                      <a:alpha val="40000"/>
                    </a:schemeClr>
                  </a:outerShdw>
                </a:effectLst>
                <a:sym typeface="+mn-ea"/>
              </a:rPr>
              <a:t>incat</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err="1">
                <a:ln/>
                <a:solidFill>
                  <a:schemeClr val="tx1"/>
                </a:solidFill>
                <a:effectLst>
                  <a:outerShdw blurRad="38100" dist="19050" dir="2700000" algn="tl" rotWithShape="0">
                    <a:schemeClr val="dk1">
                      <a:alpha val="40000"/>
                    </a:schemeClr>
                  </a:outerShdw>
                </a:effectLst>
                <a:sym typeface="+mn-ea"/>
              </a:rPr>
              <a:t>acestia</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err="1">
                <a:ln/>
                <a:solidFill>
                  <a:schemeClr val="tx1"/>
                </a:solidFill>
                <a:effectLst>
                  <a:outerShdw blurRad="38100" dist="19050" dir="2700000" algn="tl" rotWithShape="0">
                    <a:schemeClr val="dk1">
                      <a:alpha val="40000"/>
                    </a:schemeClr>
                  </a:outerShdw>
                </a:effectLst>
                <a:sym typeface="+mn-ea"/>
              </a:rPr>
              <a:t>sa</a:t>
            </a:r>
            <a:r>
              <a:rPr lang="en-US" b="1" i="1" dirty="0">
                <a:ln/>
                <a:solidFill>
                  <a:schemeClr val="tx1"/>
                </a:solidFill>
                <a:effectLst>
                  <a:outerShdw blurRad="38100" dist="19050" dir="2700000" algn="tl" rotWithShape="0">
                    <a:schemeClr val="dk1">
                      <a:alpha val="40000"/>
                    </a:schemeClr>
                  </a:outerShdw>
                </a:effectLst>
                <a:sym typeface="+mn-ea"/>
              </a:rPr>
              <a:t> se </a:t>
            </a:r>
            <a:r>
              <a:rPr lang="en-US" b="1" i="1" dirty="0" err="1">
                <a:ln/>
                <a:solidFill>
                  <a:schemeClr val="tx1"/>
                </a:solidFill>
                <a:effectLst>
                  <a:outerShdw blurRad="38100" dist="19050" dir="2700000" algn="tl" rotWithShape="0">
                    <a:schemeClr val="dk1">
                      <a:alpha val="40000"/>
                    </a:schemeClr>
                  </a:outerShdw>
                </a:effectLst>
                <a:sym typeface="+mn-ea"/>
              </a:rPr>
              <a:t>focalizeze</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err="1">
                <a:ln/>
                <a:solidFill>
                  <a:schemeClr val="tx1"/>
                </a:solidFill>
                <a:effectLst>
                  <a:outerShdw blurRad="38100" dist="19050" dir="2700000" algn="tl" rotWithShape="0">
                    <a:schemeClr val="dk1">
                      <a:alpha val="40000"/>
                    </a:schemeClr>
                  </a:outerShdw>
                </a:effectLst>
                <a:sym typeface="+mn-ea"/>
              </a:rPr>
              <a:t>pe</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err="1">
                <a:ln/>
                <a:solidFill>
                  <a:schemeClr val="tx1"/>
                </a:solidFill>
                <a:effectLst>
                  <a:outerShdw blurRad="38100" dist="19050" dir="2700000" algn="tl" rotWithShape="0">
                    <a:schemeClr val="dk1">
                      <a:alpha val="40000"/>
                    </a:schemeClr>
                  </a:outerShdw>
                </a:effectLst>
                <a:sym typeface="+mn-ea"/>
              </a:rPr>
              <a:t>obiectivele</a:t>
            </a:r>
            <a:r>
              <a:rPr lang="en-US" b="1" i="1" dirty="0">
                <a:ln/>
                <a:solidFill>
                  <a:schemeClr val="tx1"/>
                </a:solidFill>
                <a:effectLst>
                  <a:outerShdw blurRad="38100" dist="19050" dir="2700000" algn="tl" rotWithShape="0">
                    <a:schemeClr val="dk1">
                      <a:alpha val="40000"/>
                    </a:schemeClr>
                  </a:outerShdw>
                </a:effectLst>
                <a:sym typeface="+mn-ea"/>
              </a:rPr>
              <a:t> de </a:t>
            </a:r>
            <a:r>
              <a:rPr lang="en-US" b="1" i="1" dirty="0" err="1">
                <a:ln/>
                <a:solidFill>
                  <a:schemeClr val="tx1"/>
                </a:solidFill>
                <a:effectLst>
                  <a:outerShdw blurRad="38100" dist="19050" dir="2700000" algn="tl" rotWithShape="0">
                    <a:schemeClr val="dk1">
                      <a:alpha val="40000"/>
                    </a:schemeClr>
                  </a:outerShdw>
                </a:effectLst>
                <a:sym typeface="+mn-ea"/>
              </a:rPr>
              <a:t>invatare</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err="1">
                <a:ln/>
                <a:solidFill>
                  <a:schemeClr val="tx1"/>
                </a:solidFill>
                <a:effectLst>
                  <a:outerShdw blurRad="38100" dist="19050" dir="2700000" algn="tl" rotWithShape="0">
                    <a:schemeClr val="dk1">
                      <a:alpha val="40000"/>
                    </a:schemeClr>
                  </a:outerShdw>
                </a:effectLst>
                <a:sym typeface="+mn-ea"/>
              </a:rPr>
              <a:t>sa</a:t>
            </a:r>
            <a:r>
              <a:rPr lang="en-US" b="1" i="1" dirty="0">
                <a:ln/>
                <a:solidFill>
                  <a:schemeClr val="tx1"/>
                </a:solidFill>
                <a:effectLst>
                  <a:outerShdw blurRad="38100" dist="19050" dir="2700000" algn="tl" rotWithShape="0">
                    <a:schemeClr val="dk1">
                      <a:alpha val="40000"/>
                    </a:schemeClr>
                  </a:outerShdw>
                </a:effectLst>
                <a:sym typeface="+mn-ea"/>
              </a:rPr>
              <a:t>-i </a:t>
            </a:r>
            <a:r>
              <a:rPr lang="en-US" b="1" i="1" dirty="0" err="1">
                <a:ln/>
                <a:solidFill>
                  <a:schemeClr val="tx1"/>
                </a:solidFill>
                <a:effectLst>
                  <a:outerShdw blurRad="38100" dist="19050" dir="2700000" algn="tl" rotWithShape="0">
                    <a:schemeClr val="dk1">
                      <a:alpha val="40000"/>
                    </a:schemeClr>
                  </a:outerShdw>
                </a:effectLst>
                <a:sym typeface="+mn-ea"/>
              </a:rPr>
              <a:t>ajute</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err="1">
                <a:ln/>
                <a:solidFill>
                  <a:schemeClr val="tx1"/>
                </a:solidFill>
                <a:effectLst>
                  <a:outerShdw blurRad="38100" dist="19050" dir="2700000" algn="tl" rotWithShape="0">
                    <a:schemeClr val="dk1">
                      <a:alpha val="40000"/>
                    </a:schemeClr>
                  </a:outerShdw>
                </a:effectLst>
                <a:sym typeface="+mn-ea"/>
              </a:rPr>
              <a:t>sa-si</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err="1">
                <a:ln/>
                <a:solidFill>
                  <a:schemeClr val="tx1"/>
                </a:solidFill>
                <a:effectLst>
                  <a:outerShdw blurRad="38100" dist="19050" dir="2700000" algn="tl" rotWithShape="0">
                    <a:schemeClr val="dk1">
                      <a:alpha val="40000"/>
                    </a:schemeClr>
                  </a:outerShdw>
                </a:effectLst>
                <a:sym typeface="+mn-ea"/>
              </a:rPr>
              <a:t>identifice</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err="1">
                <a:ln/>
                <a:solidFill>
                  <a:schemeClr val="tx1"/>
                </a:solidFill>
                <a:effectLst>
                  <a:outerShdw blurRad="38100" dist="19050" dir="2700000" algn="tl" rotWithShape="0">
                    <a:schemeClr val="dk1">
                      <a:alpha val="40000"/>
                    </a:schemeClr>
                  </a:outerShdw>
                </a:effectLst>
                <a:sym typeface="+mn-ea"/>
              </a:rPr>
              <a:t>si</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err="1">
                <a:ln/>
                <a:solidFill>
                  <a:schemeClr val="tx1"/>
                </a:solidFill>
                <a:effectLst>
                  <a:outerShdw blurRad="38100" dist="19050" dir="2700000" algn="tl" rotWithShape="0">
                    <a:schemeClr val="dk1">
                      <a:alpha val="40000"/>
                    </a:schemeClr>
                  </a:outerShdw>
                </a:effectLst>
                <a:sym typeface="+mn-ea"/>
              </a:rPr>
              <a:t>sa-si</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err="1">
                <a:ln/>
                <a:solidFill>
                  <a:schemeClr val="tx1"/>
                </a:solidFill>
                <a:effectLst>
                  <a:outerShdw blurRad="38100" dist="19050" dir="2700000" algn="tl" rotWithShape="0">
                    <a:schemeClr val="dk1">
                      <a:alpha val="40000"/>
                    </a:schemeClr>
                  </a:outerShdw>
                </a:effectLst>
                <a:sym typeface="+mn-ea"/>
              </a:rPr>
              <a:t>dezvolte</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err="1">
                <a:ln/>
                <a:solidFill>
                  <a:schemeClr val="tx1"/>
                </a:solidFill>
                <a:effectLst>
                  <a:outerShdw blurRad="38100" dist="19050" dir="2700000" algn="tl" rotWithShape="0">
                    <a:schemeClr val="dk1">
                      <a:alpha val="40000"/>
                    </a:schemeClr>
                  </a:outerShdw>
                </a:effectLst>
                <a:sym typeface="+mn-ea"/>
              </a:rPr>
              <a:t>punctele</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err="1">
                <a:ln/>
                <a:solidFill>
                  <a:schemeClr val="tx1"/>
                </a:solidFill>
                <a:effectLst>
                  <a:outerShdw blurRad="38100" dist="19050" dir="2700000" algn="tl" rotWithShape="0">
                    <a:schemeClr val="dk1">
                      <a:alpha val="40000"/>
                    </a:schemeClr>
                  </a:outerShdw>
                </a:effectLst>
                <a:sym typeface="+mn-ea"/>
              </a:rPr>
              <a:t>tari</a:t>
            </a:r>
            <a:r>
              <a:rPr lang="en-US" b="1" i="1" dirty="0">
                <a:ln/>
                <a:solidFill>
                  <a:schemeClr val="tx1"/>
                </a:solidFill>
                <a:effectLst>
                  <a:outerShdw blurRad="38100" dist="19050" dir="2700000" algn="tl" rotWithShape="0">
                    <a:schemeClr val="dk1">
                      <a:alpha val="40000"/>
                    </a:schemeClr>
                  </a:outerShdw>
                </a:effectLst>
                <a:sym typeface="+mn-ea"/>
              </a:rPr>
              <a:t> in </a:t>
            </a:r>
            <a:r>
              <a:rPr lang="en-US" b="1" i="1" dirty="0" err="1">
                <a:ln/>
                <a:solidFill>
                  <a:schemeClr val="tx1"/>
                </a:solidFill>
                <a:effectLst>
                  <a:outerShdw blurRad="38100" dist="19050" dir="2700000" algn="tl" rotWithShape="0">
                    <a:schemeClr val="dk1">
                      <a:alpha val="40000"/>
                    </a:schemeClr>
                  </a:outerShdw>
                </a:effectLst>
                <a:sym typeface="+mn-ea"/>
              </a:rPr>
              <a:t>ce</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err="1">
                <a:ln/>
                <a:solidFill>
                  <a:schemeClr val="tx1"/>
                </a:solidFill>
                <a:effectLst>
                  <a:outerShdw blurRad="38100" dist="19050" dir="2700000" algn="tl" rotWithShape="0">
                    <a:schemeClr val="dk1">
                      <a:alpha val="40000"/>
                    </a:schemeClr>
                  </a:outerShdw>
                </a:effectLst>
                <a:sym typeface="+mn-ea"/>
              </a:rPr>
              <a:t>priveste</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err="1">
                <a:ln/>
                <a:solidFill>
                  <a:schemeClr val="tx1"/>
                </a:solidFill>
                <a:effectLst>
                  <a:outerShdw blurRad="38100" dist="19050" dir="2700000" algn="tl" rotWithShape="0">
                    <a:schemeClr val="dk1">
                      <a:alpha val="40000"/>
                    </a:schemeClr>
                  </a:outerShdw>
                </a:effectLst>
                <a:sym typeface="+mn-ea"/>
              </a:rPr>
              <a:t>competentele</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err="1">
                <a:ln/>
                <a:solidFill>
                  <a:schemeClr val="tx1"/>
                </a:solidFill>
                <a:effectLst>
                  <a:outerShdw blurRad="38100" dist="19050" dir="2700000" algn="tl" rotWithShape="0">
                    <a:schemeClr val="dk1">
                      <a:alpha val="40000"/>
                    </a:schemeClr>
                  </a:outerShdw>
                </a:effectLst>
                <a:sym typeface="+mn-ea"/>
              </a:rPr>
              <a:t>si</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err="1">
                <a:ln/>
                <a:solidFill>
                  <a:schemeClr val="tx1"/>
                </a:solidFill>
                <a:effectLst>
                  <a:outerShdw blurRad="38100" dist="19050" dir="2700000" algn="tl" rotWithShape="0">
                    <a:schemeClr val="dk1">
                      <a:alpha val="40000"/>
                    </a:schemeClr>
                  </a:outerShdw>
                </a:effectLst>
                <a:sym typeface="+mn-ea"/>
              </a:rPr>
              <a:t>abilitatile</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err="1">
                <a:ln/>
                <a:solidFill>
                  <a:schemeClr val="tx1"/>
                </a:solidFill>
                <a:effectLst>
                  <a:outerShdw blurRad="38100" dist="19050" dir="2700000" algn="tl" rotWithShape="0">
                    <a:schemeClr val="dk1">
                      <a:alpha val="40000"/>
                    </a:schemeClr>
                  </a:outerShdw>
                </a:effectLst>
                <a:sym typeface="+mn-ea"/>
              </a:rPr>
              <a:t>pe</a:t>
            </a:r>
            <a:r>
              <a:rPr lang="en-US" b="1" i="1" dirty="0">
                <a:ln/>
                <a:solidFill>
                  <a:schemeClr val="tx1"/>
                </a:solidFill>
                <a:effectLst>
                  <a:outerShdw blurRad="38100" dist="19050" dir="2700000" algn="tl" rotWithShape="0">
                    <a:schemeClr val="dk1">
                      <a:alpha val="40000"/>
                    </a:schemeClr>
                  </a:outerShdw>
                </a:effectLst>
                <a:sym typeface="+mn-ea"/>
              </a:rPr>
              <a:t> care le </a:t>
            </a:r>
            <a:r>
              <a:rPr lang="en-US" b="1" i="1" dirty="0" err="1">
                <a:ln/>
                <a:solidFill>
                  <a:schemeClr val="tx1"/>
                </a:solidFill>
                <a:effectLst>
                  <a:outerShdw blurRad="38100" dist="19050" dir="2700000" algn="tl" rotWithShape="0">
                    <a:schemeClr val="dk1">
                      <a:alpha val="40000"/>
                    </a:schemeClr>
                  </a:outerShdw>
                </a:effectLst>
                <a:sym typeface="+mn-ea"/>
              </a:rPr>
              <a:t>detin</a:t>
            </a:r>
            <a:endParaRPr lang="en-US" sz="1000" b="1" i="1" dirty="0" err="1">
              <a:ln/>
              <a:solidFill>
                <a:schemeClr val="tx1"/>
              </a:solidFill>
              <a:effectLst>
                <a:outerShdw blurRad="38100" dist="19050" dir="2700000" algn="tl" rotWithShape="0">
                  <a:schemeClr val="dk1">
                    <a:alpha val="40000"/>
                  </a:schemeClr>
                </a:outerShdw>
              </a:effectLst>
              <a:ea typeface="Arial" panose="020B0604020202020204" pitchFamily="34" charset="0"/>
              <a:cs typeface="+mn-ea"/>
              <a:sym typeface="+mn-ea"/>
            </a:endParaRPr>
          </a:p>
          <a:p>
            <a:pPr lvl="1">
              <a:lnSpc>
                <a:spcPct val="100000"/>
              </a:lnSpc>
              <a:spcBef>
                <a:spcPts val="0"/>
              </a:spcBef>
              <a:spcAft>
                <a:spcPts val="0"/>
              </a:spcAft>
            </a:pPr>
            <a:endParaRPr lang="ro-RO" b="1" i="1" dirty="0" smtClean="0">
              <a:solidFill>
                <a:schemeClr val="tx1"/>
              </a:solidFill>
              <a:effectLst>
                <a:outerShdw blurRad="38100" dist="19050" dir="2700000" algn="tl" rotWithShape="0">
                  <a:schemeClr val="dk1">
                    <a:alpha val="40000"/>
                  </a:schemeClr>
                </a:outerShdw>
              </a:effectLst>
              <a:sym typeface="+mn-ea"/>
            </a:endParaRPr>
          </a:p>
          <a:p>
            <a:pPr lvl="0" algn="l">
              <a:buFont typeface="Arial" panose="020B0604020202020204" pitchFamily="34" charset="0"/>
              <a:tabLst>
                <a:tab pos="2190750" algn="l"/>
              </a:tabLst>
            </a:pPr>
            <a:endParaRPr lang="en-US" dirty="0"/>
          </a:p>
        </p:txBody>
      </p:sp>
      <p:pic>
        <p:nvPicPr>
          <p:cNvPr id="12" name="Picture Placeholder 11"/>
          <p:cNvPicPr>
            <a:picLocks noGrp="1" noChangeAspect="1"/>
          </p:cNvPicPr>
          <p:nvPr>
            <p:ph type="pic" idx="12"/>
          </p:nvPr>
        </p:nvPicPr>
        <p:blipFill>
          <a:blip r:embed="rId11">
            <a:extLst>
              <a:ext uri="{28A0092B-C50C-407E-A947-70E740481C1C}">
                <a14:useLocalDpi xmlns:a14="http://schemas.microsoft.com/office/drawing/2010/main" val="0"/>
              </a:ext>
            </a:extLst>
          </a:blip>
          <a:stretch>
            <a:fillRect/>
          </a:stretch>
        </p:blipFill>
        <p:spPr>
          <a:xfrm>
            <a:off x="6915785" y="2752725"/>
            <a:ext cx="2051685" cy="2051685"/>
          </a:xfrm>
          <a:prstGeom prst="rect">
            <a:avLst/>
          </a:prstGeom>
        </p:spPr>
      </p:pic>
    </p:spTree>
    <p:extLst>
      <p:ext uri="{BB962C8B-B14F-4D97-AF65-F5344CB8AC3E}">
        <p14:creationId xmlns:p14="http://schemas.microsoft.com/office/powerpoint/2010/main" val="16360704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3"/>
          </p:nvPr>
        </p:nvSpPr>
        <p:spPr>
          <a:xfrm>
            <a:off x="422275" y="6315710"/>
            <a:ext cx="8460105" cy="383540"/>
          </a:xfrm>
        </p:spPr>
        <p:txBody>
          <a:bodyPr wrap="square"/>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4"/>
          </p:nvPr>
        </p:nvSpPr>
        <p:spPr>
          <a:noFill/>
        </p:spPr>
        <p:txBody>
          <a:bodyPr/>
          <a:lstStyle/>
          <a:p>
            <a:endParaRPr lang="de-DE" dirty="0">
              <a:cs typeface="Arial" panose="020B0604020202020204" pitchFamily="34"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7" name="TextBox 6"/>
          <p:cNvSpPr txBox="1"/>
          <p:nvPr/>
        </p:nvSpPr>
        <p:spPr>
          <a:xfrm>
            <a:off x="226060" y="1260475"/>
            <a:ext cx="8771255" cy="583565"/>
          </a:xfrm>
          <a:prstGeom prst="rect">
            <a:avLst/>
          </a:prstGeom>
          <a:noFill/>
          <a:effectLst>
            <a:reflection blurRad="6350" endPos="0" dist="101600" dir="5400000" sy="-100000" algn="bl" rotWithShape="0"/>
          </a:effectLst>
        </p:spPr>
        <p:txBody>
          <a:bodyPr wrap="square" rtlCol="0">
            <a:spAutoFit/>
          </a:bodyPr>
          <a:lstStyle/>
          <a:p>
            <a:r>
              <a:rPr lang="ro-RO" sz="3200" i="1" dirty="0" smtClean="0">
                <a:solidFill>
                  <a:srgbClr val="000000">
                    <a:lumMod val="50000"/>
                    <a:lumOff val="50000"/>
                  </a:srgbClr>
                </a:solidFill>
                <a:latin typeface="Arial" panose="020B0604020202020204" pitchFamily="34" charset="0"/>
                <a:cs typeface="Arial" panose="020B0604020202020204" pitchFamily="34" charset="0"/>
              </a:rPr>
              <a:t>2.4. Centrul de Formare Profesională</a:t>
            </a:r>
            <a:endParaRPr lang="ro-RO" sz="3200" i="1" dirty="0" smtClean="0">
              <a:solidFill>
                <a:srgbClr val="2C87C8"/>
              </a:solidFill>
              <a:latin typeface="Arial" panose="020B0604020202020204" pitchFamily="34" charset="0"/>
              <a:cs typeface="Arial" panose="020B0604020202020204" pitchFamily="34" charset="0"/>
            </a:endParaRPr>
          </a:p>
        </p:txBody>
      </p:sp>
      <p:sp>
        <p:nvSpPr>
          <p:cNvPr id="4" name="Title 1"/>
          <p:cNvSpPr>
            <a:spLocks noGrp="1"/>
          </p:cNvSpPr>
          <p:nvPr/>
        </p:nvSpPr>
        <p:spPr>
          <a:xfrm>
            <a:off x="226060" y="2150745"/>
            <a:ext cx="8554085" cy="4972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i="1" dirty="0" err="1" smtClean="0">
                <a:solidFill>
                  <a:srgbClr val="000000"/>
                </a:solidFill>
                <a:sym typeface="+mn-ea"/>
              </a:rPr>
              <a:t>Cerintele pentru un potential formator</a:t>
            </a:r>
          </a:p>
        </p:txBody>
      </p:sp>
      <p:grpSp>
        <p:nvGrpSpPr>
          <p:cNvPr id="6" name="Group 5"/>
          <p:cNvGrpSpPr/>
          <p:nvPr/>
        </p:nvGrpSpPr>
        <p:grpSpPr>
          <a:xfrm>
            <a:off x="342265" y="1844040"/>
            <a:ext cx="7012940" cy="87630"/>
            <a:chOff x="954194" y="783014"/>
            <a:chExt cx="6151685" cy="87766"/>
          </a:xfrm>
        </p:grpSpPr>
        <p:sp>
          <p:nvSpPr>
            <p:cNvPr id="8" name="Chevron 7"/>
            <p:cNvSpPr/>
            <p:nvPr/>
          </p:nvSpPr>
          <p:spPr>
            <a:xfrm>
              <a:off x="95419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9" name="Chevron 8"/>
            <p:cNvSpPr/>
            <p:nvPr/>
          </p:nvSpPr>
          <p:spPr>
            <a:xfrm>
              <a:off x="107018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0" name="Chevron 9"/>
            <p:cNvSpPr/>
            <p:nvPr/>
          </p:nvSpPr>
          <p:spPr>
            <a:xfrm>
              <a:off x="118618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1" name="Chevron 10"/>
            <p:cNvSpPr/>
            <p:nvPr/>
          </p:nvSpPr>
          <p:spPr>
            <a:xfrm>
              <a:off x="129643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 name="Chevron 4"/>
            <p:cNvSpPr/>
            <p:nvPr/>
          </p:nvSpPr>
          <p:spPr>
            <a:xfrm>
              <a:off x="141242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4" name="Chevron 13"/>
            <p:cNvSpPr/>
            <p:nvPr/>
          </p:nvSpPr>
          <p:spPr>
            <a:xfrm>
              <a:off x="152842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6" name="Chevron 15"/>
            <p:cNvSpPr/>
            <p:nvPr/>
          </p:nvSpPr>
          <p:spPr>
            <a:xfrm>
              <a:off x="164486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7" name="Chevron 16"/>
            <p:cNvSpPr/>
            <p:nvPr/>
          </p:nvSpPr>
          <p:spPr>
            <a:xfrm>
              <a:off x="176085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9" name="Chevron 18"/>
            <p:cNvSpPr/>
            <p:nvPr/>
          </p:nvSpPr>
          <p:spPr>
            <a:xfrm>
              <a:off x="187685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0" name="Chevron 19"/>
            <p:cNvSpPr/>
            <p:nvPr/>
          </p:nvSpPr>
          <p:spPr>
            <a:xfrm>
              <a:off x="198710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6" name="Chevron 25"/>
            <p:cNvSpPr/>
            <p:nvPr/>
          </p:nvSpPr>
          <p:spPr>
            <a:xfrm>
              <a:off x="210309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7" name="Chevron 26"/>
            <p:cNvSpPr/>
            <p:nvPr/>
          </p:nvSpPr>
          <p:spPr>
            <a:xfrm>
              <a:off x="221909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8" name="Chevron 27"/>
            <p:cNvSpPr/>
            <p:nvPr/>
          </p:nvSpPr>
          <p:spPr>
            <a:xfrm>
              <a:off x="232268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9" name="Chevron 28"/>
            <p:cNvSpPr/>
            <p:nvPr/>
          </p:nvSpPr>
          <p:spPr>
            <a:xfrm>
              <a:off x="243868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0" name="Chevron 29"/>
            <p:cNvSpPr/>
            <p:nvPr/>
          </p:nvSpPr>
          <p:spPr>
            <a:xfrm>
              <a:off x="255467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1" name="Chevron 30"/>
            <p:cNvSpPr/>
            <p:nvPr/>
          </p:nvSpPr>
          <p:spPr>
            <a:xfrm>
              <a:off x="266492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2" name="Chevron 31"/>
            <p:cNvSpPr/>
            <p:nvPr/>
          </p:nvSpPr>
          <p:spPr>
            <a:xfrm>
              <a:off x="278091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3" name="Chevron 32"/>
            <p:cNvSpPr/>
            <p:nvPr/>
          </p:nvSpPr>
          <p:spPr>
            <a:xfrm>
              <a:off x="289691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4" name="Chevron 33"/>
            <p:cNvSpPr/>
            <p:nvPr/>
          </p:nvSpPr>
          <p:spPr>
            <a:xfrm>
              <a:off x="301335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5" name="Chevron 34"/>
            <p:cNvSpPr/>
            <p:nvPr/>
          </p:nvSpPr>
          <p:spPr>
            <a:xfrm>
              <a:off x="312935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6" name="Chevron 35"/>
            <p:cNvSpPr/>
            <p:nvPr/>
          </p:nvSpPr>
          <p:spPr>
            <a:xfrm>
              <a:off x="324534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7" name="Chevron 36"/>
            <p:cNvSpPr/>
            <p:nvPr/>
          </p:nvSpPr>
          <p:spPr>
            <a:xfrm>
              <a:off x="335559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8" name="Chevron 37"/>
            <p:cNvSpPr/>
            <p:nvPr/>
          </p:nvSpPr>
          <p:spPr>
            <a:xfrm>
              <a:off x="347158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9" name="Chevron 38"/>
            <p:cNvSpPr/>
            <p:nvPr/>
          </p:nvSpPr>
          <p:spPr>
            <a:xfrm>
              <a:off x="358758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0" name="Chevron 39"/>
            <p:cNvSpPr/>
            <p:nvPr/>
          </p:nvSpPr>
          <p:spPr>
            <a:xfrm>
              <a:off x="369783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1" name="Chevron 40"/>
            <p:cNvSpPr/>
            <p:nvPr/>
          </p:nvSpPr>
          <p:spPr>
            <a:xfrm>
              <a:off x="381382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2" name="Chevron 41"/>
            <p:cNvSpPr/>
            <p:nvPr/>
          </p:nvSpPr>
          <p:spPr>
            <a:xfrm>
              <a:off x="392982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3" name="Chevron 42"/>
            <p:cNvSpPr/>
            <p:nvPr/>
          </p:nvSpPr>
          <p:spPr>
            <a:xfrm>
              <a:off x="404007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4" name="Chevron 43"/>
            <p:cNvSpPr/>
            <p:nvPr/>
          </p:nvSpPr>
          <p:spPr>
            <a:xfrm>
              <a:off x="415606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5" name="Chevron 44"/>
            <p:cNvSpPr/>
            <p:nvPr/>
          </p:nvSpPr>
          <p:spPr>
            <a:xfrm>
              <a:off x="427205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6" name="Chevron 45"/>
            <p:cNvSpPr/>
            <p:nvPr/>
          </p:nvSpPr>
          <p:spPr>
            <a:xfrm>
              <a:off x="438850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7" name="Chevron 46"/>
            <p:cNvSpPr/>
            <p:nvPr/>
          </p:nvSpPr>
          <p:spPr>
            <a:xfrm>
              <a:off x="450449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8" name="Chevron 47"/>
            <p:cNvSpPr/>
            <p:nvPr/>
          </p:nvSpPr>
          <p:spPr>
            <a:xfrm>
              <a:off x="462049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9" name="Chevron 48"/>
            <p:cNvSpPr/>
            <p:nvPr/>
          </p:nvSpPr>
          <p:spPr>
            <a:xfrm>
              <a:off x="473074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0" name="Chevron 49"/>
            <p:cNvSpPr/>
            <p:nvPr/>
          </p:nvSpPr>
          <p:spPr>
            <a:xfrm>
              <a:off x="484673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1" name="Chevron 50"/>
            <p:cNvSpPr/>
            <p:nvPr/>
          </p:nvSpPr>
          <p:spPr>
            <a:xfrm>
              <a:off x="496273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2" name="Chevron 51"/>
            <p:cNvSpPr/>
            <p:nvPr/>
          </p:nvSpPr>
          <p:spPr>
            <a:xfrm>
              <a:off x="506632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3" name="Chevron 52"/>
            <p:cNvSpPr/>
            <p:nvPr/>
          </p:nvSpPr>
          <p:spPr>
            <a:xfrm>
              <a:off x="517203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4" name="Chevron 53"/>
            <p:cNvSpPr/>
            <p:nvPr/>
          </p:nvSpPr>
          <p:spPr>
            <a:xfrm>
              <a:off x="528803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5" name="Chevron 54"/>
            <p:cNvSpPr/>
            <p:nvPr/>
          </p:nvSpPr>
          <p:spPr>
            <a:xfrm>
              <a:off x="540402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6" name="Chevron 55"/>
            <p:cNvSpPr/>
            <p:nvPr/>
          </p:nvSpPr>
          <p:spPr>
            <a:xfrm>
              <a:off x="552047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7" name="Chevron 56"/>
            <p:cNvSpPr/>
            <p:nvPr/>
          </p:nvSpPr>
          <p:spPr>
            <a:xfrm>
              <a:off x="563646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8" name="Chevron 57"/>
            <p:cNvSpPr/>
            <p:nvPr/>
          </p:nvSpPr>
          <p:spPr>
            <a:xfrm>
              <a:off x="575245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9" name="Chevron 58"/>
            <p:cNvSpPr/>
            <p:nvPr/>
          </p:nvSpPr>
          <p:spPr>
            <a:xfrm>
              <a:off x="586270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0" name="Chevron 59"/>
            <p:cNvSpPr/>
            <p:nvPr/>
          </p:nvSpPr>
          <p:spPr>
            <a:xfrm>
              <a:off x="597870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1" name="Chevron 60"/>
            <p:cNvSpPr/>
            <p:nvPr/>
          </p:nvSpPr>
          <p:spPr>
            <a:xfrm>
              <a:off x="609469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2" name="Chevron 61"/>
            <p:cNvSpPr/>
            <p:nvPr/>
          </p:nvSpPr>
          <p:spPr>
            <a:xfrm>
              <a:off x="620494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3" name="Chevron 62"/>
            <p:cNvSpPr/>
            <p:nvPr/>
          </p:nvSpPr>
          <p:spPr>
            <a:xfrm>
              <a:off x="632094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4" name="Chevron 63"/>
            <p:cNvSpPr/>
            <p:nvPr/>
          </p:nvSpPr>
          <p:spPr>
            <a:xfrm>
              <a:off x="643693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5" name="Chevron 64"/>
            <p:cNvSpPr/>
            <p:nvPr/>
          </p:nvSpPr>
          <p:spPr>
            <a:xfrm>
              <a:off x="654718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6" name="Chevron 65"/>
            <p:cNvSpPr/>
            <p:nvPr/>
          </p:nvSpPr>
          <p:spPr>
            <a:xfrm>
              <a:off x="666317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7" name="Chevron 66"/>
            <p:cNvSpPr/>
            <p:nvPr/>
          </p:nvSpPr>
          <p:spPr>
            <a:xfrm>
              <a:off x="677917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8" name="Chevron 67"/>
            <p:cNvSpPr/>
            <p:nvPr/>
          </p:nvSpPr>
          <p:spPr>
            <a:xfrm>
              <a:off x="689561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9" name="Chevron 68"/>
            <p:cNvSpPr/>
            <p:nvPr/>
          </p:nvSpPr>
          <p:spPr>
            <a:xfrm>
              <a:off x="701161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grpSp>
      <p:sp>
        <p:nvSpPr>
          <p:cNvPr id="70" name="Content Placeholder 69"/>
          <p:cNvSpPr>
            <a:spLocks noGrp="1"/>
          </p:cNvSpPr>
          <p:nvPr>
            <p:ph idx="1"/>
          </p:nvPr>
        </p:nvSpPr>
        <p:spPr>
          <a:xfrm>
            <a:off x="449580" y="2647950"/>
            <a:ext cx="6466205" cy="2971800"/>
          </a:xfrm>
        </p:spPr>
        <p:txBody>
          <a:bodyPr/>
          <a:lstStyle/>
          <a:p>
            <a:pPr marL="285750" lvl="0" indent="-285750">
              <a:buFont typeface="Arial" panose="020B0604020202020204" pitchFamily="34" charset="0"/>
              <a:buChar char="•"/>
            </a:pPr>
            <a:r>
              <a:rPr lang="en-US" sz="1600" b="1" i="1" u="sng" dirty="0" smtClean="0">
                <a:ln/>
                <a:solidFill>
                  <a:schemeClr val="tx1"/>
                </a:solidFill>
                <a:effectLst>
                  <a:outerShdw blurRad="38100" dist="19050" dir="2700000" algn="tl" rotWithShape="0">
                    <a:schemeClr val="dk1">
                      <a:alpha val="40000"/>
                    </a:schemeClr>
                  </a:outerShdw>
                </a:effectLst>
                <a:sym typeface="+mn-ea"/>
              </a:rPr>
              <a:t>Sa </a:t>
            </a:r>
            <a:r>
              <a:rPr lang="en-US" sz="1600" b="1" i="1" u="sng" dirty="0">
                <a:ln/>
                <a:solidFill>
                  <a:schemeClr val="tx1"/>
                </a:solidFill>
                <a:effectLst>
                  <a:outerShdw blurRad="38100" dist="19050" dir="2700000" algn="tl" rotWithShape="0">
                    <a:schemeClr val="dk1">
                      <a:alpha val="40000"/>
                    </a:schemeClr>
                  </a:outerShdw>
                </a:effectLst>
                <a:sym typeface="+mn-ea"/>
              </a:rPr>
              <a:t>c</a:t>
            </a:r>
            <a:r>
              <a:rPr lang="vi-VN" sz="1600" b="1" i="1" u="sng" dirty="0" smtClean="0">
                <a:ln/>
                <a:solidFill>
                  <a:schemeClr val="tx1"/>
                </a:solidFill>
                <a:effectLst>
                  <a:outerShdw blurRad="38100" dist="19050" dir="2700000" algn="tl" rotWithShape="0">
                    <a:schemeClr val="dk1">
                      <a:alpha val="40000"/>
                    </a:schemeClr>
                  </a:outerShdw>
                </a:effectLst>
                <a:cs typeface="Calibri" panose="020F0502020204030204" charset="0"/>
                <a:sym typeface="+mn-ea"/>
              </a:rPr>
              <a:t>omunic</a:t>
            </a:r>
            <a:r>
              <a:rPr lang="en-US" sz="1600" b="1" i="1" u="sng" dirty="0" smtClean="0">
                <a:ln/>
                <a:solidFill>
                  <a:schemeClr val="tx1"/>
                </a:solidFill>
                <a:effectLst>
                  <a:outerShdw blurRad="38100" dist="19050" dir="2700000" algn="tl" rotWithShape="0">
                    <a:schemeClr val="dk1">
                      <a:alpha val="40000"/>
                    </a:schemeClr>
                  </a:outerShdw>
                </a:effectLst>
                <a:cs typeface="Calibri" panose="020F0502020204030204" charset="0"/>
                <a:sym typeface="+mn-ea"/>
              </a:rPr>
              <a:t>e</a:t>
            </a:r>
            <a:r>
              <a:rPr lang="vi-VN" sz="1600" b="1" i="1" u="sng" dirty="0" smtClean="0">
                <a:ln/>
                <a:solidFill>
                  <a:schemeClr val="tx1"/>
                </a:solidFill>
                <a:effectLst>
                  <a:outerShdw blurRad="38100" dist="19050" dir="2700000" algn="tl" rotWithShape="0">
                    <a:schemeClr val="dk1">
                      <a:alpha val="40000"/>
                    </a:schemeClr>
                  </a:outerShdw>
                </a:effectLst>
                <a:sym typeface="+mn-ea"/>
              </a:rPr>
              <a:t> </a:t>
            </a:r>
            <a:r>
              <a:rPr lang="vi-VN" sz="1600" b="1" i="1" u="sng" dirty="0">
                <a:ln/>
                <a:solidFill>
                  <a:schemeClr val="tx1"/>
                </a:solidFill>
                <a:effectLst>
                  <a:outerShdw blurRad="38100" dist="19050" dir="2700000" algn="tl" rotWithShape="0">
                    <a:schemeClr val="dk1">
                      <a:alpha val="40000"/>
                    </a:schemeClr>
                  </a:outerShdw>
                </a:effectLst>
                <a:cs typeface="Calibri" panose="020F0502020204030204" charset="0"/>
                <a:sym typeface="+mn-ea"/>
              </a:rPr>
              <a:t>clar</a:t>
            </a:r>
            <a:r>
              <a:rPr lang="vi-VN" sz="1600" b="1" i="1" dirty="0">
                <a:ln/>
                <a:solidFill>
                  <a:schemeClr val="tx1"/>
                </a:solidFill>
                <a:effectLst>
                  <a:outerShdw blurRad="38100" dist="19050" dir="2700000" algn="tl" rotWithShape="0">
                    <a:schemeClr val="dk1">
                      <a:alpha val="40000"/>
                    </a:schemeClr>
                  </a:outerShdw>
                </a:effectLst>
                <a:sym typeface="+mn-ea"/>
              </a:rPr>
              <a:t> </a:t>
            </a:r>
            <a:r>
              <a:rPr lang="en-US" sz="1600" b="1" i="1" dirty="0" err="1">
                <a:ln/>
                <a:solidFill>
                  <a:schemeClr val="tx1"/>
                </a:solidFill>
                <a:effectLst>
                  <a:outerShdw blurRad="38100" dist="19050" dir="2700000" algn="tl" rotWithShape="0">
                    <a:schemeClr val="dk1">
                      <a:alpha val="40000"/>
                    </a:schemeClr>
                  </a:outerShdw>
                </a:effectLst>
                <a:sym typeface="+mn-ea"/>
              </a:rPr>
              <a:t>si</a:t>
            </a:r>
            <a:r>
              <a:rPr lang="en-US" sz="1600" b="1" i="1" dirty="0">
                <a:ln/>
                <a:solidFill>
                  <a:schemeClr val="tx1"/>
                </a:solidFill>
                <a:effectLst>
                  <a:outerShdw blurRad="38100" dist="19050" dir="2700000" algn="tl" rotWithShape="0">
                    <a:schemeClr val="dk1">
                      <a:alpha val="40000"/>
                    </a:schemeClr>
                  </a:outerShdw>
                </a:effectLst>
                <a:sym typeface="+mn-ea"/>
              </a:rPr>
              <a:t> </a:t>
            </a:r>
            <a:r>
              <a:rPr lang="en-US" sz="1600" b="1" i="1" dirty="0" err="1">
                <a:ln/>
                <a:solidFill>
                  <a:schemeClr val="tx1"/>
                </a:solidFill>
                <a:effectLst>
                  <a:outerShdw blurRad="38100" dist="19050" dir="2700000" algn="tl" rotWithShape="0">
                    <a:schemeClr val="dk1">
                      <a:alpha val="40000"/>
                    </a:schemeClr>
                  </a:outerShdw>
                </a:effectLst>
                <a:sym typeface="+mn-ea"/>
              </a:rPr>
              <a:t>sa</a:t>
            </a:r>
            <a:r>
              <a:rPr lang="en-US" sz="1600" b="1" i="1" dirty="0">
                <a:ln/>
                <a:solidFill>
                  <a:schemeClr val="tx1"/>
                </a:solidFill>
                <a:effectLst>
                  <a:outerShdw blurRad="38100" dist="19050" dir="2700000" algn="tl" rotWithShape="0">
                    <a:schemeClr val="dk1">
                      <a:alpha val="40000"/>
                    </a:schemeClr>
                  </a:outerShdw>
                </a:effectLst>
                <a:sym typeface="+mn-ea"/>
              </a:rPr>
              <a:t> nu </a:t>
            </a:r>
            <a:r>
              <a:rPr lang="en-US" sz="1600" b="1" i="1" dirty="0" err="1">
                <a:ln/>
                <a:solidFill>
                  <a:schemeClr val="tx1"/>
                </a:solidFill>
                <a:effectLst>
                  <a:outerShdw blurRad="38100" dist="19050" dir="2700000" algn="tl" rotWithShape="0">
                    <a:schemeClr val="dk1">
                      <a:alpha val="40000"/>
                    </a:schemeClr>
                  </a:outerShdw>
                </a:effectLst>
                <a:sym typeface="+mn-ea"/>
              </a:rPr>
              <a:t>existe</a:t>
            </a:r>
            <a:r>
              <a:rPr lang="en-US" sz="1600" b="1" i="1" dirty="0">
                <a:ln/>
                <a:solidFill>
                  <a:schemeClr val="tx1"/>
                </a:solidFill>
                <a:effectLst>
                  <a:outerShdw blurRad="38100" dist="19050" dir="2700000" algn="tl" rotWithShape="0">
                    <a:schemeClr val="dk1">
                      <a:alpha val="40000"/>
                    </a:schemeClr>
                  </a:outerShdw>
                </a:effectLst>
                <a:sym typeface="+mn-ea"/>
              </a:rPr>
              <a:t> </a:t>
            </a:r>
            <a:r>
              <a:rPr lang="en-US" sz="1600" b="1" i="1" dirty="0" err="1">
                <a:ln/>
                <a:solidFill>
                  <a:schemeClr val="tx1"/>
                </a:solidFill>
                <a:effectLst>
                  <a:outerShdw blurRad="38100" dist="19050" dir="2700000" algn="tl" rotWithShape="0">
                    <a:schemeClr val="dk1">
                      <a:alpha val="40000"/>
                    </a:schemeClr>
                  </a:outerShdw>
                </a:effectLst>
                <a:sym typeface="+mn-ea"/>
              </a:rPr>
              <a:t>contradictie</a:t>
            </a:r>
            <a:r>
              <a:rPr lang="en-US" sz="1600" b="1" i="1" dirty="0">
                <a:ln/>
                <a:solidFill>
                  <a:schemeClr val="tx1"/>
                </a:solidFill>
                <a:effectLst>
                  <a:outerShdw blurRad="38100" dist="19050" dir="2700000" algn="tl" rotWithShape="0">
                    <a:schemeClr val="dk1">
                      <a:alpha val="40000"/>
                    </a:schemeClr>
                  </a:outerShdw>
                </a:effectLst>
                <a:sym typeface="+mn-ea"/>
              </a:rPr>
              <a:t> </a:t>
            </a:r>
            <a:r>
              <a:rPr lang="en-US" sz="1600" b="1" i="1" dirty="0" err="1">
                <a:ln/>
                <a:solidFill>
                  <a:schemeClr val="tx1"/>
                </a:solidFill>
                <a:effectLst>
                  <a:outerShdw blurRad="38100" dist="19050" dir="2700000" algn="tl" rotWithShape="0">
                    <a:schemeClr val="dk1">
                      <a:alpha val="40000"/>
                    </a:schemeClr>
                  </a:outerShdw>
                </a:effectLst>
                <a:sym typeface="+mn-ea"/>
              </a:rPr>
              <a:t>intre</a:t>
            </a:r>
            <a:r>
              <a:rPr lang="en-US" sz="1600" b="1" i="1" dirty="0">
                <a:ln/>
                <a:solidFill>
                  <a:schemeClr val="tx1"/>
                </a:solidFill>
                <a:effectLst>
                  <a:outerShdw blurRad="38100" dist="19050" dir="2700000" algn="tl" rotWithShape="0">
                    <a:schemeClr val="dk1">
                      <a:alpha val="40000"/>
                    </a:schemeClr>
                  </a:outerShdw>
                </a:effectLst>
                <a:sym typeface="+mn-ea"/>
              </a:rPr>
              <a:t> </a:t>
            </a:r>
            <a:r>
              <a:rPr lang="en-US" sz="1600" b="1" i="1" dirty="0" err="1">
                <a:ln/>
                <a:solidFill>
                  <a:schemeClr val="tx1"/>
                </a:solidFill>
                <a:effectLst>
                  <a:outerShdw blurRad="38100" dist="19050" dir="2700000" algn="tl" rotWithShape="0">
                    <a:schemeClr val="dk1">
                      <a:alpha val="40000"/>
                    </a:schemeClr>
                  </a:outerShdw>
                </a:effectLst>
                <a:sym typeface="+mn-ea"/>
              </a:rPr>
              <a:t>mesajul</a:t>
            </a:r>
            <a:r>
              <a:rPr lang="en-US" sz="1600" b="1" i="1" dirty="0">
                <a:ln/>
                <a:solidFill>
                  <a:schemeClr val="tx1"/>
                </a:solidFill>
                <a:effectLst>
                  <a:outerShdw blurRad="38100" dist="19050" dir="2700000" algn="tl" rotWithShape="0">
                    <a:schemeClr val="dk1">
                      <a:alpha val="40000"/>
                    </a:schemeClr>
                  </a:outerShdw>
                </a:effectLst>
                <a:sym typeface="+mn-ea"/>
              </a:rPr>
              <a:t> verbal </a:t>
            </a:r>
            <a:r>
              <a:rPr lang="en-US" sz="1600" b="1" i="1" dirty="0" err="1">
                <a:ln/>
                <a:solidFill>
                  <a:schemeClr val="tx1"/>
                </a:solidFill>
                <a:effectLst>
                  <a:outerShdw blurRad="38100" dist="19050" dir="2700000" algn="tl" rotWithShape="0">
                    <a:schemeClr val="dk1">
                      <a:alpha val="40000"/>
                    </a:schemeClr>
                  </a:outerShdw>
                </a:effectLst>
                <a:sym typeface="+mn-ea"/>
              </a:rPr>
              <a:t>si</a:t>
            </a:r>
            <a:r>
              <a:rPr lang="en-US" sz="1600" b="1" i="1" dirty="0">
                <a:ln/>
                <a:solidFill>
                  <a:schemeClr val="tx1"/>
                </a:solidFill>
                <a:effectLst>
                  <a:outerShdw blurRad="38100" dist="19050" dir="2700000" algn="tl" rotWithShape="0">
                    <a:schemeClr val="dk1">
                      <a:alpha val="40000"/>
                    </a:schemeClr>
                  </a:outerShdw>
                </a:effectLst>
                <a:sym typeface="+mn-ea"/>
              </a:rPr>
              <a:t> </a:t>
            </a:r>
            <a:r>
              <a:rPr lang="en-US" sz="1600" b="1" i="1" dirty="0" err="1">
                <a:ln/>
                <a:solidFill>
                  <a:schemeClr val="tx1"/>
                </a:solidFill>
                <a:effectLst>
                  <a:outerShdw blurRad="38100" dist="19050" dir="2700000" algn="tl" rotWithShape="0">
                    <a:schemeClr val="dk1">
                      <a:alpha val="40000"/>
                    </a:schemeClr>
                  </a:outerShdw>
                </a:effectLst>
                <a:sym typeface="+mn-ea"/>
              </a:rPr>
              <a:t>cel</a:t>
            </a:r>
            <a:r>
              <a:rPr lang="en-US" sz="1600" b="1" i="1" dirty="0">
                <a:ln/>
                <a:solidFill>
                  <a:schemeClr val="tx1"/>
                </a:solidFill>
                <a:effectLst>
                  <a:outerShdw blurRad="38100" dist="19050" dir="2700000" algn="tl" rotWithShape="0">
                    <a:schemeClr val="dk1">
                      <a:alpha val="40000"/>
                    </a:schemeClr>
                  </a:outerShdw>
                </a:effectLst>
                <a:sym typeface="+mn-ea"/>
              </a:rPr>
              <a:t> nonverbal ; </a:t>
            </a:r>
            <a:endParaRPr lang="en-US" sz="1600" b="1" i="1" dirty="0" smtClean="0">
              <a:ln/>
              <a:solidFill>
                <a:schemeClr val="tx1"/>
              </a:solidFill>
              <a:effectLst>
                <a:outerShdw blurRad="38100" dist="19050" dir="2700000" algn="tl" rotWithShape="0">
                  <a:schemeClr val="dk1">
                    <a:alpha val="40000"/>
                  </a:schemeClr>
                </a:outerShdw>
              </a:effectLst>
              <a:sym typeface="+mn-ea"/>
            </a:endParaRPr>
          </a:p>
          <a:p>
            <a:pPr marL="285750" lvl="0" indent="-285750">
              <a:buFont typeface="Arial" panose="020B0604020202020204" pitchFamily="34" charset="0"/>
              <a:buChar char="•"/>
            </a:pPr>
            <a:r>
              <a:rPr lang="en-US" sz="1600" b="1" i="1" u="sng" dirty="0">
                <a:ln/>
                <a:solidFill>
                  <a:schemeClr val="tx1"/>
                </a:solidFill>
                <a:effectLst>
                  <a:outerShdw blurRad="38100" dist="19050" dir="2700000" algn="tl" rotWithShape="0">
                    <a:schemeClr val="dk1">
                      <a:alpha val="40000"/>
                    </a:schemeClr>
                  </a:outerShdw>
                </a:effectLst>
                <a:cs typeface="Calibri" panose="020F0502020204030204" charset="0"/>
                <a:sym typeface="+mn-ea"/>
              </a:rPr>
              <a:t>Sa </a:t>
            </a:r>
            <a:r>
              <a:rPr lang="vi-VN" sz="1600" b="1" i="1" u="sng" dirty="0">
                <a:ln/>
                <a:solidFill>
                  <a:schemeClr val="tx1"/>
                </a:solidFill>
                <a:effectLst>
                  <a:outerShdw blurRad="38100" dist="19050" dir="2700000" algn="tl" rotWithShape="0">
                    <a:schemeClr val="dk1">
                      <a:alpha val="40000"/>
                    </a:schemeClr>
                  </a:outerShdw>
                </a:effectLst>
                <a:cs typeface="Calibri" panose="020F0502020204030204" charset="0"/>
                <a:sym typeface="+mn-ea"/>
              </a:rPr>
              <a:t>adapt</a:t>
            </a:r>
            <a:r>
              <a:rPr lang="en-US" sz="1600" b="1" i="1" u="sng" dirty="0" err="1">
                <a:ln/>
                <a:solidFill>
                  <a:schemeClr val="tx1"/>
                </a:solidFill>
                <a:effectLst>
                  <a:outerShdw blurRad="38100" dist="19050" dir="2700000" algn="tl" rotWithShape="0">
                    <a:schemeClr val="dk1">
                      <a:alpha val="40000"/>
                    </a:schemeClr>
                  </a:outerShdw>
                </a:effectLst>
                <a:cs typeface="Calibri" panose="020F0502020204030204" charset="0"/>
                <a:sym typeface="+mn-ea"/>
              </a:rPr>
              <a:t>eze</a:t>
            </a:r>
            <a:r>
              <a:rPr lang="vi-VN" sz="1600" b="1" i="1" u="sng" dirty="0">
                <a:ln/>
                <a:solidFill>
                  <a:schemeClr val="tx1"/>
                </a:solidFill>
                <a:effectLst>
                  <a:outerShdw blurRad="38100" dist="19050" dir="2700000" algn="tl" rotWithShape="0">
                    <a:schemeClr val="dk1">
                      <a:alpha val="40000"/>
                    </a:schemeClr>
                  </a:outerShdw>
                </a:effectLst>
                <a:cs typeface="Calibri" panose="020F0502020204030204" charset="0"/>
                <a:sym typeface="+mn-ea"/>
              </a:rPr>
              <a:t> mesajul</a:t>
            </a:r>
            <a:r>
              <a:rPr lang="vi-VN" sz="1600" b="1" i="1" dirty="0">
                <a:ln/>
                <a:solidFill>
                  <a:schemeClr val="tx1"/>
                </a:solidFill>
                <a:effectLst>
                  <a:outerShdw blurRad="38100" dist="19050" dir="2700000" algn="tl" rotWithShape="0">
                    <a:schemeClr val="dk1">
                      <a:alpha val="40000"/>
                    </a:schemeClr>
                  </a:outerShdw>
                </a:effectLst>
                <a:cs typeface="Calibri" panose="020F0502020204030204" charset="0"/>
                <a:sym typeface="+mn-ea"/>
              </a:rPr>
              <a:t>,</a:t>
            </a:r>
            <a:r>
              <a:rPr lang="vi-VN" sz="1600" b="1" i="1" dirty="0">
                <a:ln/>
                <a:solidFill>
                  <a:schemeClr val="tx1"/>
                </a:solidFill>
                <a:effectLst>
                  <a:outerShdw blurRad="38100" dist="19050" dir="2700000" algn="tl" rotWithShape="0">
                    <a:schemeClr val="dk1">
                      <a:alpha val="40000"/>
                    </a:schemeClr>
                  </a:outerShdw>
                </a:effectLst>
                <a:sym typeface="+mn-ea"/>
              </a:rPr>
              <a:t> </a:t>
            </a:r>
            <a:r>
              <a:rPr lang="vi-VN" sz="1600" b="1" i="1" dirty="0">
                <a:ln/>
                <a:solidFill>
                  <a:schemeClr val="tx1"/>
                </a:solidFill>
                <a:effectLst>
                  <a:outerShdw blurRad="38100" dist="19050" dir="2700000" algn="tl" rotWithShape="0">
                    <a:schemeClr val="dk1">
                      <a:alpha val="40000"/>
                    </a:schemeClr>
                  </a:outerShdw>
                </a:effectLst>
                <a:cs typeface="Calibri" panose="020F0502020204030204" charset="0"/>
                <a:sym typeface="+mn-ea"/>
              </a:rPr>
              <a:t>in</a:t>
            </a:r>
            <a:r>
              <a:rPr lang="en-US" sz="1600" b="1" i="1" dirty="0">
                <a:ln/>
                <a:solidFill>
                  <a:schemeClr val="tx1"/>
                </a:solidFill>
                <a:effectLst>
                  <a:outerShdw blurRad="38100" dist="19050" dir="2700000" algn="tl" rotWithShape="0">
                    <a:schemeClr val="dk1">
                      <a:alpha val="40000"/>
                    </a:schemeClr>
                  </a:outerShdw>
                </a:effectLst>
                <a:sym typeface="+mn-ea"/>
              </a:rPr>
              <a:t> </a:t>
            </a:r>
            <a:r>
              <a:rPr lang="en-US" sz="1600" b="1" i="1" dirty="0" err="1">
                <a:ln/>
                <a:solidFill>
                  <a:schemeClr val="tx1"/>
                </a:solidFill>
                <a:effectLst>
                  <a:outerShdw blurRad="38100" dist="19050" dir="2700000" algn="tl" rotWithShape="0">
                    <a:schemeClr val="dk1">
                      <a:alpha val="40000"/>
                    </a:schemeClr>
                  </a:outerShdw>
                </a:effectLst>
                <a:sym typeface="+mn-ea"/>
              </a:rPr>
              <a:t>functie</a:t>
            </a:r>
            <a:r>
              <a:rPr lang="en-US" sz="1600" b="1" i="1" dirty="0">
                <a:ln/>
                <a:solidFill>
                  <a:schemeClr val="tx1"/>
                </a:solidFill>
                <a:effectLst>
                  <a:outerShdw blurRad="38100" dist="19050" dir="2700000" algn="tl" rotWithShape="0">
                    <a:schemeClr val="dk1">
                      <a:alpha val="40000"/>
                    </a:schemeClr>
                  </a:outerShdw>
                </a:effectLst>
                <a:sym typeface="+mn-ea"/>
              </a:rPr>
              <a:t> de </a:t>
            </a:r>
            <a:r>
              <a:rPr lang="vi-VN" sz="1600" b="1" i="1" dirty="0">
                <a:ln/>
                <a:solidFill>
                  <a:schemeClr val="tx1"/>
                </a:solidFill>
                <a:effectLst>
                  <a:outerShdw blurRad="38100" dist="19050" dir="2700000" algn="tl" rotWithShape="0">
                    <a:schemeClr val="dk1">
                      <a:alpha val="40000"/>
                    </a:schemeClr>
                  </a:outerShdw>
                </a:effectLst>
                <a:cs typeface="Calibri" panose="020F0502020204030204" charset="0"/>
                <a:sym typeface="+mn-ea"/>
              </a:rPr>
              <a:t>tipul audientei </a:t>
            </a:r>
            <a:r>
              <a:rPr lang="vi-VN" sz="1600" b="1" i="1" dirty="0">
                <a:ln/>
                <a:solidFill>
                  <a:schemeClr val="tx1"/>
                </a:solidFill>
                <a:effectLst>
                  <a:outerShdw blurRad="38100" dist="19050" dir="2700000" algn="tl" rotWithShape="0">
                    <a:schemeClr val="dk1">
                      <a:alpha val="40000"/>
                    </a:schemeClr>
                  </a:outerShdw>
                </a:effectLst>
                <a:sym typeface="+mn-ea"/>
              </a:rPr>
              <a:t>si </a:t>
            </a:r>
            <a:r>
              <a:rPr lang="vi-VN" sz="1600" b="1" i="1" dirty="0">
                <a:ln/>
                <a:solidFill>
                  <a:schemeClr val="tx1"/>
                </a:solidFill>
                <a:effectLst>
                  <a:outerShdw blurRad="38100" dist="19050" dir="2700000" algn="tl" rotWithShape="0">
                    <a:schemeClr val="dk1">
                      <a:alpha val="40000"/>
                    </a:schemeClr>
                  </a:outerShdw>
                </a:effectLst>
                <a:cs typeface="Calibri" panose="020F0502020204030204" charset="0"/>
                <a:sym typeface="+mn-ea"/>
              </a:rPr>
              <a:t>de experienta participantilor</a:t>
            </a:r>
            <a:r>
              <a:rPr lang="vi-VN" sz="1600" b="1" i="1" dirty="0" smtClean="0">
                <a:ln/>
                <a:solidFill>
                  <a:schemeClr val="tx1"/>
                </a:solidFill>
                <a:effectLst>
                  <a:outerShdw blurRad="38100" dist="19050" dir="2700000" algn="tl" rotWithShape="0">
                    <a:schemeClr val="dk1">
                      <a:alpha val="40000"/>
                    </a:schemeClr>
                  </a:outerShdw>
                </a:effectLst>
                <a:sym typeface="+mn-ea"/>
              </a:rPr>
              <a:t>;</a:t>
            </a:r>
          </a:p>
          <a:p>
            <a:pPr marL="285750" lvl="0" indent="-285750">
              <a:buFont typeface="Arial" panose="020B0604020202020204" pitchFamily="34" charset="0"/>
              <a:buChar char="•"/>
            </a:pPr>
            <a:r>
              <a:rPr lang="en-US" sz="1600" b="1" i="1" u="sng" dirty="0" smtClean="0">
                <a:ln/>
                <a:solidFill>
                  <a:schemeClr val="tx1"/>
                </a:solidFill>
                <a:effectLst>
                  <a:outerShdw blurRad="38100" dist="19050" dir="2700000" algn="tl" rotWithShape="0">
                    <a:schemeClr val="dk1">
                      <a:alpha val="40000"/>
                    </a:schemeClr>
                  </a:outerShdw>
                </a:effectLst>
                <a:cs typeface="Calibri" panose="020F0502020204030204" charset="0"/>
                <a:sym typeface="+mn-ea"/>
              </a:rPr>
              <a:t>Sa </a:t>
            </a:r>
            <a:r>
              <a:rPr lang="en-US" sz="1600" b="1" i="1" u="sng" dirty="0">
                <a:ln/>
                <a:solidFill>
                  <a:schemeClr val="tx1"/>
                </a:solidFill>
                <a:effectLst>
                  <a:outerShdw blurRad="38100" dist="19050" dir="2700000" algn="tl" rotWithShape="0">
                    <a:schemeClr val="dk1">
                      <a:alpha val="40000"/>
                    </a:schemeClr>
                  </a:outerShdw>
                </a:effectLst>
                <a:cs typeface="Calibri" panose="020F0502020204030204" charset="0"/>
                <a:sym typeface="+mn-ea"/>
              </a:rPr>
              <a:t>s</a:t>
            </a:r>
            <a:r>
              <a:rPr lang="vi-VN" sz="1600" b="1" i="1" u="sng" dirty="0">
                <a:ln/>
                <a:solidFill>
                  <a:schemeClr val="tx1"/>
                </a:solidFill>
                <a:effectLst>
                  <a:outerShdw blurRad="38100" dist="19050" dir="2700000" algn="tl" rotWithShape="0">
                    <a:schemeClr val="dk1">
                      <a:alpha val="40000"/>
                    </a:schemeClr>
                  </a:outerShdw>
                </a:effectLst>
                <a:cs typeface="Calibri" panose="020F0502020204030204" charset="0"/>
                <a:sym typeface="+mn-ea"/>
              </a:rPr>
              <a:t>tie să puna intrebarile potrivite</a:t>
            </a:r>
            <a:r>
              <a:rPr lang="vi-VN" sz="1600" b="1" i="1" dirty="0">
                <a:ln/>
                <a:solidFill>
                  <a:schemeClr val="tx1"/>
                </a:solidFill>
                <a:effectLst>
                  <a:outerShdw blurRad="38100" dist="19050" dir="2700000" algn="tl" rotWithShape="0">
                    <a:schemeClr val="dk1">
                      <a:alpha val="40000"/>
                    </a:schemeClr>
                  </a:outerShdw>
                </a:effectLst>
                <a:cs typeface="Calibri" panose="020F0502020204030204" charset="0"/>
                <a:sym typeface="+mn-ea"/>
              </a:rPr>
              <a:t>, la momentul potivit  şi sa gaseasca modalitati de a pune in practica ce se discuta la curs</a:t>
            </a:r>
            <a:r>
              <a:rPr lang="vi-VN" sz="1600" b="1" i="1" dirty="0" smtClean="0">
                <a:ln/>
                <a:solidFill>
                  <a:schemeClr val="tx1"/>
                </a:solidFill>
                <a:effectLst>
                  <a:outerShdw blurRad="38100" dist="19050" dir="2700000" algn="tl" rotWithShape="0">
                    <a:schemeClr val="dk1">
                      <a:alpha val="40000"/>
                    </a:schemeClr>
                  </a:outerShdw>
                </a:effectLst>
                <a:cs typeface="Calibri" panose="020F0502020204030204" charset="0"/>
                <a:sym typeface="+mn-ea"/>
              </a:rPr>
              <a:t>;</a:t>
            </a:r>
          </a:p>
          <a:p>
            <a:pPr marL="285750" lvl="0" indent="-285750">
              <a:buFont typeface="Arial" panose="020B0604020202020204" pitchFamily="34" charset="0"/>
              <a:buChar char="•"/>
            </a:pPr>
            <a:r>
              <a:rPr lang="en-US" sz="1600" b="1" i="1" u="sng" dirty="0">
                <a:ln/>
                <a:solidFill>
                  <a:schemeClr val="tx1"/>
                </a:solidFill>
                <a:effectLst>
                  <a:outerShdw blurRad="38100" dist="19050" dir="2700000" algn="tl" rotWithShape="0">
                    <a:schemeClr val="dk1">
                      <a:alpha val="40000"/>
                    </a:schemeClr>
                  </a:outerShdw>
                </a:effectLst>
                <a:sym typeface="+mn-ea"/>
              </a:rPr>
              <a:t>Sa s</a:t>
            </a:r>
            <a:r>
              <a:rPr lang="vi-VN" sz="1600" b="1" i="1" u="sng" dirty="0" smtClean="0">
                <a:ln/>
                <a:solidFill>
                  <a:schemeClr val="tx1"/>
                </a:solidFill>
                <a:effectLst>
                  <a:outerShdw blurRad="38100" dist="19050" dir="2700000" algn="tl" rotWithShape="0">
                    <a:schemeClr val="dk1">
                      <a:alpha val="40000"/>
                    </a:schemeClr>
                  </a:outerShdw>
                </a:effectLst>
                <a:cs typeface="Calibri" panose="020F0502020204030204" charset="0"/>
                <a:sym typeface="+mn-ea"/>
              </a:rPr>
              <a:t>tie </a:t>
            </a:r>
            <a:r>
              <a:rPr lang="vi-VN" sz="1600" b="1" i="1" u="sng" dirty="0">
                <a:ln/>
                <a:solidFill>
                  <a:schemeClr val="tx1"/>
                </a:solidFill>
                <a:effectLst>
                  <a:outerShdw blurRad="38100" dist="19050" dir="2700000" algn="tl" rotWithShape="0">
                    <a:schemeClr val="dk1">
                      <a:alpha val="40000"/>
                    </a:schemeClr>
                  </a:outerShdw>
                </a:effectLst>
                <a:cs typeface="Calibri" panose="020F0502020204030204" charset="0"/>
                <a:sym typeface="+mn-ea"/>
              </a:rPr>
              <a:t>sa asculte</a:t>
            </a:r>
            <a:r>
              <a:rPr lang="vi-VN" sz="1600" b="1" i="1" dirty="0">
                <a:ln/>
                <a:solidFill>
                  <a:schemeClr val="tx1"/>
                </a:solidFill>
                <a:effectLst>
                  <a:outerShdw blurRad="38100" dist="19050" dir="2700000" algn="tl" rotWithShape="0">
                    <a:schemeClr val="dk1">
                      <a:alpha val="40000"/>
                    </a:schemeClr>
                  </a:outerShdw>
                </a:effectLst>
                <a:cs typeface="Calibri" panose="020F0502020204030204" charset="0"/>
                <a:sym typeface="+mn-ea"/>
              </a:rPr>
              <a:t> parerile participantilor,</a:t>
            </a:r>
            <a:r>
              <a:rPr lang="en-US" sz="1600" b="1" i="1" dirty="0">
                <a:ln/>
                <a:solidFill>
                  <a:schemeClr val="tx1"/>
                </a:solidFill>
                <a:effectLst>
                  <a:outerShdw blurRad="38100" dist="19050" dir="2700000" algn="tl" rotWithShape="0">
                    <a:schemeClr val="dk1">
                      <a:alpha val="40000"/>
                    </a:schemeClr>
                  </a:outerShdw>
                </a:effectLst>
                <a:cs typeface="Calibri" panose="020F0502020204030204" charset="0"/>
                <a:sym typeface="+mn-ea"/>
              </a:rPr>
              <a:t> </a:t>
            </a:r>
            <a:r>
              <a:rPr lang="en-US" sz="1600" b="1" i="1" dirty="0" err="1">
                <a:ln/>
                <a:solidFill>
                  <a:schemeClr val="tx1"/>
                </a:solidFill>
                <a:effectLst>
                  <a:outerShdw blurRad="38100" dist="19050" dir="2700000" algn="tl" rotWithShape="0">
                    <a:schemeClr val="dk1">
                      <a:alpha val="40000"/>
                    </a:schemeClr>
                  </a:outerShdw>
                </a:effectLst>
                <a:sym typeface="+mn-ea"/>
              </a:rPr>
              <a:t>sa</a:t>
            </a:r>
            <a:r>
              <a:rPr lang="vi-VN" sz="1600" b="1" i="1" dirty="0">
                <a:ln/>
                <a:solidFill>
                  <a:schemeClr val="tx1"/>
                </a:solidFill>
                <a:effectLst>
                  <a:outerShdw blurRad="38100" dist="19050" dir="2700000" algn="tl" rotWithShape="0">
                    <a:schemeClr val="dk1">
                      <a:alpha val="40000"/>
                    </a:schemeClr>
                  </a:outerShdw>
                </a:effectLst>
                <a:sym typeface="+mn-ea"/>
              </a:rPr>
              <a:t> </a:t>
            </a:r>
            <a:r>
              <a:rPr lang="vi-VN" sz="1600" b="1" i="1" dirty="0">
                <a:ln/>
                <a:solidFill>
                  <a:schemeClr val="tx1"/>
                </a:solidFill>
                <a:effectLst>
                  <a:outerShdw blurRad="38100" dist="19050" dir="2700000" algn="tl" rotWithShape="0">
                    <a:schemeClr val="dk1">
                      <a:alpha val="40000"/>
                    </a:schemeClr>
                  </a:outerShdw>
                </a:effectLst>
                <a:cs typeface="Calibri" panose="020F0502020204030204" charset="0"/>
                <a:sym typeface="+mn-ea"/>
              </a:rPr>
              <a:t>nu judec</a:t>
            </a:r>
            <a:r>
              <a:rPr lang="en-US" sz="1600" b="1" i="1" dirty="0">
                <a:ln/>
                <a:solidFill>
                  <a:schemeClr val="tx1"/>
                </a:solidFill>
                <a:effectLst>
                  <a:outerShdw blurRad="38100" dist="19050" dir="2700000" algn="tl" rotWithShape="0">
                    <a:schemeClr val="dk1">
                      <a:alpha val="40000"/>
                    </a:schemeClr>
                  </a:outerShdw>
                </a:effectLst>
                <a:cs typeface="Calibri" panose="020F0502020204030204" charset="0"/>
                <a:sym typeface="+mn-ea"/>
              </a:rPr>
              <a:t>e</a:t>
            </a:r>
            <a:r>
              <a:rPr lang="vi-VN" sz="1600" b="1" i="1" dirty="0">
                <a:ln/>
                <a:solidFill>
                  <a:schemeClr val="tx1"/>
                </a:solidFill>
                <a:effectLst>
                  <a:outerShdw blurRad="38100" dist="19050" dir="2700000" algn="tl" rotWithShape="0">
                    <a:schemeClr val="dk1">
                      <a:alpha val="40000"/>
                    </a:schemeClr>
                  </a:outerShdw>
                </a:effectLst>
                <a:cs typeface="Calibri" panose="020F0502020204030204" charset="0"/>
                <a:sym typeface="+mn-ea"/>
              </a:rPr>
              <a:t> raspunsurile lor si</a:t>
            </a:r>
            <a:r>
              <a:rPr lang="vi-VN" sz="1600" b="1" i="1" dirty="0">
                <a:ln/>
                <a:solidFill>
                  <a:schemeClr val="tx1"/>
                </a:solidFill>
                <a:effectLst>
                  <a:outerShdw blurRad="38100" dist="19050" dir="2700000" algn="tl" rotWithShape="0">
                    <a:schemeClr val="dk1">
                      <a:alpha val="40000"/>
                    </a:schemeClr>
                  </a:outerShdw>
                </a:effectLst>
                <a:sym typeface="+mn-ea"/>
              </a:rPr>
              <a:t> </a:t>
            </a:r>
            <a:r>
              <a:rPr lang="en-US" sz="1600" b="1" i="1" dirty="0" err="1">
                <a:ln/>
                <a:solidFill>
                  <a:schemeClr val="tx1"/>
                </a:solidFill>
                <a:effectLst>
                  <a:outerShdw blurRad="38100" dist="19050" dir="2700000" algn="tl" rotWithShape="0">
                    <a:schemeClr val="dk1">
                      <a:alpha val="40000"/>
                    </a:schemeClr>
                  </a:outerShdw>
                </a:effectLst>
                <a:sym typeface="+mn-ea"/>
              </a:rPr>
              <a:t>sa</a:t>
            </a:r>
            <a:r>
              <a:rPr lang="en-US" sz="1600" b="1" i="1" dirty="0">
                <a:ln/>
                <a:solidFill>
                  <a:schemeClr val="tx1"/>
                </a:solidFill>
                <a:effectLst>
                  <a:outerShdw blurRad="38100" dist="19050" dir="2700000" algn="tl" rotWithShape="0">
                    <a:schemeClr val="dk1">
                      <a:alpha val="40000"/>
                    </a:schemeClr>
                  </a:outerShdw>
                </a:effectLst>
                <a:sym typeface="+mn-ea"/>
              </a:rPr>
              <a:t> </a:t>
            </a:r>
            <a:r>
              <a:rPr lang="vi-VN" sz="1600" b="1" i="1" dirty="0">
                <a:ln/>
                <a:solidFill>
                  <a:schemeClr val="tx1"/>
                </a:solidFill>
                <a:effectLst>
                  <a:outerShdw blurRad="38100" dist="19050" dir="2700000" algn="tl" rotWithShape="0">
                    <a:schemeClr val="dk1">
                      <a:alpha val="40000"/>
                    </a:schemeClr>
                  </a:outerShdw>
                </a:effectLst>
                <a:cs typeface="Calibri" panose="020F0502020204030204" charset="0"/>
                <a:sym typeface="+mn-ea"/>
              </a:rPr>
              <a:t>accept</a:t>
            </a:r>
            <a:r>
              <a:rPr lang="en-US" sz="1600" b="1" i="1" dirty="0">
                <a:ln/>
                <a:solidFill>
                  <a:schemeClr val="tx1"/>
                </a:solidFill>
                <a:effectLst>
                  <a:outerShdw blurRad="38100" dist="19050" dir="2700000" algn="tl" rotWithShape="0">
                    <a:schemeClr val="dk1">
                      <a:alpha val="40000"/>
                    </a:schemeClr>
                  </a:outerShdw>
                </a:effectLst>
                <a:cs typeface="Calibri" panose="020F0502020204030204" charset="0"/>
                <a:sym typeface="+mn-ea"/>
              </a:rPr>
              <a:t>e</a:t>
            </a:r>
            <a:r>
              <a:rPr lang="vi-VN" sz="1600" b="1" i="1" dirty="0">
                <a:ln/>
                <a:solidFill>
                  <a:schemeClr val="tx1"/>
                </a:solidFill>
                <a:effectLst>
                  <a:outerShdw blurRad="38100" dist="19050" dir="2700000" algn="tl" rotWithShape="0">
                    <a:schemeClr val="dk1">
                      <a:alpha val="40000"/>
                    </a:schemeClr>
                  </a:outerShdw>
                </a:effectLst>
                <a:cs typeface="Calibri" panose="020F0502020204030204" charset="0"/>
                <a:sym typeface="+mn-ea"/>
              </a:rPr>
              <a:t> ca pot exista si pareri diferite de ale sale;</a:t>
            </a:r>
            <a:endParaRPr lang="vi-VN" sz="1600" b="1" i="1" dirty="0">
              <a:ln/>
              <a:solidFill>
                <a:schemeClr val="tx1"/>
              </a:solidFill>
              <a:effectLst>
                <a:outerShdw blurRad="38100" dist="19050" dir="2700000" algn="tl" rotWithShape="0">
                  <a:schemeClr val="dk1">
                    <a:alpha val="40000"/>
                  </a:schemeClr>
                </a:outerShdw>
              </a:effectLst>
              <a:ea typeface="Arial" panose="020B0604020202020204" pitchFamily="34" charset="0"/>
              <a:cs typeface="Calibri" panose="020F0502020204030204" charset="0"/>
              <a:sym typeface="+mn-ea"/>
            </a:endParaRPr>
          </a:p>
          <a:p>
            <a:pPr lvl="1">
              <a:lnSpc>
                <a:spcPct val="100000"/>
              </a:lnSpc>
              <a:spcBef>
                <a:spcPts val="0"/>
              </a:spcBef>
              <a:spcAft>
                <a:spcPts val="0"/>
              </a:spcAft>
            </a:pPr>
            <a:endParaRPr lang="ro-RO" b="1" i="1" dirty="0" smtClean="0">
              <a:solidFill>
                <a:schemeClr val="tx1"/>
              </a:solidFill>
              <a:effectLst>
                <a:outerShdw blurRad="38100" dist="19050" dir="2700000" algn="tl" rotWithShape="0">
                  <a:schemeClr val="dk1">
                    <a:alpha val="40000"/>
                  </a:schemeClr>
                </a:outerShdw>
              </a:effectLst>
              <a:sym typeface="+mn-ea"/>
            </a:endParaRPr>
          </a:p>
          <a:p>
            <a:pPr lvl="0" algn="l">
              <a:buFont typeface="Arial" panose="020B0604020202020204" pitchFamily="34" charset="0"/>
              <a:tabLst>
                <a:tab pos="2190750" algn="l"/>
              </a:tabLst>
            </a:pPr>
            <a:endParaRPr lang="en-US" dirty="0"/>
          </a:p>
        </p:txBody>
      </p:sp>
      <p:pic>
        <p:nvPicPr>
          <p:cNvPr id="72" name="Picture 2" descr="Imagine similarÄ"/>
          <p:cNvPicPr>
            <a:picLocks noGrp="1" noChangeAspect="1" noChangeArrowheads="1"/>
          </p:cNvPicPr>
          <p:nvPr>
            <p:ph type="pic" idx="12"/>
          </p:nvPr>
        </p:nvPicPr>
        <p:blipFill>
          <a:blip r:embed="rId11">
            <a:extLst>
              <a:ext uri="{28A0092B-C50C-407E-A947-70E740481C1C}">
                <a14:useLocalDpi xmlns:a14="http://schemas.microsoft.com/office/drawing/2010/main" val="0"/>
              </a:ext>
            </a:extLst>
          </a:blip>
          <a:srcRect/>
          <a:stretch>
            <a:fillRect/>
          </a:stretch>
        </p:blipFill>
        <p:spPr bwMode="auto">
          <a:xfrm>
            <a:off x="6825615" y="3016885"/>
            <a:ext cx="2286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380743"/>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3"/>
          </p:nvPr>
        </p:nvSpPr>
        <p:spPr>
          <a:xfrm>
            <a:off x="422275" y="6315710"/>
            <a:ext cx="8460105" cy="383540"/>
          </a:xfrm>
        </p:spPr>
        <p:txBody>
          <a:bodyPr wrap="square"/>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4"/>
          </p:nvPr>
        </p:nvSpPr>
        <p:spPr>
          <a:noFill/>
        </p:spPr>
        <p:txBody>
          <a:bodyPr/>
          <a:lstStyle/>
          <a:p>
            <a:endParaRPr lang="de-DE" dirty="0">
              <a:cs typeface="Arial" panose="020B0604020202020204" pitchFamily="34"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7" name="TextBox 6"/>
          <p:cNvSpPr txBox="1"/>
          <p:nvPr/>
        </p:nvSpPr>
        <p:spPr>
          <a:xfrm>
            <a:off x="226060" y="1260475"/>
            <a:ext cx="8771255" cy="583565"/>
          </a:xfrm>
          <a:prstGeom prst="rect">
            <a:avLst/>
          </a:prstGeom>
          <a:noFill/>
          <a:effectLst>
            <a:reflection blurRad="6350" endPos="0" dist="101600" dir="5400000" sy="-100000" algn="bl" rotWithShape="0"/>
          </a:effectLst>
        </p:spPr>
        <p:txBody>
          <a:bodyPr wrap="square" rtlCol="0">
            <a:spAutoFit/>
          </a:bodyPr>
          <a:lstStyle/>
          <a:p>
            <a:r>
              <a:rPr lang="ro-RO" sz="3200" i="1" dirty="0" smtClean="0">
                <a:solidFill>
                  <a:srgbClr val="000000">
                    <a:lumMod val="50000"/>
                    <a:lumOff val="50000"/>
                  </a:srgbClr>
                </a:solidFill>
                <a:latin typeface="Arial" panose="020B0604020202020204" pitchFamily="34" charset="0"/>
                <a:cs typeface="Arial" panose="020B0604020202020204" pitchFamily="34" charset="0"/>
              </a:rPr>
              <a:t>2.4. Centrul de Formare Profesională</a:t>
            </a:r>
            <a:endParaRPr lang="ro-RO" sz="3200" i="1" dirty="0" smtClean="0">
              <a:solidFill>
                <a:srgbClr val="2C87C8"/>
              </a:solidFill>
              <a:latin typeface="Arial" panose="020B0604020202020204" pitchFamily="34" charset="0"/>
              <a:cs typeface="Arial" panose="020B0604020202020204" pitchFamily="34" charset="0"/>
            </a:endParaRPr>
          </a:p>
        </p:txBody>
      </p:sp>
      <p:sp>
        <p:nvSpPr>
          <p:cNvPr id="4" name="Title 1"/>
          <p:cNvSpPr>
            <a:spLocks noGrp="1"/>
          </p:cNvSpPr>
          <p:nvPr/>
        </p:nvSpPr>
        <p:spPr>
          <a:xfrm>
            <a:off x="226060" y="2150745"/>
            <a:ext cx="8554085" cy="4972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i="1" dirty="0" err="1" smtClean="0">
                <a:solidFill>
                  <a:srgbClr val="000000"/>
                </a:solidFill>
                <a:sym typeface="+mn-ea"/>
              </a:rPr>
              <a:t>Cerintele pentru un potential formator</a:t>
            </a:r>
          </a:p>
        </p:txBody>
      </p:sp>
      <p:grpSp>
        <p:nvGrpSpPr>
          <p:cNvPr id="6" name="Group 5"/>
          <p:cNvGrpSpPr/>
          <p:nvPr/>
        </p:nvGrpSpPr>
        <p:grpSpPr>
          <a:xfrm>
            <a:off x="342265" y="1844040"/>
            <a:ext cx="7012940" cy="87630"/>
            <a:chOff x="954194" y="783014"/>
            <a:chExt cx="6151685" cy="87766"/>
          </a:xfrm>
        </p:grpSpPr>
        <p:sp>
          <p:nvSpPr>
            <p:cNvPr id="8" name="Chevron 7"/>
            <p:cNvSpPr/>
            <p:nvPr/>
          </p:nvSpPr>
          <p:spPr>
            <a:xfrm>
              <a:off x="95419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9" name="Chevron 8"/>
            <p:cNvSpPr/>
            <p:nvPr/>
          </p:nvSpPr>
          <p:spPr>
            <a:xfrm>
              <a:off x="107018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0" name="Chevron 9"/>
            <p:cNvSpPr/>
            <p:nvPr/>
          </p:nvSpPr>
          <p:spPr>
            <a:xfrm>
              <a:off x="118618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1" name="Chevron 10"/>
            <p:cNvSpPr/>
            <p:nvPr/>
          </p:nvSpPr>
          <p:spPr>
            <a:xfrm>
              <a:off x="129643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 name="Chevron 4"/>
            <p:cNvSpPr/>
            <p:nvPr/>
          </p:nvSpPr>
          <p:spPr>
            <a:xfrm>
              <a:off x="141242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4" name="Chevron 13"/>
            <p:cNvSpPr/>
            <p:nvPr/>
          </p:nvSpPr>
          <p:spPr>
            <a:xfrm>
              <a:off x="152842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6" name="Chevron 15"/>
            <p:cNvSpPr/>
            <p:nvPr/>
          </p:nvSpPr>
          <p:spPr>
            <a:xfrm>
              <a:off x="164486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7" name="Chevron 16"/>
            <p:cNvSpPr/>
            <p:nvPr/>
          </p:nvSpPr>
          <p:spPr>
            <a:xfrm>
              <a:off x="176085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9" name="Chevron 18"/>
            <p:cNvSpPr/>
            <p:nvPr/>
          </p:nvSpPr>
          <p:spPr>
            <a:xfrm>
              <a:off x="187685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0" name="Chevron 19"/>
            <p:cNvSpPr/>
            <p:nvPr/>
          </p:nvSpPr>
          <p:spPr>
            <a:xfrm>
              <a:off x="198710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6" name="Chevron 25"/>
            <p:cNvSpPr/>
            <p:nvPr/>
          </p:nvSpPr>
          <p:spPr>
            <a:xfrm>
              <a:off x="210309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7" name="Chevron 26"/>
            <p:cNvSpPr/>
            <p:nvPr/>
          </p:nvSpPr>
          <p:spPr>
            <a:xfrm>
              <a:off x="221909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8" name="Chevron 27"/>
            <p:cNvSpPr/>
            <p:nvPr/>
          </p:nvSpPr>
          <p:spPr>
            <a:xfrm>
              <a:off x="232268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9" name="Chevron 28"/>
            <p:cNvSpPr/>
            <p:nvPr/>
          </p:nvSpPr>
          <p:spPr>
            <a:xfrm>
              <a:off x="243868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0" name="Chevron 29"/>
            <p:cNvSpPr/>
            <p:nvPr/>
          </p:nvSpPr>
          <p:spPr>
            <a:xfrm>
              <a:off x="255467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1" name="Chevron 30"/>
            <p:cNvSpPr/>
            <p:nvPr/>
          </p:nvSpPr>
          <p:spPr>
            <a:xfrm>
              <a:off x="266492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2" name="Chevron 31"/>
            <p:cNvSpPr/>
            <p:nvPr/>
          </p:nvSpPr>
          <p:spPr>
            <a:xfrm>
              <a:off x="278091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3" name="Chevron 32"/>
            <p:cNvSpPr/>
            <p:nvPr/>
          </p:nvSpPr>
          <p:spPr>
            <a:xfrm>
              <a:off x="289691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4" name="Chevron 33"/>
            <p:cNvSpPr/>
            <p:nvPr/>
          </p:nvSpPr>
          <p:spPr>
            <a:xfrm>
              <a:off x="301335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5" name="Chevron 34"/>
            <p:cNvSpPr/>
            <p:nvPr/>
          </p:nvSpPr>
          <p:spPr>
            <a:xfrm>
              <a:off x="312935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6" name="Chevron 35"/>
            <p:cNvSpPr/>
            <p:nvPr/>
          </p:nvSpPr>
          <p:spPr>
            <a:xfrm>
              <a:off x="324534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7" name="Chevron 36"/>
            <p:cNvSpPr/>
            <p:nvPr/>
          </p:nvSpPr>
          <p:spPr>
            <a:xfrm>
              <a:off x="335559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8" name="Chevron 37"/>
            <p:cNvSpPr/>
            <p:nvPr/>
          </p:nvSpPr>
          <p:spPr>
            <a:xfrm>
              <a:off x="347158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9" name="Chevron 38"/>
            <p:cNvSpPr/>
            <p:nvPr/>
          </p:nvSpPr>
          <p:spPr>
            <a:xfrm>
              <a:off x="358758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0" name="Chevron 39"/>
            <p:cNvSpPr/>
            <p:nvPr/>
          </p:nvSpPr>
          <p:spPr>
            <a:xfrm>
              <a:off x="369783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1" name="Chevron 40"/>
            <p:cNvSpPr/>
            <p:nvPr/>
          </p:nvSpPr>
          <p:spPr>
            <a:xfrm>
              <a:off x="381382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2" name="Chevron 41"/>
            <p:cNvSpPr/>
            <p:nvPr/>
          </p:nvSpPr>
          <p:spPr>
            <a:xfrm>
              <a:off x="392982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3" name="Chevron 42"/>
            <p:cNvSpPr/>
            <p:nvPr/>
          </p:nvSpPr>
          <p:spPr>
            <a:xfrm>
              <a:off x="404007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4" name="Chevron 43"/>
            <p:cNvSpPr/>
            <p:nvPr/>
          </p:nvSpPr>
          <p:spPr>
            <a:xfrm>
              <a:off x="415606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5" name="Chevron 44"/>
            <p:cNvSpPr/>
            <p:nvPr/>
          </p:nvSpPr>
          <p:spPr>
            <a:xfrm>
              <a:off x="427205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6" name="Chevron 45"/>
            <p:cNvSpPr/>
            <p:nvPr/>
          </p:nvSpPr>
          <p:spPr>
            <a:xfrm>
              <a:off x="438850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7" name="Chevron 46"/>
            <p:cNvSpPr/>
            <p:nvPr/>
          </p:nvSpPr>
          <p:spPr>
            <a:xfrm>
              <a:off x="450449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8" name="Chevron 47"/>
            <p:cNvSpPr/>
            <p:nvPr/>
          </p:nvSpPr>
          <p:spPr>
            <a:xfrm>
              <a:off x="462049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9" name="Chevron 48"/>
            <p:cNvSpPr/>
            <p:nvPr/>
          </p:nvSpPr>
          <p:spPr>
            <a:xfrm>
              <a:off x="473074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0" name="Chevron 49"/>
            <p:cNvSpPr/>
            <p:nvPr/>
          </p:nvSpPr>
          <p:spPr>
            <a:xfrm>
              <a:off x="484673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1" name="Chevron 50"/>
            <p:cNvSpPr/>
            <p:nvPr/>
          </p:nvSpPr>
          <p:spPr>
            <a:xfrm>
              <a:off x="496273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2" name="Chevron 51"/>
            <p:cNvSpPr/>
            <p:nvPr/>
          </p:nvSpPr>
          <p:spPr>
            <a:xfrm>
              <a:off x="506632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3" name="Chevron 52"/>
            <p:cNvSpPr/>
            <p:nvPr/>
          </p:nvSpPr>
          <p:spPr>
            <a:xfrm>
              <a:off x="517203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4" name="Chevron 53"/>
            <p:cNvSpPr/>
            <p:nvPr/>
          </p:nvSpPr>
          <p:spPr>
            <a:xfrm>
              <a:off x="528803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5" name="Chevron 54"/>
            <p:cNvSpPr/>
            <p:nvPr/>
          </p:nvSpPr>
          <p:spPr>
            <a:xfrm>
              <a:off x="540402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6" name="Chevron 55"/>
            <p:cNvSpPr/>
            <p:nvPr/>
          </p:nvSpPr>
          <p:spPr>
            <a:xfrm>
              <a:off x="552047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7" name="Chevron 56"/>
            <p:cNvSpPr/>
            <p:nvPr/>
          </p:nvSpPr>
          <p:spPr>
            <a:xfrm>
              <a:off x="563646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8" name="Chevron 57"/>
            <p:cNvSpPr/>
            <p:nvPr/>
          </p:nvSpPr>
          <p:spPr>
            <a:xfrm>
              <a:off x="575245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9" name="Chevron 58"/>
            <p:cNvSpPr/>
            <p:nvPr/>
          </p:nvSpPr>
          <p:spPr>
            <a:xfrm>
              <a:off x="586270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0" name="Chevron 59"/>
            <p:cNvSpPr/>
            <p:nvPr/>
          </p:nvSpPr>
          <p:spPr>
            <a:xfrm>
              <a:off x="597870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1" name="Chevron 60"/>
            <p:cNvSpPr/>
            <p:nvPr/>
          </p:nvSpPr>
          <p:spPr>
            <a:xfrm>
              <a:off x="609469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2" name="Chevron 61"/>
            <p:cNvSpPr/>
            <p:nvPr/>
          </p:nvSpPr>
          <p:spPr>
            <a:xfrm>
              <a:off x="620494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3" name="Chevron 62"/>
            <p:cNvSpPr/>
            <p:nvPr/>
          </p:nvSpPr>
          <p:spPr>
            <a:xfrm>
              <a:off x="632094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4" name="Chevron 63"/>
            <p:cNvSpPr/>
            <p:nvPr/>
          </p:nvSpPr>
          <p:spPr>
            <a:xfrm>
              <a:off x="643693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5" name="Chevron 64"/>
            <p:cNvSpPr/>
            <p:nvPr/>
          </p:nvSpPr>
          <p:spPr>
            <a:xfrm>
              <a:off x="654718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6" name="Chevron 65"/>
            <p:cNvSpPr/>
            <p:nvPr/>
          </p:nvSpPr>
          <p:spPr>
            <a:xfrm>
              <a:off x="666317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7" name="Chevron 66"/>
            <p:cNvSpPr/>
            <p:nvPr/>
          </p:nvSpPr>
          <p:spPr>
            <a:xfrm>
              <a:off x="677917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8" name="Chevron 67"/>
            <p:cNvSpPr/>
            <p:nvPr/>
          </p:nvSpPr>
          <p:spPr>
            <a:xfrm>
              <a:off x="689561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9" name="Chevron 68"/>
            <p:cNvSpPr/>
            <p:nvPr/>
          </p:nvSpPr>
          <p:spPr>
            <a:xfrm>
              <a:off x="701161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grpSp>
      <p:sp>
        <p:nvSpPr>
          <p:cNvPr id="70" name="Content Placeholder 69"/>
          <p:cNvSpPr>
            <a:spLocks noGrp="1"/>
          </p:cNvSpPr>
          <p:nvPr>
            <p:ph idx="1"/>
          </p:nvPr>
        </p:nvSpPr>
        <p:spPr>
          <a:xfrm>
            <a:off x="449580" y="2647950"/>
            <a:ext cx="6466205" cy="2971800"/>
          </a:xfrm>
        </p:spPr>
        <p:txBody>
          <a:bodyPr/>
          <a:lstStyle/>
          <a:p>
            <a:pPr marL="285750" lvl="0" indent="-285750">
              <a:buFont typeface="Arial" panose="020B0604020202020204" pitchFamily="34" charset="0"/>
              <a:buChar char="•"/>
            </a:pPr>
            <a:r>
              <a:rPr lang="en-US" b="1" i="1" dirty="0" smtClean="0">
                <a:ln/>
                <a:solidFill>
                  <a:schemeClr val="tx1"/>
                </a:solidFill>
                <a:effectLst>
                  <a:outerShdw blurRad="38100" dist="19050" dir="2700000" algn="tl" rotWithShape="0">
                    <a:schemeClr val="dk1">
                      <a:alpha val="40000"/>
                    </a:schemeClr>
                  </a:outerShdw>
                </a:effectLst>
                <a:sym typeface="+mn-ea"/>
              </a:rPr>
              <a:t>Sa </a:t>
            </a:r>
            <a:r>
              <a:rPr lang="en-US" b="1" i="1" dirty="0" err="1">
                <a:ln/>
                <a:solidFill>
                  <a:schemeClr val="tx1"/>
                </a:solidFill>
                <a:effectLst>
                  <a:outerShdw blurRad="38100" dist="19050" dir="2700000" algn="tl" rotWithShape="0">
                    <a:schemeClr val="dk1">
                      <a:alpha val="40000"/>
                    </a:schemeClr>
                  </a:outerShdw>
                </a:effectLst>
                <a:sym typeface="+mn-ea"/>
              </a:rPr>
              <a:t>detina</a:t>
            </a:r>
            <a:r>
              <a:rPr lang="en-US" b="1" i="1" dirty="0">
                <a:ln/>
                <a:solidFill>
                  <a:schemeClr val="tx1"/>
                </a:solidFill>
                <a:effectLst>
                  <a:outerShdw blurRad="38100" dist="19050" dir="2700000" algn="tl" rotWithShape="0">
                    <a:schemeClr val="dk1">
                      <a:alpha val="40000"/>
                    </a:schemeClr>
                  </a:outerShdw>
                </a:effectLst>
                <a:sym typeface="+mn-ea"/>
              </a:rPr>
              <a:t> </a:t>
            </a:r>
            <a:r>
              <a:rPr lang="en-US" b="1" i="1" u="sng" dirty="0">
                <a:ln/>
                <a:solidFill>
                  <a:schemeClr val="tx1"/>
                </a:solidFill>
                <a:effectLst>
                  <a:outerShdw blurRad="38100" dist="19050" dir="2700000" algn="tl" rotWithShape="0">
                    <a:schemeClr val="dk1">
                      <a:alpha val="40000"/>
                    </a:schemeClr>
                  </a:outerShdw>
                </a:effectLst>
                <a:sym typeface="+mn-ea"/>
              </a:rPr>
              <a:t>capacitate de </a:t>
            </a:r>
            <a:r>
              <a:rPr lang="en-US" b="1" i="1" u="sng" dirty="0" err="1">
                <a:ln/>
                <a:solidFill>
                  <a:schemeClr val="tx1"/>
                </a:solidFill>
                <a:effectLst>
                  <a:outerShdw blurRad="38100" dist="19050" dir="2700000" algn="tl" rotWithShape="0">
                    <a:schemeClr val="dk1">
                      <a:alpha val="40000"/>
                    </a:schemeClr>
                  </a:outerShdw>
                </a:effectLst>
                <a:sym typeface="+mn-ea"/>
              </a:rPr>
              <a:t>lucru</a:t>
            </a:r>
            <a:r>
              <a:rPr lang="en-US" b="1" i="1" u="sng" dirty="0">
                <a:ln/>
                <a:solidFill>
                  <a:schemeClr val="tx1"/>
                </a:solidFill>
                <a:effectLst>
                  <a:outerShdw blurRad="38100" dist="19050" dir="2700000" algn="tl" rotWithShape="0">
                    <a:schemeClr val="dk1">
                      <a:alpha val="40000"/>
                    </a:schemeClr>
                  </a:outerShdw>
                </a:effectLst>
                <a:sym typeface="+mn-ea"/>
              </a:rPr>
              <a:t> in </a:t>
            </a:r>
            <a:r>
              <a:rPr lang="en-US" b="1" i="1" u="sng" dirty="0" err="1" smtClean="0">
                <a:ln/>
                <a:solidFill>
                  <a:schemeClr val="tx1"/>
                </a:solidFill>
                <a:effectLst>
                  <a:outerShdw blurRad="38100" dist="19050" dir="2700000" algn="tl" rotWithShape="0">
                    <a:schemeClr val="dk1">
                      <a:alpha val="40000"/>
                    </a:schemeClr>
                  </a:outerShdw>
                </a:effectLst>
                <a:sym typeface="+mn-ea"/>
              </a:rPr>
              <a:t>echipa</a:t>
            </a:r>
            <a:r>
              <a:rPr lang="en-US" b="1" i="1" u="sng" dirty="0" smtClean="0">
                <a:ln/>
                <a:solidFill>
                  <a:schemeClr val="tx1"/>
                </a:solidFill>
                <a:effectLst>
                  <a:outerShdw blurRad="38100" dist="19050" dir="2700000" algn="tl" rotWithShape="0">
                    <a:schemeClr val="dk1">
                      <a:alpha val="40000"/>
                    </a:schemeClr>
                  </a:outerShdw>
                </a:effectLst>
                <a:sym typeface="+mn-ea"/>
              </a:rPr>
              <a:t>                                                 </a:t>
            </a:r>
          </a:p>
          <a:p>
            <a:pPr marL="285750" lvl="0" indent="-285750">
              <a:buFont typeface="Arial" panose="020B0604020202020204" pitchFamily="34" charset="0"/>
              <a:buChar char="•"/>
            </a:pPr>
            <a:r>
              <a:rPr lang="en-US" b="1" i="1" dirty="0">
                <a:ln/>
                <a:solidFill>
                  <a:schemeClr val="tx1"/>
                </a:solidFill>
                <a:effectLst>
                  <a:outerShdw blurRad="38100" dist="19050" dir="2700000" algn="tl" rotWithShape="0">
                    <a:schemeClr val="dk1">
                      <a:alpha val="40000"/>
                    </a:schemeClr>
                  </a:outerShdw>
                </a:effectLst>
                <a:sym typeface="+mn-ea"/>
              </a:rPr>
              <a:t>Sa fie o </a:t>
            </a:r>
            <a:r>
              <a:rPr lang="en-US" b="1" i="1" dirty="0" err="1">
                <a:ln/>
                <a:solidFill>
                  <a:schemeClr val="tx1"/>
                </a:solidFill>
                <a:effectLst>
                  <a:outerShdw blurRad="38100" dist="19050" dir="2700000" algn="tl" rotWithShape="0">
                    <a:schemeClr val="dk1">
                      <a:alpha val="40000"/>
                    </a:schemeClr>
                  </a:outerShdw>
                </a:effectLst>
                <a:sym typeface="+mn-ea"/>
              </a:rPr>
              <a:t>persoana</a:t>
            </a:r>
            <a:r>
              <a:rPr lang="en-US" b="1" i="1" dirty="0">
                <a:ln/>
                <a:solidFill>
                  <a:schemeClr val="tx1"/>
                </a:solidFill>
                <a:effectLst>
                  <a:outerShdw blurRad="38100" dist="19050" dir="2700000" algn="tl" rotWithShape="0">
                    <a:schemeClr val="dk1">
                      <a:alpha val="40000"/>
                    </a:schemeClr>
                  </a:outerShdw>
                </a:effectLst>
                <a:sym typeface="+mn-ea"/>
              </a:rPr>
              <a:t> </a:t>
            </a:r>
            <a:r>
              <a:rPr lang="en-US" b="1" i="1" u="sng" dirty="0">
                <a:ln/>
                <a:solidFill>
                  <a:schemeClr val="tx1"/>
                </a:solidFill>
                <a:effectLst>
                  <a:outerShdw blurRad="38100" dist="19050" dir="2700000" algn="tl" rotWithShape="0">
                    <a:schemeClr val="dk1">
                      <a:alpha val="40000"/>
                    </a:schemeClr>
                  </a:outerShdw>
                </a:effectLst>
                <a:sym typeface="+mn-ea"/>
              </a:rPr>
              <a:t>bine </a:t>
            </a:r>
            <a:r>
              <a:rPr lang="en-US" b="1" i="1" u="sng" dirty="0" err="1">
                <a:ln/>
                <a:solidFill>
                  <a:schemeClr val="tx1"/>
                </a:solidFill>
                <a:effectLst>
                  <a:outerShdw blurRad="38100" dist="19050" dir="2700000" algn="tl" rotWithShape="0">
                    <a:schemeClr val="dk1">
                      <a:alpha val="40000"/>
                    </a:schemeClr>
                  </a:outerShdw>
                </a:effectLst>
                <a:sym typeface="+mn-ea"/>
              </a:rPr>
              <a:t>organizata</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err="1">
                <a:ln/>
                <a:solidFill>
                  <a:schemeClr val="tx1"/>
                </a:solidFill>
                <a:effectLst>
                  <a:outerShdw blurRad="38100" dist="19050" dir="2700000" algn="tl" rotWithShape="0">
                    <a:schemeClr val="dk1">
                      <a:alpha val="40000"/>
                    </a:schemeClr>
                  </a:outerShdw>
                </a:effectLst>
                <a:sym typeface="+mn-ea"/>
              </a:rPr>
              <a:t>si</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err="1">
                <a:ln/>
                <a:solidFill>
                  <a:schemeClr val="tx1"/>
                </a:solidFill>
                <a:effectLst>
                  <a:outerShdw blurRad="38100" dist="19050" dir="2700000" algn="tl" rotWithShape="0">
                    <a:schemeClr val="dk1">
                      <a:alpha val="40000"/>
                    </a:schemeClr>
                  </a:outerShdw>
                </a:effectLst>
                <a:sym typeface="+mn-ea"/>
              </a:rPr>
              <a:t>sa</a:t>
            </a:r>
            <a:r>
              <a:rPr lang="en-US" b="1" i="1" dirty="0">
                <a:ln/>
                <a:solidFill>
                  <a:schemeClr val="tx1"/>
                </a:solidFill>
                <a:effectLst>
                  <a:outerShdw blurRad="38100" dist="19050" dir="2700000" algn="tl" rotWithShape="0">
                    <a:schemeClr val="dk1">
                      <a:alpha val="40000"/>
                    </a:schemeClr>
                  </a:outerShdw>
                </a:effectLst>
                <a:sym typeface="+mn-ea"/>
              </a:rPr>
              <a:t> se </a:t>
            </a:r>
            <a:r>
              <a:rPr lang="en-US" b="1" i="1" dirty="0" err="1">
                <a:ln/>
                <a:solidFill>
                  <a:schemeClr val="tx1"/>
                </a:solidFill>
                <a:effectLst>
                  <a:outerShdw blurRad="38100" dist="19050" dir="2700000" algn="tl" rotWithShape="0">
                    <a:schemeClr val="dk1">
                      <a:alpha val="40000"/>
                    </a:schemeClr>
                  </a:outerShdw>
                </a:effectLst>
                <a:sym typeface="+mn-ea"/>
              </a:rPr>
              <a:t>incadreaze</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err="1">
                <a:ln/>
                <a:solidFill>
                  <a:schemeClr val="tx1"/>
                </a:solidFill>
                <a:effectLst>
                  <a:outerShdw blurRad="38100" dist="19050" dir="2700000" algn="tl" rotWithShape="0">
                    <a:schemeClr val="dk1">
                      <a:alpha val="40000"/>
                    </a:schemeClr>
                  </a:outerShdw>
                </a:effectLst>
                <a:sym typeface="+mn-ea"/>
              </a:rPr>
              <a:t>foarte</a:t>
            </a:r>
            <a:r>
              <a:rPr lang="en-US" b="1" i="1" dirty="0">
                <a:ln/>
                <a:solidFill>
                  <a:schemeClr val="tx1"/>
                </a:solidFill>
                <a:effectLst>
                  <a:outerShdw blurRad="38100" dist="19050" dir="2700000" algn="tl" rotWithShape="0">
                    <a:schemeClr val="dk1">
                      <a:alpha val="40000"/>
                    </a:schemeClr>
                  </a:outerShdw>
                </a:effectLst>
                <a:sym typeface="+mn-ea"/>
              </a:rPr>
              <a:t> bine in </a:t>
            </a:r>
            <a:r>
              <a:rPr lang="en-US" b="1" i="1" dirty="0" err="1">
                <a:ln/>
                <a:solidFill>
                  <a:schemeClr val="tx1"/>
                </a:solidFill>
                <a:effectLst>
                  <a:outerShdw blurRad="38100" dist="19050" dir="2700000" algn="tl" rotWithShape="0">
                    <a:schemeClr val="dk1">
                      <a:alpha val="40000"/>
                    </a:schemeClr>
                  </a:outerShdw>
                </a:effectLst>
                <a:sym typeface="+mn-ea"/>
              </a:rPr>
              <a:t>prezentarea</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err="1">
                <a:ln/>
                <a:solidFill>
                  <a:schemeClr val="tx1"/>
                </a:solidFill>
                <a:effectLst>
                  <a:outerShdw blurRad="38100" dist="19050" dir="2700000" algn="tl" rotWithShape="0">
                    <a:schemeClr val="dk1">
                      <a:alpha val="40000"/>
                    </a:schemeClr>
                  </a:outerShdw>
                </a:effectLst>
                <a:sym typeface="+mn-ea"/>
              </a:rPr>
              <a:t>programei</a:t>
            </a:r>
            <a:r>
              <a:rPr lang="en-US" b="1" i="1" dirty="0">
                <a:ln/>
                <a:solidFill>
                  <a:schemeClr val="tx1"/>
                </a:solidFill>
                <a:effectLst>
                  <a:outerShdw blurRad="38100" dist="19050" dir="2700000" algn="tl" rotWithShape="0">
                    <a:schemeClr val="dk1">
                      <a:alpha val="40000"/>
                    </a:schemeClr>
                  </a:outerShdw>
                </a:effectLst>
                <a:sym typeface="+mn-ea"/>
              </a:rPr>
              <a:t>  de </a:t>
            </a:r>
            <a:r>
              <a:rPr lang="en-US" b="1" i="1" dirty="0" err="1">
                <a:ln/>
                <a:solidFill>
                  <a:schemeClr val="tx1"/>
                </a:solidFill>
                <a:effectLst>
                  <a:outerShdw blurRad="38100" dist="19050" dir="2700000" algn="tl" rotWithShape="0">
                    <a:schemeClr val="dk1">
                      <a:alpha val="40000"/>
                    </a:schemeClr>
                  </a:outerShdw>
                </a:effectLst>
                <a:sym typeface="+mn-ea"/>
              </a:rPr>
              <a:t>studiu</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err="1">
                <a:ln/>
                <a:solidFill>
                  <a:schemeClr val="tx1"/>
                </a:solidFill>
                <a:effectLst>
                  <a:outerShdw blurRad="38100" dist="19050" dir="2700000" algn="tl" rotWithShape="0">
                    <a:schemeClr val="dk1">
                      <a:alpha val="40000"/>
                    </a:schemeClr>
                  </a:outerShdw>
                </a:effectLst>
                <a:sym typeface="+mn-ea"/>
              </a:rPr>
              <a:t>atat</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err="1">
                <a:ln/>
                <a:solidFill>
                  <a:schemeClr val="tx1"/>
                </a:solidFill>
                <a:effectLst>
                  <a:outerShdw blurRad="38100" dist="19050" dir="2700000" algn="tl" rotWithShape="0">
                    <a:schemeClr val="dk1">
                      <a:alpha val="40000"/>
                    </a:schemeClr>
                  </a:outerShdw>
                </a:effectLst>
                <a:sym typeface="+mn-ea"/>
              </a:rPr>
              <a:t>ca</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err="1">
                <a:ln/>
                <a:solidFill>
                  <a:schemeClr val="tx1"/>
                </a:solidFill>
                <a:effectLst>
                  <a:outerShdw blurRad="38100" dist="19050" dir="2700000" algn="tl" rotWithShape="0">
                    <a:schemeClr val="dk1">
                      <a:alpha val="40000"/>
                    </a:schemeClr>
                  </a:outerShdw>
                </a:effectLst>
                <a:sym typeface="+mn-ea"/>
              </a:rPr>
              <a:t>timp</a:t>
            </a:r>
            <a:r>
              <a:rPr lang="en-US" b="1" i="1" dirty="0">
                <a:ln/>
                <a:solidFill>
                  <a:schemeClr val="tx1"/>
                </a:solidFill>
                <a:effectLst>
                  <a:outerShdw blurRad="38100" dist="19050" dir="2700000" algn="tl" rotWithShape="0">
                    <a:schemeClr val="dk1">
                      <a:alpha val="40000"/>
                    </a:schemeClr>
                  </a:outerShdw>
                </a:effectLst>
                <a:sym typeface="+mn-ea"/>
              </a:rPr>
              <a:t> cat </a:t>
            </a:r>
            <a:r>
              <a:rPr lang="en-US" b="1" i="1" dirty="0" err="1">
                <a:ln/>
                <a:solidFill>
                  <a:schemeClr val="tx1"/>
                </a:solidFill>
                <a:effectLst>
                  <a:outerShdw blurRad="38100" dist="19050" dir="2700000" algn="tl" rotWithShape="0">
                    <a:schemeClr val="dk1">
                      <a:alpha val="40000"/>
                    </a:schemeClr>
                  </a:outerShdw>
                </a:effectLst>
                <a:sym typeface="+mn-ea"/>
              </a:rPr>
              <a:t>si</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err="1">
                <a:ln/>
                <a:solidFill>
                  <a:schemeClr val="tx1"/>
                </a:solidFill>
                <a:effectLst>
                  <a:outerShdw blurRad="38100" dist="19050" dir="2700000" algn="tl" rotWithShape="0">
                    <a:schemeClr val="dk1">
                      <a:alpha val="40000"/>
                    </a:schemeClr>
                  </a:outerShdw>
                </a:effectLst>
                <a:sym typeface="+mn-ea"/>
              </a:rPr>
              <a:t>ca</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smtClean="0">
                <a:ln/>
                <a:solidFill>
                  <a:schemeClr val="tx1"/>
                </a:solidFill>
                <a:effectLst>
                  <a:outerShdw blurRad="38100" dist="19050" dir="2700000" algn="tl" rotWithShape="0">
                    <a:schemeClr val="dk1">
                      <a:alpha val="40000"/>
                    </a:schemeClr>
                  </a:outerShdw>
                </a:effectLst>
                <a:sym typeface="+mn-ea"/>
              </a:rPr>
              <a:t>informative</a:t>
            </a:r>
          </a:p>
          <a:p>
            <a:pPr marL="285750" lvl="0" indent="-285750">
              <a:buFont typeface="Arial" panose="020B0604020202020204" pitchFamily="34" charset="0"/>
              <a:buChar char="•"/>
            </a:pPr>
            <a:r>
              <a:rPr lang="en-US" b="1" i="1" dirty="0">
                <a:ln/>
                <a:solidFill>
                  <a:schemeClr val="tx1"/>
                </a:solidFill>
                <a:effectLst>
                  <a:outerShdw blurRad="38100" dist="19050" dir="2700000" algn="tl" rotWithShape="0">
                    <a:schemeClr val="dk1">
                      <a:alpha val="40000"/>
                    </a:schemeClr>
                  </a:outerShdw>
                </a:effectLst>
                <a:sym typeface="+mn-ea"/>
              </a:rPr>
              <a:t>Sa </a:t>
            </a:r>
            <a:r>
              <a:rPr lang="en-US" b="1" i="1" dirty="0" err="1">
                <a:ln/>
                <a:solidFill>
                  <a:schemeClr val="tx1"/>
                </a:solidFill>
                <a:effectLst>
                  <a:outerShdw blurRad="38100" dist="19050" dir="2700000" algn="tl" rotWithShape="0">
                    <a:schemeClr val="dk1">
                      <a:alpha val="40000"/>
                    </a:schemeClr>
                  </a:outerShdw>
                </a:effectLst>
                <a:sym typeface="+mn-ea"/>
              </a:rPr>
              <a:t>aiba</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err="1">
                <a:ln/>
                <a:solidFill>
                  <a:schemeClr val="tx1"/>
                </a:solidFill>
                <a:effectLst>
                  <a:outerShdw blurRad="38100" dist="19050" dir="2700000" algn="tl" rotWithShape="0">
                    <a:schemeClr val="dk1">
                      <a:alpha val="40000"/>
                    </a:schemeClr>
                  </a:outerShdw>
                </a:effectLst>
                <a:sym typeface="+mn-ea"/>
              </a:rPr>
              <a:t>capacitatea</a:t>
            </a:r>
            <a:r>
              <a:rPr lang="en-US" b="1" i="1" dirty="0">
                <a:ln/>
                <a:solidFill>
                  <a:schemeClr val="tx1"/>
                </a:solidFill>
                <a:effectLst>
                  <a:outerShdw blurRad="38100" dist="19050" dir="2700000" algn="tl" rotWithShape="0">
                    <a:schemeClr val="dk1">
                      <a:alpha val="40000"/>
                    </a:schemeClr>
                  </a:outerShdw>
                </a:effectLst>
                <a:sym typeface="+mn-ea"/>
              </a:rPr>
              <a:t> de a </a:t>
            </a:r>
            <a:r>
              <a:rPr lang="en-US" b="1" i="1" dirty="0" err="1">
                <a:ln/>
                <a:solidFill>
                  <a:schemeClr val="tx1"/>
                </a:solidFill>
                <a:effectLst>
                  <a:outerShdw blurRad="38100" dist="19050" dir="2700000" algn="tl" rotWithShape="0">
                    <a:schemeClr val="dk1">
                      <a:alpha val="40000"/>
                    </a:schemeClr>
                  </a:outerShdw>
                </a:effectLst>
                <a:sym typeface="+mn-ea"/>
              </a:rPr>
              <a:t>identifica</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err="1">
                <a:ln/>
                <a:solidFill>
                  <a:schemeClr val="tx1"/>
                </a:solidFill>
                <a:effectLst>
                  <a:outerShdw blurRad="38100" dist="19050" dir="2700000" algn="tl" rotWithShape="0">
                    <a:schemeClr val="dk1">
                      <a:alpha val="40000"/>
                    </a:schemeClr>
                  </a:outerShdw>
                </a:effectLst>
                <a:sym typeface="+mn-ea"/>
              </a:rPr>
              <a:t>concepte</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err="1">
                <a:ln/>
                <a:solidFill>
                  <a:schemeClr val="tx1"/>
                </a:solidFill>
                <a:effectLst>
                  <a:outerShdw blurRad="38100" dist="19050" dir="2700000" algn="tl" rotWithShape="0">
                    <a:schemeClr val="dk1">
                      <a:alpha val="40000"/>
                    </a:schemeClr>
                  </a:outerShdw>
                </a:effectLst>
                <a:sym typeface="+mn-ea"/>
              </a:rPr>
              <a:t>și</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err="1">
                <a:ln/>
                <a:solidFill>
                  <a:schemeClr val="tx1"/>
                </a:solidFill>
                <a:effectLst>
                  <a:outerShdw blurRad="38100" dist="19050" dir="2700000" algn="tl" rotWithShape="0">
                    <a:schemeClr val="dk1">
                      <a:alpha val="40000"/>
                    </a:schemeClr>
                  </a:outerShdw>
                </a:effectLst>
                <a:sym typeface="+mn-ea"/>
              </a:rPr>
              <a:t>activități</a:t>
            </a:r>
            <a:r>
              <a:rPr lang="en-US" b="1" i="1" dirty="0">
                <a:ln/>
                <a:solidFill>
                  <a:schemeClr val="tx1"/>
                </a:solidFill>
                <a:effectLst>
                  <a:outerShdw blurRad="38100" dist="19050" dir="2700000" algn="tl" rotWithShape="0">
                    <a:schemeClr val="dk1">
                      <a:alpha val="40000"/>
                    </a:schemeClr>
                  </a:outerShdw>
                </a:effectLst>
                <a:sym typeface="+mn-ea"/>
              </a:rPr>
              <a:t> de </a:t>
            </a:r>
            <a:r>
              <a:rPr lang="en-US" b="1" i="1" dirty="0" err="1">
                <a:ln/>
                <a:solidFill>
                  <a:schemeClr val="tx1"/>
                </a:solidFill>
                <a:effectLst>
                  <a:outerShdw blurRad="38100" dist="19050" dir="2700000" algn="tl" rotWithShape="0">
                    <a:schemeClr val="dk1">
                      <a:alpha val="40000"/>
                    </a:schemeClr>
                  </a:outerShdw>
                </a:effectLst>
                <a:sym typeface="+mn-ea"/>
              </a:rPr>
              <a:t>învățare</a:t>
            </a:r>
            <a:r>
              <a:rPr lang="en-US" b="1" i="1" dirty="0">
                <a:ln/>
                <a:solidFill>
                  <a:schemeClr val="tx1"/>
                </a:solidFill>
                <a:effectLst>
                  <a:outerShdw blurRad="38100" dist="19050" dir="2700000" algn="tl" rotWithShape="0">
                    <a:schemeClr val="dk1">
                      <a:alpha val="40000"/>
                    </a:schemeClr>
                  </a:outerShdw>
                </a:effectLst>
                <a:sym typeface="+mn-ea"/>
              </a:rPr>
              <a:t> </a:t>
            </a:r>
            <a:r>
              <a:rPr lang="en-US" b="1" i="1" u="sng" dirty="0" err="1">
                <a:ln/>
                <a:solidFill>
                  <a:schemeClr val="tx1"/>
                </a:solidFill>
                <a:effectLst>
                  <a:outerShdw blurRad="38100" dist="19050" dir="2700000" algn="tl" rotWithShape="0">
                    <a:schemeClr val="dk1">
                      <a:alpha val="40000"/>
                    </a:schemeClr>
                  </a:outerShdw>
                </a:effectLst>
                <a:sym typeface="+mn-ea"/>
              </a:rPr>
              <a:t>relevante</a:t>
            </a:r>
            <a:r>
              <a:rPr lang="en-US" b="1" i="1" u="sng" dirty="0">
                <a:ln/>
                <a:solidFill>
                  <a:schemeClr val="tx1"/>
                </a:solidFill>
                <a:effectLst>
                  <a:outerShdw blurRad="38100" dist="19050" dir="2700000" algn="tl" rotWithShape="0">
                    <a:schemeClr val="dk1">
                      <a:alpha val="40000"/>
                    </a:schemeClr>
                  </a:outerShdw>
                </a:effectLst>
                <a:sym typeface="+mn-ea"/>
              </a:rPr>
              <a:t> </a:t>
            </a:r>
            <a:r>
              <a:rPr lang="en-US" b="1" i="1" u="sng" dirty="0" err="1">
                <a:ln/>
                <a:solidFill>
                  <a:schemeClr val="tx1"/>
                </a:solidFill>
                <a:effectLst>
                  <a:outerShdw blurRad="38100" dist="19050" dir="2700000" algn="tl" rotWithShape="0">
                    <a:schemeClr val="dk1">
                      <a:alpha val="40000"/>
                    </a:schemeClr>
                  </a:outerShdw>
                </a:effectLst>
                <a:sym typeface="+mn-ea"/>
              </a:rPr>
              <a:t>pentru</a:t>
            </a:r>
            <a:r>
              <a:rPr lang="en-US" b="1" i="1" u="sng" dirty="0">
                <a:ln/>
                <a:solidFill>
                  <a:schemeClr val="tx1"/>
                </a:solidFill>
                <a:effectLst>
                  <a:outerShdw blurRad="38100" dist="19050" dir="2700000" algn="tl" rotWithShape="0">
                    <a:schemeClr val="dk1">
                      <a:alpha val="40000"/>
                    </a:schemeClr>
                  </a:outerShdw>
                </a:effectLst>
                <a:sym typeface="+mn-ea"/>
              </a:rPr>
              <a:t> </a:t>
            </a:r>
            <a:r>
              <a:rPr lang="en-US" b="1" i="1" u="sng" dirty="0" err="1">
                <a:ln/>
                <a:solidFill>
                  <a:schemeClr val="tx1"/>
                </a:solidFill>
                <a:effectLst>
                  <a:outerShdw blurRad="38100" dist="19050" dir="2700000" algn="tl" rotWithShape="0">
                    <a:schemeClr val="dk1">
                      <a:alpha val="40000"/>
                    </a:schemeClr>
                  </a:outerShdw>
                </a:effectLst>
                <a:sym typeface="+mn-ea"/>
              </a:rPr>
              <a:t>contextele</a:t>
            </a:r>
            <a:r>
              <a:rPr lang="en-US" b="1" i="1" u="sng" dirty="0">
                <a:ln/>
                <a:solidFill>
                  <a:schemeClr val="tx1"/>
                </a:solidFill>
                <a:effectLst>
                  <a:outerShdw blurRad="38100" dist="19050" dir="2700000" algn="tl" rotWithShape="0">
                    <a:schemeClr val="dk1">
                      <a:alpha val="40000"/>
                    </a:schemeClr>
                  </a:outerShdw>
                </a:effectLst>
                <a:sym typeface="+mn-ea"/>
              </a:rPr>
              <a:t> </a:t>
            </a:r>
            <a:r>
              <a:rPr lang="en-US" b="1" i="1" u="sng" dirty="0" err="1">
                <a:ln/>
                <a:solidFill>
                  <a:schemeClr val="tx1"/>
                </a:solidFill>
                <a:effectLst>
                  <a:outerShdw blurRad="38100" dist="19050" dir="2700000" algn="tl" rotWithShape="0">
                    <a:schemeClr val="dk1">
                      <a:alpha val="40000"/>
                    </a:schemeClr>
                  </a:outerShdw>
                </a:effectLst>
                <a:sym typeface="+mn-ea"/>
              </a:rPr>
              <a:t>reale</a:t>
            </a:r>
            <a:r>
              <a:rPr lang="en-US" b="1" i="1" dirty="0">
                <a:ln/>
                <a:solidFill>
                  <a:schemeClr val="tx1"/>
                </a:solidFill>
                <a:effectLst>
                  <a:outerShdw blurRad="38100" dist="19050" dir="2700000" algn="tl" rotWithShape="0">
                    <a:schemeClr val="dk1">
                      <a:alpha val="40000"/>
                    </a:schemeClr>
                  </a:outerShdw>
                </a:effectLst>
                <a:sym typeface="+mn-ea"/>
              </a:rPr>
              <a:t> din </a:t>
            </a:r>
            <a:r>
              <a:rPr lang="en-US" b="1" i="1" dirty="0" err="1">
                <a:ln/>
                <a:solidFill>
                  <a:schemeClr val="tx1"/>
                </a:solidFill>
                <a:effectLst>
                  <a:outerShdw blurRad="38100" dist="19050" dir="2700000" algn="tl" rotWithShape="0">
                    <a:schemeClr val="dk1">
                      <a:alpha val="40000"/>
                    </a:schemeClr>
                  </a:outerShdw>
                </a:effectLst>
                <a:sym typeface="+mn-ea"/>
              </a:rPr>
              <a:t>viața</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err="1">
                <a:ln/>
                <a:solidFill>
                  <a:schemeClr val="tx1"/>
                </a:solidFill>
                <a:effectLst>
                  <a:outerShdw blurRad="38100" dist="19050" dir="2700000" algn="tl" rotWithShape="0">
                    <a:schemeClr val="dk1">
                      <a:alpha val="40000"/>
                    </a:schemeClr>
                  </a:outerShdw>
                </a:effectLst>
                <a:sym typeface="+mn-ea"/>
              </a:rPr>
              <a:t>cursanților</a:t>
            </a:r>
            <a:r>
              <a:rPr lang="en-US" b="1" i="1" dirty="0" smtClean="0">
                <a:ln/>
                <a:solidFill>
                  <a:schemeClr val="tx1"/>
                </a:solidFill>
                <a:effectLst>
                  <a:outerShdw blurRad="38100" dist="19050" dir="2700000" algn="tl" rotWithShape="0">
                    <a:schemeClr val="dk1">
                      <a:alpha val="40000"/>
                    </a:schemeClr>
                  </a:outerShdw>
                </a:effectLst>
                <a:sym typeface="+mn-ea"/>
              </a:rPr>
              <a:t>;</a:t>
            </a:r>
          </a:p>
          <a:p>
            <a:pPr marL="285750" lvl="0" indent="-285750">
              <a:buFont typeface="Arial" panose="020B0604020202020204" pitchFamily="34" charset="0"/>
              <a:buChar char="•"/>
            </a:pPr>
            <a:endParaRPr lang="vi-VN" sz="1000" b="1" i="1" dirty="0">
              <a:solidFill>
                <a:schemeClr val="tx1"/>
              </a:solidFill>
              <a:effectLst>
                <a:outerShdw blurRad="38100" dist="19050" dir="2700000" algn="tl" rotWithShape="0">
                  <a:schemeClr val="dk1">
                    <a:alpha val="40000"/>
                  </a:schemeClr>
                </a:outerShdw>
              </a:effectLst>
              <a:latin typeface="Calibri" panose="020F0502020204030204" charset="0"/>
              <a:ea typeface="Arial" panose="020B0604020202020204" pitchFamily="34" charset="0"/>
              <a:cs typeface="Calibri" panose="020F0502020204030204" charset="0"/>
              <a:sym typeface="+mn-ea"/>
            </a:endParaRPr>
          </a:p>
          <a:p>
            <a:pPr lvl="1">
              <a:lnSpc>
                <a:spcPct val="100000"/>
              </a:lnSpc>
              <a:spcBef>
                <a:spcPts val="0"/>
              </a:spcBef>
              <a:spcAft>
                <a:spcPts val="0"/>
              </a:spcAft>
            </a:pPr>
            <a:endParaRPr lang="ro-RO" b="1" i="1" dirty="0" smtClean="0">
              <a:solidFill>
                <a:schemeClr val="tx1"/>
              </a:solidFill>
              <a:effectLst>
                <a:outerShdw blurRad="38100" dist="19050" dir="2700000" algn="tl" rotWithShape="0">
                  <a:schemeClr val="dk1">
                    <a:alpha val="40000"/>
                  </a:schemeClr>
                </a:outerShdw>
              </a:effectLst>
              <a:sym typeface="+mn-ea"/>
            </a:endParaRPr>
          </a:p>
          <a:p>
            <a:pPr lvl="0" algn="l">
              <a:buFont typeface="Arial" panose="020B0604020202020204" pitchFamily="34" charset="0"/>
              <a:tabLst>
                <a:tab pos="2190750" algn="l"/>
              </a:tabLst>
            </a:pPr>
            <a:endParaRPr lang="en-US" dirty="0"/>
          </a:p>
        </p:txBody>
      </p:sp>
      <p:pic>
        <p:nvPicPr>
          <p:cNvPr id="71" name="Picture Placeholder 70"/>
          <p:cNvPicPr>
            <a:picLocks noGrp="1" noChangeAspect="1"/>
          </p:cNvPicPr>
          <p:nvPr>
            <p:ph type="pic" idx="12"/>
          </p:nvPr>
        </p:nvPicPr>
        <p:blipFill>
          <a:blip r:embed="rId11" cstate="print">
            <a:extLst>
              <a:ext uri="{28A0092B-C50C-407E-A947-70E740481C1C}">
                <a14:useLocalDpi xmlns:a14="http://schemas.microsoft.com/office/drawing/2010/main" val="0"/>
              </a:ext>
            </a:extLst>
          </a:blip>
          <a:stretch>
            <a:fillRect/>
          </a:stretch>
        </p:blipFill>
        <p:spPr>
          <a:xfrm>
            <a:off x="6717665" y="2572385"/>
            <a:ext cx="2279015" cy="1989455"/>
          </a:xfrm>
          <a:prstGeom prst="rect">
            <a:avLst/>
          </a:prstGeom>
        </p:spPr>
      </p:pic>
    </p:spTree>
    <p:extLst>
      <p:ext uri="{BB962C8B-B14F-4D97-AF65-F5344CB8AC3E}">
        <p14:creationId xmlns:p14="http://schemas.microsoft.com/office/powerpoint/2010/main" val="4030448583"/>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3"/>
          </p:nvPr>
        </p:nvSpPr>
        <p:spPr>
          <a:xfrm>
            <a:off x="422275" y="6315710"/>
            <a:ext cx="8460105" cy="383540"/>
          </a:xfrm>
        </p:spPr>
        <p:txBody>
          <a:bodyPr wrap="square"/>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4"/>
          </p:nvPr>
        </p:nvSpPr>
        <p:spPr>
          <a:noFill/>
        </p:spPr>
        <p:txBody>
          <a:bodyPr/>
          <a:lstStyle/>
          <a:p>
            <a:endParaRPr lang="de-DE" dirty="0">
              <a:cs typeface="Arial" panose="020B0604020202020204" pitchFamily="34"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7" name="TextBox 6"/>
          <p:cNvSpPr txBox="1"/>
          <p:nvPr/>
        </p:nvSpPr>
        <p:spPr>
          <a:xfrm>
            <a:off x="226060" y="1260475"/>
            <a:ext cx="8771255" cy="583565"/>
          </a:xfrm>
          <a:prstGeom prst="rect">
            <a:avLst/>
          </a:prstGeom>
          <a:noFill/>
          <a:effectLst>
            <a:reflection blurRad="6350" endPos="0" dist="101600" dir="5400000" sy="-100000" algn="bl" rotWithShape="0"/>
          </a:effectLst>
        </p:spPr>
        <p:txBody>
          <a:bodyPr wrap="square" rtlCol="0">
            <a:spAutoFit/>
          </a:bodyPr>
          <a:lstStyle/>
          <a:p>
            <a:r>
              <a:rPr lang="ro-RO" sz="3200" i="1" dirty="0" smtClean="0">
                <a:solidFill>
                  <a:srgbClr val="000000">
                    <a:lumMod val="50000"/>
                    <a:lumOff val="50000"/>
                  </a:srgbClr>
                </a:solidFill>
                <a:latin typeface="Arial" panose="020B0604020202020204" pitchFamily="34" charset="0"/>
                <a:cs typeface="Arial" panose="020B0604020202020204" pitchFamily="34" charset="0"/>
              </a:rPr>
              <a:t>2.4. Centrul de Formare Profesională</a:t>
            </a:r>
            <a:endParaRPr lang="ro-RO" sz="3200" i="1" dirty="0" smtClean="0">
              <a:solidFill>
                <a:srgbClr val="2C87C8"/>
              </a:solidFill>
              <a:latin typeface="Arial" panose="020B0604020202020204" pitchFamily="34" charset="0"/>
              <a:cs typeface="Arial" panose="020B0604020202020204" pitchFamily="34" charset="0"/>
            </a:endParaRPr>
          </a:p>
        </p:txBody>
      </p:sp>
      <p:sp>
        <p:nvSpPr>
          <p:cNvPr id="4" name="Title 1"/>
          <p:cNvSpPr>
            <a:spLocks noGrp="1"/>
          </p:cNvSpPr>
          <p:nvPr/>
        </p:nvSpPr>
        <p:spPr>
          <a:xfrm>
            <a:off x="226060" y="2150745"/>
            <a:ext cx="8554085" cy="4972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i="1" dirty="0" err="1" smtClean="0">
                <a:solidFill>
                  <a:srgbClr val="000000"/>
                </a:solidFill>
                <a:sym typeface="+mn-ea"/>
              </a:rPr>
              <a:t>Cerintele pentru un potential formator</a:t>
            </a:r>
          </a:p>
        </p:txBody>
      </p:sp>
      <p:grpSp>
        <p:nvGrpSpPr>
          <p:cNvPr id="6" name="Group 5"/>
          <p:cNvGrpSpPr/>
          <p:nvPr/>
        </p:nvGrpSpPr>
        <p:grpSpPr>
          <a:xfrm>
            <a:off x="342265" y="1844040"/>
            <a:ext cx="7012940" cy="87630"/>
            <a:chOff x="954194" y="783014"/>
            <a:chExt cx="6151685" cy="87766"/>
          </a:xfrm>
        </p:grpSpPr>
        <p:sp>
          <p:nvSpPr>
            <p:cNvPr id="8" name="Chevron 7"/>
            <p:cNvSpPr/>
            <p:nvPr/>
          </p:nvSpPr>
          <p:spPr>
            <a:xfrm>
              <a:off x="95419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9" name="Chevron 8"/>
            <p:cNvSpPr/>
            <p:nvPr/>
          </p:nvSpPr>
          <p:spPr>
            <a:xfrm>
              <a:off x="107018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0" name="Chevron 9"/>
            <p:cNvSpPr/>
            <p:nvPr/>
          </p:nvSpPr>
          <p:spPr>
            <a:xfrm>
              <a:off x="118618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1" name="Chevron 10"/>
            <p:cNvSpPr/>
            <p:nvPr/>
          </p:nvSpPr>
          <p:spPr>
            <a:xfrm>
              <a:off x="129643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 name="Chevron 4"/>
            <p:cNvSpPr/>
            <p:nvPr/>
          </p:nvSpPr>
          <p:spPr>
            <a:xfrm>
              <a:off x="141242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4" name="Chevron 13"/>
            <p:cNvSpPr/>
            <p:nvPr/>
          </p:nvSpPr>
          <p:spPr>
            <a:xfrm>
              <a:off x="152842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6" name="Chevron 15"/>
            <p:cNvSpPr/>
            <p:nvPr/>
          </p:nvSpPr>
          <p:spPr>
            <a:xfrm>
              <a:off x="164486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7" name="Chevron 16"/>
            <p:cNvSpPr/>
            <p:nvPr/>
          </p:nvSpPr>
          <p:spPr>
            <a:xfrm>
              <a:off x="176085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9" name="Chevron 18"/>
            <p:cNvSpPr/>
            <p:nvPr/>
          </p:nvSpPr>
          <p:spPr>
            <a:xfrm>
              <a:off x="187685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0" name="Chevron 19"/>
            <p:cNvSpPr/>
            <p:nvPr/>
          </p:nvSpPr>
          <p:spPr>
            <a:xfrm>
              <a:off x="198710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6" name="Chevron 25"/>
            <p:cNvSpPr/>
            <p:nvPr/>
          </p:nvSpPr>
          <p:spPr>
            <a:xfrm>
              <a:off x="210309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7" name="Chevron 26"/>
            <p:cNvSpPr/>
            <p:nvPr/>
          </p:nvSpPr>
          <p:spPr>
            <a:xfrm>
              <a:off x="221909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8" name="Chevron 27"/>
            <p:cNvSpPr/>
            <p:nvPr/>
          </p:nvSpPr>
          <p:spPr>
            <a:xfrm>
              <a:off x="232268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9" name="Chevron 28"/>
            <p:cNvSpPr/>
            <p:nvPr/>
          </p:nvSpPr>
          <p:spPr>
            <a:xfrm>
              <a:off x="243868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0" name="Chevron 29"/>
            <p:cNvSpPr/>
            <p:nvPr/>
          </p:nvSpPr>
          <p:spPr>
            <a:xfrm>
              <a:off x="255467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1" name="Chevron 30"/>
            <p:cNvSpPr/>
            <p:nvPr/>
          </p:nvSpPr>
          <p:spPr>
            <a:xfrm>
              <a:off x="266492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2" name="Chevron 31"/>
            <p:cNvSpPr/>
            <p:nvPr/>
          </p:nvSpPr>
          <p:spPr>
            <a:xfrm>
              <a:off x="278091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3" name="Chevron 32"/>
            <p:cNvSpPr/>
            <p:nvPr/>
          </p:nvSpPr>
          <p:spPr>
            <a:xfrm>
              <a:off x="289691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4" name="Chevron 33"/>
            <p:cNvSpPr/>
            <p:nvPr/>
          </p:nvSpPr>
          <p:spPr>
            <a:xfrm>
              <a:off x="301335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5" name="Chevron 34"/>
            <p:cNvSpPr/>
            <p:nvPr/>
          </p:nvSpPr>
          <p:spPr>
            <a:xfrm>
              <a:off x="312935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6" name="Chevron 35"/>
            <p:cNvSpPr/>
            <p:nvPr/>
          </p:nvSpPr>
          <p:spPr>
            <a:xfrm>
              <a:off x="324534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7" name="Chevron 36"/>
            <p:cNvSpPr/>
            <p:nvPr/>
          </p:nvSpPr>
          <p:spPr>
            <a:xfrm>
              <a:off x="335559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8" name="Chevron 37"/>
            <p:cNvSpPr/>
            <p:nvPr/>
          </p:nvSpPr>
          <p:spPr>
            <a:xfrm>
              <a:off x="347158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9" name="Chevron 38"/>
            <p:cNvSpPr/>
            <p:nvPr/>
          </p:nvSpPr>
          <p:spPr>
            <a:xfrm>
              <a:off x="358758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0" name="Chevron 39"/>
            <p:cNvSpPr/>
            <p:nvPr/>
          </p:nvSpPr>
          <p:spPr>
            <a:xfrm>
              <a:off x="369783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1" name="Chevron 40"/>
            <p:cNvSpPr/>
            <p:nvPr/>
          </p:nvSpPr>
          <p:spPr>
            <a:xfrm>
              <a:off x="381382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2" name="Chevron 41"/>
            <p:cNvSpPr/>
            <p:nvPr/>
          </p:nvSpPr>
          <p:spPr>
            <a:xfrm>
              <a:off x="392982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3" name="Chevron 42"/>
            <p:cNvSpPr/>
            <p:nvPr/>
          </p:nvSpPr>
          <p:spPr>
            <a:xfrm>
              <a:off x="404007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4" name="Chevron 43"/>
            <p:cNvSpPr/>
            <p:nvPr/>
          </p:nvSpPr>
          <p:spPr>
            <a:xfrm>
              <a:off x="415606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5" name="Chevron 44"/>
            <p:cNvSpPr/>
            <p:nvPr/>
          </p:nvSpPr>
          <p:spPr>
            <a:xfrm>
              <a:off x="427205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6" name="Chevron 45"/>
            <p:cNvSpPr/>
            <p:nvPr/>
          </p:nvSpPr>
          <p:spPr>
            <a:xfrm>
              <a:off x="438850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7" name="Chevron 46"/>
            <p:cNvSpPr/>
            <p:nvPr/>
          </p:nvSpPr>
          <p:spPr>
            <a:xfrm>
              <a:off x="450449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8" name="Chevron 47"/>
            <p:cNvSpPr/>
            <p:nvPr/>
          </p:nvSpPr>
          <p:spPr>
            <a:xfrm>
              <a:off x="462049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9" name="Chevron 48"/>
            <p:cNvSpPr/>
            <p:nvPr/>
          </p:nvSpPr>
          <p:spPr>
            <a:xfrm>
              <a:off x="473074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0" name="Chevron 49"/>
            <p:cNvSpPr/>
            <p:nvPr/>
          </p:nvSpPr>
          <p:spPr>
            <a:xfrm>
              <a:off x="484673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1" name="Chevron 50"/>
            <p:cNvSpPr/>
            <p:nvPr/>
          </p:nvSpPr>
          <p:spPr>
            <a:xfrm>
              <a:off x="496273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2" name="Chevron 51"/>
            <p:cNvSpPr/>
            <p:nvPr/>
          </p:nvSpPr>
          <p:spPr>
            <a:xfrm>
              <a:off x="506632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3" name="Chevron 52"/>
            <p:cNvSpPr/>
            <p:nvPr/>
          </p:nvSpPr>
          <p:spPr>
            <a:xfrm>
              <a:off x="517203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4" name="Chevron 53"/>
            <p:cNvSpPr/>
            <p:nvPr/>
          </p:nvSpPr>
          <p:spPr>
            <a:xfrm>
              <a:off x="528803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5" name="Chevron 54"/>
            <p:cNvSpPr/>
            <p:nvPr/>
          </p:nvSpPr>
          <p:spPr>
            <a:xfrm>
              <a:off x="540402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6" name="Chevron 55"/>
            <p:cNvSpPr/>
            <p:nvPr/>
          </p:nvSpPr>
          <p:spPr>
            <a:xfrm>
              <a:off x="552047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7" name="Chevron 56"/>
            <p:cNvSpPr/>
            <p:nvPr/>
          </p:nvSpPr>
          <p:spPr>
            <a:xfrm>
              <a:off x="563646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8" name="Chevron 57"/>
            <p:cNvSpPr/>
            <p:nvPr/>
          </p:nvSpPr>
          <p:spPr>
            <a:xfrm>
              <a:off x="575245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9" name="Chevron 58"/>
            <p:cNvSpPr/>
            <p:nvPr/>
          </p:nvSpPr>
          <p:spPr>
            <a:xfrm>
              <a:off x="586270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0" name="Chevron 59"/>
            <p:cNvSpPr/>
            <p:nvPr/>
          </p:nvSpPr>
          <p:spPr>
            <a:xfrm>
              <a:off x="597870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1" name="Chevron 60"/>
            <p:cNvSpPr/>
            <p:nvPr/>
          </p:nvSpPr>
          <p:spPr>
            <a:xfrm>
              <a:off x="609469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2" name="Chevron 61"/>
            <p:cNvSpPr/>
            <p:nvPr/>
          </p:nvSpPr>
          <p:spPr>
            <a:xfrm>
              <a:off x="620494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3" name="Chevron 62"/>
            <p:cNvSpPr/>
            <p:nvPr/>
          </p:nvSpPr>
          <p:spPr>
            <a:xfrm>
              <a:off x="632094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4" name="Chevron 63"/>
            <p:cNvSpPr/>
            <p:nvPr/>
          </p:nvSpPr>
          <p:spPr>
            <a:xfrm>
              <a:off x="643693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5" name="Chevron 64"/>
            <p:cNvSpPr/>
            <p:nvPr/>
          </p:nvSpPr>
          <p:spPr>
            <a:xfrm>
              <a:off x="654718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6" name="Chevron 65"/>
            <p:cNvSpPr/>
            <p:nvPr/>
          </p:nvSpPr>
          <p:spPr>
            <a:xfrm>
              <a:off x="666317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7" name="Chevron 66"/>
            <p:cNvSpPr/>
            <p:nvPr/>
          </p:nvSpPr>
          <p:spPr>
            <a:xfrm>
              <a:off x="677917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8" name="Chevron 67"/>
            <p:cNvSpPr/>
            <p:nvPr/>
          </p:nvSpPr>
          <p:spPr>
            <a:xfrm>
              <a:off x="689561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9" name="Chevron 68"/>
            <p:cNvSpPr/>
            <p:nvPr/>
          </p:nvSpPr>
          <p:spPr>
            <a:xfrm>
              <a:off x="701161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grpSp>
      <p:sp>
        <p:nvSpPr>
          <p:cNvPr id="70" name="Content Placeholder 69"/>
          <p:cNvSpPr>
            <a:spLocks noGrp="1"/>
          </p:cNvSpPr>
          <p:nvPr>
            <p:ph idx="1"/>
          </p:nvPr>
        </p:nvSpPr>
        <p:spPr>
          <a:xfrm>
            <a:off x="449580" y="2647950"/>
            <a:ext cx="6466205" cy="2971800"/>
          </a:xfrm>
        </p:spPr>
        <p:txBody>
          <a:bodyPr/>
          <a:lstStyle/>
          <a:p>
            <a:pPr marL="285750" lvl="0" indent="-285750">
              <a:buFont typeface="Arial" panose="020B0604020202020204" pitchFamily="34" charset="0"/>
              <a:buChar char="•"/>
            </a:pPr>
            <a:r>
              <a:rPr lang="en-US" altLang="vi-VN" sz="1600" b="1" i="1" dirty="0" smtClean="0">
                <a:ln/>
                <a:solidFill>
                  <a:schemeClr val="tx1"/>
                </a:solidFill>
                <a:effectLst>
                  <a:outerShdw blurRad="38100" dist="19050" dir="2700000" algn="tl" rotWithShape="0">
                    <a:schemeClr val="dk1">
                      <a:alpha val="40000"/>
                    </a:schemeClr>
                  </a:outerShdw>
                </a:effectLst>
                <a:cs typeface="Calibri" panose="020F0502020204030204" charset="0"/>
                <a:sym typeface="+mn-ea"/>
              </a:rPr>
              <a:t>S</a:t>
            </a:r>
            <a:r>
              <a:rPr lang="vi-VN" sz="1600" b="1" i="1" dirty="0" smtClean="0">
                <a:ln/>
                <a:solidFill>
                  <a:schemeClr val="tx1"/>
                </a:solidFill>
                <a:effectLst>
                  <a:outerShdw blurRad="38100" dist="19050" dir="2700000" algn="tl" rotWithShape="0">
                    <a:schemeClr val="dk1">
                      <a:alpha val="40000"/>
                    </a:schemeClr>
                  </a:outerShdw>
                </a:effectLst>
                <a:cs typeface="Calibri" panose="020F0502020204030204" charset="0"/>
                <a:sym typeface="+mn-ea"/>
              </a:rPr>
              <a:t>ă</a:t>
            </a:r>
            <a:r>
              <a:rPr lang="en-US" sz="1600" b="1" i="1" dirty="0">
                <a:ln/>
                <a:solidFill>
                  <a:schemeClr val="tx1"/>
                </a:solidFill>
                <a:effectLst>
                  <a:outerShdw blurRad="38100" dist="19050" dir="2700000" algn="tl" rotWithShape="0">
                    <a:schemeClr val="dk1">
                      <a:alpha val="40000"/>
                    </a:schemeClr>
                  </a:outerShdw>
                </a:effectLst>
                <a:cs typeface="Calibri" panose="020F0502020204030204" charset="0"/>
                <a:sym typeface="+mn-ea"/>
              </a:rPr>
              <a:t>-</a:t>
            </a:r>
            <a:r>
              <a:rPr lang="en-US" sz="1600" b="1" i="1" dirty="0" err="1">
                <a:ln/>
                <a:solidFill>
                  <a:schemeClr val="tx1"/>
                </a:solidFill>
                <a:effectLst>
                  <a:outerShdw blurRad="38100" dist="19050" dir="2700000" algn="tl" rotWithShape="0">
                    <a:schemeClr val="dk1">
                      <a:alpha val="40000"/>
                    </a:schemeClr>
                  </a:outerShdw>
                </a:effectLst>
                <a:cs typeface="Calibri" panose="020F0502020204030204" charset="0"/>
                <a:sym typeface="+mn-ea"/>
              </a:rPr>
              <a:t>si</a:t>
            </a:r>
            <a:r>
              <a:rPr lang="en-US" sz="1600" b="1" i="1" dirty="0">
                <a:ln/>
                <a:solidFill>
                  <a:schemeClr val="tx1"/>
                </a:solidFill>
                <a:effectLst>
                  <a:outerShdw blurRad="38100" dist="19050" dir="2700000" algn="tl" rotWithShape="0">
                    <a:schemeClr val="dk1">
                      <a:alpha val="40000"/>
                    </a:schemeClr>
                  </a:outerShdw>
                </a:effectLst>
                <a:cs typeface="Calibri" panose="020F0502020204030204" charset="0"/>
                <a:sym typeface="+mn-ea"/>
              </a:rPr>
              <a:t> </a:t>
            </a:r>
            <a:r>
              <a:rPr lang="en-US" sz="1600" b="1" i="1" dirty="0" err="1">
                <a:ln/>
                <a:solidFill>
                  <a:schemeClr val="tx1"/>
                </a:solidFill>
                <a:effectLst>
                  <a:outerShdw blurRad="38100" dist="19050" dir="2700000" algn="tl" rotWithShape="0">
                    <a:schemeClr val="dk1">
                      <a:alpha val="40000"/>
                    </a:schemeClr>
                  </a:outerShdw>
                </a:effectLst>
                <a:cs typeface="Calibri" panose="020F0502020204030204" charset="0"/>
                <a:sym typeface="+mn-ea"/>
              </a:rPr>
              <a:t>imbunatateasca</a:t>
            </a:r>
            <a:r>
              <a:rPr lang="en-US" sz="1600" b="1" i="1" dirty="0">
                <a:ln/>
                <a:solidFill>
                  <a:schemeClr val="tx1"/>
                </a:solidFill>
                <a:effectLst>
                  <a:outerShdw blurRad="38100" dist="19050" dir="2700000" algn="tl" rotWithShape="0">
                    <a:schemeClr val="dk1">
                      <a:alpha val="40000"/>
                    </a:schemeClr>
                  </a:outerShdw>
                </a:effectLst>
                <a:cs typeface="Calibri" panose="020F0502020204030204" charset="0"/>
                <a:sym typeface="+mn-ea"/>
              </a:rPr>
              <a:t> </a:t>
            </a:r>
            <a:r>
              <a:rPr lang="en-US" sz="1600" b="1" i="1" dirty="0" err="1">
                <a:ln/>
                <a:solidFill>
                  <a:schemeClr val="tx1"/>
                </a:solidFill>
                <a:effectLst>
                  <a:outerShdw blurRad="38100" dist="19050" dir="2700000" algn="tl" rotWithShape="0">
                    <a:schemeClr val="dk1">
                      <a:alpha val="40000"/>
                    </a:schemeClr>
                  </a:outerShdw>
                </a:effectLst>
                <a:cs typeface="Calibri" panose="020F0502020204030204" charset="0"/>
                <a:sym typeface="+mn-ea"/>
              </a:rPr>
              <a:t>cursul</a:t>
            </a:r>
            <a:r>
              <a:rPr lang="en-US" sz="1600" b="1" i="1" dirty="0">
                <a:ln/>
                <a:solidFill>
                  <a:schemeClr val="tx1"/>
                </a:solidFill>
                <a:effectLst>
                  <a:outerShdw blurRad="38100" dist="19050" dir="2700000" algn="tl" rotWithShape="0">
                    <a:schemeClr val="dk1">
                      <a:alpha val="40000"/>
                    </a:schemeClr>
                  </a:outerShdw>
                </a:effectLst>
                <a:cs typeface="Calibri" panose="020F0502020204030204" charset="0"/>
                <a:sym typeface="+mn-ea"/>
              </a:rPr>
              <a:t> in </a:t>
            </a:r>
            <a:r>
              <a:rPr lang="en-US" sz="1600" b="1" i="1" dirty="0" err="1">
                <a:ln/>
                <a:solidFill>
                  <a:schemeClr val="tx1"/>
                </a:solidFill>
                <a:effectLst>
                  <a:outerShdw blurRad="38100" dist="19050" dir="2700000" algn="tl" rotWithShape="0">
                    <a:schemeClr val="dk1">
                      <a:alpha val="40000"/>
                    </a:schemeClr>
                  </a:outerShdw>
                </a:effectLst>
                <a:cs typeface="Calibri" panose="020F0502020204030204" charset="0"/>
                <a:sym typeface="+mn-ea"/>
              </a:rPr>
              <a:t>permanenta</a:t>
            </a:r>
            <a:r>
              <a:rPr lang="en-US" sz="1600" b="1" i="1" dirty="0">
                <a:ln/>
                <a:solidFill>
                  <a:schemeClr val="tx1"/>
                </a:solidFill>
                <a:effectLst>
                  <a:outerShdw blurRad="38100" dist="19050" dir="2700000" algn="tl" rotWithShape="0">
                    <a:schemeClr val="dk1">
                      <a:alpha val="40000"/>
                    </a:schemeClr>
                  </a:outerShdw>
                </a:effectLst>
                <a:cs typeface="Calibri" panose="020F0502020204030204" charset="0"/>
                <a:sym typeface="+mn-ea"/>
              </a:rPr>
              <a:t> , </a:t>
            </a:r>
            <a:r>
              <a:rPr lang="en-US" sz="1600" b="1" i="1" dirty="0" err="1">
                <a:ln/>
                <a:solidFill>
                  <a:schemeClr val="tx1"/>
                </a:solidFill>
                <a:effectLst>
                  <a:outerShdw blurRad="38100" dist="19050" dir="2700000" algn="tl" rotWithShape="0">
                    <a:schemeClr val="dk1">
                      <a:alpha val="40000"/>
                    </a:schemeClr>
                  </a:outerShdw>
                </a:effectLst>
                <a:cs typeface="Calibri" panose="020F0502020204030204" charset="0"/>
                <a:sym typeface="+mn-ea"/>
              </a:rPr>
              <a:t>incepand</a:t>
            </a:r>
            <a:r>
              <a:rPr lang="en-US" sz="1600" b="1" i="1" dirty="0">
                <a:ln/>
                <a:solidFill>
                  <a:schemeClr val="tx1"/>
                </a:solidFill>
                <a:effectLst>
                  <a:outerShdw blurRad="38100" dist="19050" dir="2700000" algn="tl" rotWithShape="0">
                    <a:schemeClr val="dk1">
                      <a:alpha val="40000"/>
                    </a:schemeClr>
                  </a:outerShdw>
                </a:effectLst>
                <a:cs typeface="Calibri" panose="020F0502020204030204" charset="0"/>
                <a:sym typeface="+mn-ea"/>
              </a:rPr>
              <a:t> cu </a:t>
            </a:r>
            <a:r>
              <a:rPr lang="vi-VN" sz="1600" b="1" i="1" dirty="0">
                <a:ln/>
                <a:solidFill>
                  <a:schemeClr val="tx1"/>
                </a:solidFill>
                <a:effectLst>
                  <a:outerShdw blurRad="38100" dist="19050" dir="2700000" algn="tl" rotWithShape="0">
                    <a:schemeClr val="dk1">
                      <a:alpha val="40000"/>
                    </a:schemeClr>
                  </a:outerShdw>
                </a:effectLst>
                <a:cs typeface="Calibri" panose="020F0502020204030204" charset="0"/>
                <a:sym typeface="+mn-ea"/>
              </a:rPr>
              <a:t>analiza nevoilor de training</a:t>
            </a:r>
            <a:r>
              <a:rPr lang="en-US" sz="1600" b="1" i="1" dirty="0">
                <a:ln/>
                <a:solidFill>
                  <a:schemeClr val="tx1"/>
                </a:solidFill>
                <a:effectLst>
                  <a:outerShdw blurRad="38100" dist="19050" dir="2700000" algn="tl" rotWithShape="0">
                    <a:schemeClr val="dk1">
                      <a:alpha val="40000"/>
                    </a:schemeClr>
                  </a:outerShdw>
                </a:effectLst>
                <a:cs typeface="Calibri" panose="020F0502020204030204" charset="0"/>
                <a:sym typeface="+mn-ea"/>
              </a:rPr>
              <a:t> , </a:t>
            </a:r>
            <a:r>
              <a:rPr lang="en-US" sz="1600" b="1" i="1" dirty="0" err="1">
                <a:ln/>
                <a:solidFill>
                  <a:schemeClr val="tx1"/>
                </a:solidFill>
                <a:effectLst>
                  <a:outerShdw blurRad="38100" dist="19050" dir="2700000" algn="tl" rotWithShape="0">
                    <a:schemeClr val="dk1">
                      <a:alpha val="40000"/>
                    </a:schemeClr>
                  </a:outerShdw>
                </a:effectLst>
                <a:cs typeface="Calibri" panose="020F0502020204030204" charset="0"/>
                <a:sym typeface="+mn-ea"/>
              </a:rPr>
              <a:t>evaluarea</a:t>
            </a:r>
            <a:r>
              <a:rPr lang="en-US" sz="1600" b="1" i="1" dirty="0">
                <a:ln/>
                <a:solidFill>
                  <a:schemeClr val="tx1"/>
                </a:solidFill>
                <a:effectLst>
                  <a:outerShdw blurRad="38100" dist="19050" dir="2700000" algn="tl" rotWithShape="0">
                    <a:schemeClr val="dk1">
                      <a:alpha val="40000"/>
                    </a:schemeClr>
                  </a:outerShdw>
                </a:effectLst>
                <a:cs typeface="Calibri" panose="020F0502020204030204" charset="0"/>
                <a:sym typeface="+mn-ea"/>
              </a:rPr>
              <a:t> </a:t>
            </a:r>
            <a:r>
              <a:rPr lang="en-US" sz="1600" b="1" i="1" dirty="0" err="1">
                <a:ln/>
                <a:solidFill>
                  <a:schemeClr val="tx1"/>
                </a:solidFill>
                <a:effectLst>
                  <a:outerShdw blurRad="38100" dist="19050" dir="2700000" algn="tl" rotWithShape="0">
                    <a:schemeClr val="dk1">
                      <a:alpha val="40000"/>
                    </a:schemeClr>
                  </a:outerShdw>
                </a:effectLst>
                <a:cs typeface="Calibri" panose="020F0502020204030204" charset="0"/>
                <a:sym typeface="+mn-ea"/>
              </a:rPr>
              <a:t>permanenta</a:t>
            </a:r>
            <a:r>
              <a:rPr lang="en-US" sz="1600" b="1" i="1" dirty="0">
                <a:ln/>
                <a:solidFill>
                  <a:schemeClr val="tx1"/>
                </a:solidFill>
                <a:effectLst>
                  <a:outerShdw blurRad="38100" dist="19050" dir="2700000" algn="tl" rotWithShape="0">
                    <a:schemeClr val="dk1">
                      <a:alpha val="40000"/>
                    </a:schemeClr>
                  </a:outerShdw>
                </a:effectLst>
                <a:cs typeface="Calibri" panose="020F0502020204030204" charset="0"/>
                <a:sym typeface="+mn-ea"/>
              </a:rPr>
              <a:t> a </a:t>
            </a:r>
            <a:r>
              <a:rPr lang="en-US" sz="1600" b="1" i="1" dirty="0" err="1">
                <a:ln/>
                <a:solidFill>
                  <a:schemeClr val="tx1"/>
                </a:solidFill>
                <a:effectLst>
                  <a:outerShdw blurRad="38100" dist="19050" dir="2700000" algn="tl" rotWithShape="0">
                    <a:schemeClr val="dk1">
                      <a:alpha val="40000"/>
                    </a:schemeClr>
                  </a:outerShdw>
                </a:effectLst>
                <a:cs typeface="Calibri" panose="020F0502020204030204" charset="0"/>
                <a:sym typeface="+mn-ea"/>
              </a:rPr>
              <a:t>cursantilor</a:t>
            </a:r>
            <a:r>
              <a:rPr lang="en-US" sz="1600" b="1" i="1" dirty="0">
                <a:ln/>
                <a:solidFill>
                  <a:schemeClr val="tx1"/>
                </a:solidFill>
                <a:effectLst>
                  <a:outerShdw blurRad="38100" dist="19050" dir="2700000" algn="tl" rotWithShape="0">
                    <a:schemeClr val="dk1">
                      <a:alpha val="40000"/>
                    </a:schemeClr>
                  </a:outerShdw>
                </a:effectLst>
                <a:cs typeface="Calibri" panose="020F0502020204030204" charset="0"/>
                <a:sym typeface="+mn-ea"/>
              </a:rPr>
              <a:t> , un format </a:t>
            </a:r>
            <a:r>
              <a:rPr lang="vi-VN" sz="1600" b="1" i="1" dirty="0">
                <a:ln/>
                <a:solidFill>
                  <a:schemeClr val="tx1"/>
                </a:solidFill>
                <a:effectLst>
                  <a:outerShdw blurRad="38100" dist="19050" dir="2700000" algn="tl" rotWithShape="0">
                    <a:schemeClr val="dk1">
                      <a:alpha val="40000"/>
                    </a:schemeClr>
                  </a:outerShdw>
                </a:effectLst>
                <a:cs typeface="Calibri" panose="020F0502020204030204" charset="0"/>
                <a:sym typeface="+mn-ea"/>
              </a:rPr>
              <a:t>atractiv </a:t>
            </a:r>
            <a:r>
              <a:rPr lang="en-US" sz="1600" b="1" i="1" dirty="0" err="1">
                <a:ln/>
                <a:solidFill>
                  <a:schemeClr val="tx1"/>
                </a:solidFill>
                <a:effectLst>
                  <a:outerShdw blurRad="38100" dist="19050" dir="2700000" algn="tl" rotWithShape="0">
                    <a:schemeClr val="dk1">
                      <a:alpha val="40000"/>
                    </a:schemeClr>
                  </a:outerShdw>
                </a:effectLst>
                <a:cs typeface="Calibri" panose="020F0502020204030204" charset="0"/>
                <a:sym typeface="+mn-ea"/>
              </a:rPr>
              <a:t>si</a:t>
            </a:r>
            <a:r>
              <a:rPr lang="en-US" sz="1600" b="1" i="1" dirty="0">
                <a:ln/>
                <a:solidFill>
                  <a:schemeClr val="tx1"/>
                </a:solidFill>
                <a:effectLst>
                  <a:outerShdw blurRad="38100" dist="19050" dir="2700000" algn="tl" rotWithShape="0">
                    <a:schemeClr val="dk1">
                      <a:alpha val="40000"/>
                    </a:schemeClr>
                  </a:outerShdw>
                </a:effectLst>
                <a:cs typeface="Calibri" panose="020F0502020204030204" charset="0"/>
                <a:sym typeface="+mn-ea"/>
              </a:rPr>
              <a:t> </a:t>
            </a:r>
            <a:r>
              <a:rPr lang="en-US" sz="1600" b="1" i="1" dirty="0" err="1">
                <a:ln/>
                <a:solidFill>
                  <a:schemeClr val="tx1"/>
                </a:solidFill>
                <a:effectLst>
                  <a:outerShdw blurRad="38100" dist="19050" dir="2700000" algn="tl" rotWithShape="0">
                    <a:schemeClr val="dk1">
                      <a:alpha val="40000"/>
                    </a:schemeClr>
                  </a:outerShdw>
                </a:effectLst>
                <a:cs typeface="Calibri" panose="020F0502020204030204" charset="0"/>
                <a:sym typeface="+mn-ea"/>
              </a:rPr>
              <a:t>clar</a:t>
            </a:r>
            <a:r>
              <a:rPr lang="en-US" sz="1600" b="1" i="1" dirty="0">
                <a:ln/>
                <a:solidFill>
                  <a:schemeClr val="tx1"/>
                </a:solidFill>
                <a:effectLst>
                  <a:outerShdw blurRad="38100" dist="19050" dir="2700000" algn="tl" rotWithShape="0">
                    <a:schemeClr val="dk1">
                      <a:alpha val="40000"/>
                    </a:schemeClr>
                  </a:outerShdw>
                </a:effectLst>
                <a:cs typeface="Calibri" panose="020F0502020204030204" charset="0"/>
                <a:sym typeface="+mn-ea"/>
              </a:rPr>
              <a:t> </a:t>
            </a:r>
            <a:r>
              <a:rPr lang="vi-VN" sz="1600" b="1" i="1" dirty="0">
                <a:ln/>
                <a:solidFill>
                  <a:schemeClr val="tx1"/>
                </a:solidFill>
                <a:effectLst>
                  <a:outerShdw blurRad="38100" dist="19050" dir="2700000" algn="tl" rotWithShape="0">
                    <a:schemeClr val="dk1">
                      <a:alpha val="40000"/>
                    </a:schemeClr>
                  </a:outerShdw>
                </a:effectLst>
                <a:cs typeface="Calibri" panose="020F0502020204030204" charset="0"/>
                <a:sym typeface="+mn-ea"/>
              </a:rPr>
              <a:t>al cursului si </a:t>
            </a:r>
            <a:r>
              <a:rPr lang="en-US" sz="1600" b="1" i="1" dirty="0">
                <a:ln/>
                <a:solidFill>
                  <a:schemeClr val="tx1"/>
                </a:solidFill>
                <a:effectLst>
                  <a:outerShdw blurRad="38100" dist="19050" dir="2700000" algn="tl" rotWithShape="0">
                    <a:schemeClr val="dk1">
                      <a:alpha val="40000"/>
                    </a:schemeClr>
                  </a:outerShdw>
                </a:effectLst>
                <a:cs typeface="Calibri" panose="020F0502020204030204" charset="0"/>
                <a:sym typeface="+mn-ea"/>
              </a:rPr>
              <a:t>al </a:t>
            </a:r>
            <a:r>
              <a:rPr lang="en-US" sz="1600" b="1" i="1" dirty="0" err="1">
                <a:ln/>
                <a:solidFill>
                  <a:schemeClr val="tx1"/>
                </a:solidFill>
                <a:effectLst>
                  <a:outerShdw blurRad="38100" dist="19050" dir="2700000" algn="tl" rotWithShape="0">
                    <a:schemeClr val="dk1">
                      <a:alpha val="40000"/>
                    </a:schemeClr>
                  </a:outerShdw>
                </a:effectLst>
                <a:cs typeface="Calibri" panose="020F0502020204030204" charset="0"/>
                <a:sym typeface="+mn-ea"/>
              </a:rPr>
              <a:t>continutului</a:t>
            </a:r>
            <a:r>
              <a:rPr lang="en-US" sz="1600" b="1" i="1" dirty="0">
                <a:ln/>
                <a:solidFill>
                  <a:schemeClr val="tx1"/>
                </a:solidFill>
                <a:effectLst>
                  <a:outerShdw blurRad="38100" dist="19050" dir="2700000" algn="tl" rotWithShape="0">
                    <a:schemeClr val="dk1">
                      <a:alpha val="40000"/>
                    </a:schemeClr>
                  </a:outerShdw>
                </a:effectLst>
                <a:cs typeface="Calibri" panose="020F0502020204030204" charset="0"/>
                <a:sym typeface="+mn-ea"/>
              </a:rPr>
              <a:t> </a:t>
            </a:r>
            <a:r>
              <a:rPr lang="en-US" sz="1600" b="1" i="1" dirty="0" err="1">
                <a:ln/>
                <a:solidFill>
                  <a:schemeClr val="tx1"/>
                </a:solidFill>
                <a:effectLst>
                  <a:outerShdw blurRad="38100" dist="19050" dir="2700000" algn="tl" rotWithShape="0">
                    <a:schemeClr val="dk1">
                      <a:alpha val="40000"/>
                    </a:schemeClr>
                  </a:outerShdw>
                </a:effectLst>
                <a:cs typeface="Calibri" panose="020F0502020204030204" charset="0"/>
                <a:sym typeface="+mn-ea"/>
              </a:rPr>
              <a:t>informatiilor</a:t>
            </a:r>
            <a:r>
              <a:rPr lang="en-US" sz="1600" b="1" i="1" dirty="0">
                <a:ln/>
                <a:solidFill>
                  <a:schemeClr val="tx1"/>
                </a:solidFill>
                <a:effectLst>
                  <a:outerShdw blurRad="38100" dist="19050" dir="2700000" algn="tl" rotWithShape="0">
                    <a:schemeClr val="dk1">
                      <a:alpha val="40000"/>
                    </a:schemeClr>
                  </a:outerShdw>
                </a:effectLst>
                <a:cs typeface="Calibri" panose="020F0502020204030204" charset="0"/>
                <a:sym typeface="+mn-ea"/>
              </a:rPr>
              <a:t> </a:t>
            </a:r>
            <a:r>
              <a:rPr lang="en-US" sz="1600" b="1" i="1" dirty="0" err="1">
                <a:ln/>
                <a:solidFill>
                  <a:schemeClr val="tx1"/>
                </a:solidFill>
                <a:effectLst>
                  <a:outerShdw blurRad="38100" dist="19050" dir="2700000" algn="tl" rotWithShape="0">
                    <a:schemeClr val="dk1">
                      <a:alpha val="40000"/>
                    </a:schemeClr>
                  </a:outerShdw>
                </a:effectLst>
                <a:cs typeface="Calibri" panose="020F0502020204030204" charset="0"/>
                <a:sym typeface="+mn-ea"/>
              </a:rPr>
              <a:t>prezentate</a:t>
            </a:r>
            <a:r>
              <a:rPr lang="en-US" sz="1600" b="1" i="1" dirty="0">
                <a:ln/>
                <a:solidFill>
                  <a:schemeClr val="tx1"/>
                </a:solidFill>
                <a:effectLst>
                  <a:outerShdw blurRad="38100" dist="19050" dir="2700000" algn="tl" rotWithShape="0">
                    <a:schemeClr val="dk1">
                      <a:alpha val="40000"/>
                    </a:schemeClr>
                  </a:outerShdw>
                </a:effectLst>
                <a:cs typeface="Calibri" panose="020F0502020204030204" charset="0"/>
                <a:sym typeface="+mn-ea"/>
              </a:rPr>
              <a:t>, </a:t>
            </a:r>
            <a:r>
              <a:rPr lang="en-US" sz="1600" b="1" i="1" dirty="0" err="1" smtClean="0">
                <a:ln/>
                <a:solidFill>
                  <a:schemeClr val="tx1"/>
                </a:solidFill>
                <a:effectLst>
                  <a:outerShdw blurRad="38100" dist="19050" dir="2700000" algn="tl" rotWithShape="0">
                    <a:schemeClr val="dk1">
                      <a:alpha val="40000"/>
                    </a:schemeClr>
                  </a:outerShdw>
                </a:effectLst>
                <a:cs typeface="Calibri" panose="020F0502020204030204" charset="0"/>
                <a:sym typeface="+mn-ea"/>
              </a:rPr>
              <a:t>asigurarea</a:t>
            </a:r>
            <a:r>
              <a:rPr lang="en-US" sz="1600" b="1" i="1" dirty="0" smtClean="0">
                <a:ln/>
                <a:solidFill>
                  <a:schemeClr val="tx1"/>
                </a:solidFill>
                <a:effectLst>
                  <a:outerShdw blurRad="38100" dist="19050" dir="2700000" algn="tl" rotWithShape="0">
                    <a:schemeClr val="dk1">
                      <a:alpha val="40000"/>
                    </a:schemeClr>
                  </a:outerShdw>
                </a:effectLst>
                <a:cs typeface="Calibri" panose="020F0502020204030204" charset="0"/>
                <a:sym typeface="+mn-ea"/>
              </a:rPr>
              <a:t> </a:t>
            </a:r>
            <a:r>
              <a:rPr lang="en-US" sz="1600" b="1" i="1" dirty="0">
                <a:ln/>
                <a:solidFill>
                  <a:schemeClr val="tx1"/>
                </a:solidFill>
                <a:effectLst>
                  <a:outerShdw blurRad="38100" dist="19050" dir="2700000" algn="tl" rotWithShape="0">
                    <a:schemeClr val="dk1">
                      <a:alpha val="40000"/>
                    </a:schemeClr>
                  </a:outerShdw>
                </a:effectLst>
                <a:cs typeface="Calibri" panose="020F0502020204030204" charset="0"/>
                <a:sym typeface="+mn-ea"/>
              </a:rPr>
              <a:t>m</a:t>
            </a:r>
            <a:r>
              <a:rPr lang="vi-VN" sz="1600" b="1" i="1" dirty="0">
                <a:ln/>
                <a:solidFill>
                  <a:schemeClr val="tx1"/>
                </a:solidFill>
                <a:effectLst>
                  <a:outerShdw blurRad="38100" dist="19050" dir="2700000" algn="tl" rotWithShape="0">
                    <a:schemeClr val="dk1">
                      <a:alpha val="40000"/>
                    </a:schemeClr>
                  </a:outerShdw>
                </a:effectLst>
                <a:cs typeface="Calibri" panose="020F0502020204030204" charset="0"/>
                <a:sym typeface="+mn-ea"/>
              </a:rPr>
              <a:t>aterialelor si activitatilor </a:t>
            </a:r>
            <a:r>
              <a:rPr lang="en-US" sz="1600" b="1" i="1" dirty="0" err="1">
                <a:ln/>
                <a:solidFill>
                  <a:schemeClr val="tx1"/>
                </a:solidFill>
                <a:effectLst>
                  <a:outerShdw blurRad="38100" dist="19050" dir="2700000" algn="tl" rotWithShape="0">
                    <a:schemeClr val="dk1">
                      <a:alpha val="40000"/>
                    </a:schemeClr>
                  </a:outerShdw>
                </a:effectLst>
                <a:cs typeface="Calibri" panose="020F0502020204030204" charset="0"/>
                <a:sym typeface="+mn-ea"/>
              </a:rPr>
              <a:t>necesare</a:t>
            </a:r>
            <a:r>
              <a:rPr lang="en-US" sz="1600" b="1" i="1" dirty="0">
                <a:ln/>
                <a:solidFill>
                  <a:schemeClr val="tx1"/>
                </a:solidFill>
                <a:effectLst>
                  <a:outerShdw blurRad="38100" dist="19050" dir="2700000" algn="tl" rotWithShape="0">
                    <a:schemeClr val="dk1">
                      <a:alpha val="40000"/>
                    </a:schemeClr>
                  </a:outerShdw>
                </a:effectLst>
                <a:cs typeface="Calibri" panose="020F0502020204030204" charset="0"/>
                <a:sym typeface="+mn-ea"/>
              </a:rPr>
              <a:t> </a:t>
            </a:r>
            <a:r>
              <a:rPr lang="en-US" sz="1600" b="1" i="1" dirty="0" err="1">
                <a:ln/>
                <a:solidFill>
                  <a:schemeClr val="tx1"/>
                </a:solidFill>
                <a:effectLst>
                  <a:outerShdw blurRad="38100" dist="19050" dir="2700000" algn="tl" rotWithShape="0">
                    <a:schemeClr val="dk1">
                      <a:alpha val="40000"/>
                    </a:schemeClr>
                  </a:outerShdw>
                </a:effectLst>
                <a:cs typeface="Calibri" panose="020F0502020204030204" charset="0"/>
                <a:sym typeface="+mn-ea"/>
              </a:rPr>
              <a:t>invatarii</a:t>
            </a:r>
            <a:r>
              <a:rPr lang="en-US" sz="1600" b="1" i="1" dirty="0">
                <a:ln/>
                <a:solidFill>
                  <a:schemeClr val="tx1"/>
                </a:solidFill>
                <a:effectLst>
                  <a:outerShdw blurRad="38100" dist="19050" dir="2700000" algn="tl" rotWithShape="0">
                    <a:schemeClr val="dk1">
                      <a:alpha val="40000"/>
                    </a:schemeClr>
                  </a:outerShdw>
                </a:effectLst>
                <a:cs typeface="Calibri" panose="020F0502020204030204" charset="0"/>
                <a:sym typeface="+mn-ea"/>
              </a:rPr>
              <a:t> </a:t>
            </a:r>
            <a:r>
              <a:rPr lang="vi-VN" sz="1600" b="1" i="1" dirty="0">
                <a:ln/>
                <a:solidFill>
                  <a:schemeClr val="tx1"/>
                </a:solidFill>
                <a:effectLst>
                  <a:outerShdw blurRad="38100" dist="19050" dir="2700000" algn="tl" rotWithShape="0">
                    <a:schemeClr val="dk1">
                      <a:alpha val="40000"/>
                    </a:schemeClr>
                  </a:outerShdw>
                </a:effectLst>
                <a:cs typeface="Calibri" panose="020F0502020204030204" charset="0"/>
                <a:sym typeface="+mn-ea"/>
              </a:rPr>
              <a:t> si </a:t>
            </a:r>
            <a:r>
              <a:rPr lang="en-US" sz="1600" b="1" i="1" dirty="0" err="1">
                <a:ln/>
                <a:solidFill>
                  <a:schemeClr val="tx1"/>
                </a:solidFill>
                <a:effectLst>
                  <a:outerShdw blurRad="38100" dist="19050" dir="2700000" algn="tl" rotWithShape="0">
                    <a:schemeClr val="dk1">
                      <a:alpha val="40000"/>
                    </a:schemeClr>
                  </a:outerShdw>
                </a:effectLst>
                <a:cs typeface="Calibri" panose="020F0502020204030204" charset="0"/>
                <a:sym typeface="+mn-ea"/>
              </a:rPr>
              <a:t>pana</a:t>
            </a:r>
            <a:r>
              <a:rPr lang="en-US" sz="1600" b="1" i="1" dirty="0">
                <a:ln/>
                <a:solidFill>
                  <a:schemeClr val="tx1"/>
                </a:solidFill>
                <a:effectLst>
                  <a:outerShdw blurRad="38100" dist="19050" dir="2700000" algn="tl" rotWithShape="0">
                    <a:schemeClr val="dk1">
                      <a:alpha val="40000"/>
                    </a:schemeClr>
                  </a:outerShdw>
                </a:effectLst>
                <a:cs typeface="Calibri" panose="020F0502020204030204" charset="0"/>
                <a:sym typeface="+mn-ea"/>
              </a:rPr>
              <a:t> la </a:t>
            </a:r>
            <a:r>
              <a:rPr lang="vi-VN" sz="1600" b="1" i="1" dirty="0">
                <a:ln/>
                <a:solidFill>
                  <a:schemeClr val="tx1"/>
                </a:solidFill>
                <a:effectLst>
                  <a:outerShdw blurRad="38100" dist="19050" dir="2700000" algn="tl" rotWithShape="0">
                    <a:schemeClr val="dk1">
                      <a:alpha val="40000"/>
                    </a:schemeClr>
                  </a:outerShdw>
                </a:effectLst>
                <a:cs typeface="Calibri" panose="020F0502020204030204" charset="0"/>
                <a:sym typeface="+mn-ea"/>
              </a:rPr>
              <a:t>interpretarea feedback-urilor primite de la cursanţi</a:t>
            </a:r>
            <a:r>
              <a:rPr lang="vi-VN" sz="1600" b="1" i="1" dirty="0" smtClean="0">
                <a:ln/>
                <a:solidFill>
                  <a:schemeClr val="tx1"/>
                </a:solidFill>
                <a:effectLst>
                  <a:outerShdw blurRad="38100" dist="19050" dir="2700000" algn="tl" rotWithShape="0">
                    <a:schemeClr val="dk1">
                      <a:alpha val="40000"/>
                    </a:schemeClr>
                  </a:outerShdw>
                </a:effectLst>
                <a:cs typeface="Calibri" panose="020F0502020204030204" charset="0"/>
                <a:sym typeface="+mn-ea"/>
              </a:rPr>
              <a:t>.</a:t>
            </a:r>
            <a:endParaRPr lang="en-US" sz="1600" b="1" i="1" dirty="0" smtClean="0">
              <a:ln/>
              <a:solidFill>
                <a:schemeClr val="tx1"/>
              </a:solidFill>
              <a:effectLst>
                <a:outerShdw blurRad="38100" dist="19050" dir="2700000" algn="tl" rotWithShape="0">
                  <a:schemeClr val="dk1">
                    <a:alpha val="40000"/>
                  </a:schemeClr>
                </a:outerShdw>
              </a:effectLst>
              <a:cs typeface="Calibri" panose="020F0502020204030204" charset="0"/>
              <a:sym typeface="+mn-ea"/>
            </a:endParaRPr>
          </a:p>
          <a:p>
            <a:pPr lvl="0"/>
            <a:endParaRPr lang="vi-VN" sz="1600" b="1" i="1" dirty="0" smtClean="0">
              <a:ln/>
              <a:solidFill>
                <a:schemeClr val="tx1"/>
              </a:solidFill>
              <a:effectLst>
                <a:outerShdw blurRad="38100" dist="19050" dir="2700000" algn="tl" rotWithShape="0">
                  <a:schemeClr val="dk1">
                    <a:alpha val="40000"/>
                  </a:schemeClr>
                </a:outerShdw>
              </a:effectLst>
              <a:cs typeface="Calibri" panose="020F0502020204030204" charset="0"/>
              <a:sym typeface="+mn-ea"/>
            </a:endParaRPr>
          </a:p>
          <a:p>
            <a:pPr marL="285750" lvl="0" indent="-285750">
              <a:buFont typeface="Arial" panose="020B0604020202020204" pitchFamily="34" charset="0"/>
              <a:buChar char="•"/>
            </a:pPr>
            <a:r>
              <a:rPr lang="en-US" sz="1600" b="1" i="1" dirty="0">
                <a:ln/>
                <a:solidFill>
                  <a:schemeClr val="tx1"/>
                </a:solidFill>
                <a:effectLst>
                  <a:outerShdw blurRad="38100" dist="19050" dir="2700000" algn="tl" rotWithShape="0">
                    <a:schemeClr val="dk1">
                      <a:alpha val="40000"/>
                    </a:schemeClr>
                  </a:outerShdw>
                </a:effectLst>
                <a:cs typeface="Calibri" panose="020F0502020204030204" pitchFamily="34" charset="0"/>
                <a:sym typeface="+mn-ea"/>
              </a:rPr>
              <a:t>Sa </a:t>
            </a:r>
            <a:r>
              <a:rPr lang="en-US" sz="1600" b="1" i="1" dirty="0" err="1">
                <a:ln/>
                <a:solidFill>
                  <a:schemeClr val="tx1"/>
                </a:solidFill>
                <a:effectLst>
                  <a:outerShdw blurRad="38100" dist="19050" dir="2700000" algn="tl" rotWithShape="0">
                    <a:schemeClr val="dk1">
                      <a:alpha val="40000"/>
                    </a:schemeClr>
                  </a:outerShdw>
                </a:effectLst>
                <a:cs typeface="Calibri" panose="020F0502020204030204" pitchFamily="34" charset="0"/>
                <a:sym typeface="+mn-ea"/>
              </a:rPr>
              <a:t>stie</a:t>
            </a:r>
            <a:r>
              <a:rPr lang="en-US" sz="1600" b="1" i="1" dirty="0">
                <a:ln/>
                <a:solidFill>
                  <a:schemeClr val="tx1"/>
                </a:solidFill>
                <a:effectLst>
                  <a:outerShdw blurRad="38100" dist="19050" dir="2700000" algn="tl" rotWithShape="0">
                    <a:schemeClr val="dk1">
                      <a:alpha val="40000"/>
                    </a:schemeClr>
                  </a:outerShdw>
                </a:effectLst>
                <a:cs typeface="Calibri" panose="020F0502020204030204" pitchFamily="34" charset="0"/>
                <a:sym typeface="+mn-ea"/>
              </a:rPr>
              <a:t> </a:t>
            </a:r>
            <a:r>
              <a:rPr lang="en-US" sz="1600" b="1" i="1" dirty="0" err="1">
                <a:ln/>
                <a:solidFill>
                  <a:schemeClr val="tx1"/>
                </a:solidFill>
                <a:effectLst>
                  <a:outerShdw blurRad="38100" dist="19050" dir="2700000" algn="tl" rotWithShape="0">
                    <a:schemeClr val="dk1">
                      <a:alpha val="40000"/>
                    </a:schemeClr>
                  </a:outerShdw>
                </a:effectLst>
                <a:cs typeface="Calibri" panose="020F0502020204030204" pitchFamily="34" charset="0"/>
                <a:sym typeface="+mn-ea"/>
              </a:rPr>
              <a:t>si</a:t>
            </a:r>
            <a:r>
              <a:rPr lang="en-US" sz="1600" b="1" i="1" dirty="0">
                <a:ln/>
                <a:solidFill>
                  <a:schemeClr val="tx1"/>
                </a:solidFill>
                <a:effectLst>
                  <a:outerShdw blurRad="38100" dist="19050" dir="2700000" algn="tl" rotWithShape="0">
                    <a:schemeClr val="dk1">
                      <a:alpha val="40000"/>
                    </a:schemeClr>
                  </a:outerShdw>
                </a:effectLst>
                <a:cs typeface="Calibri" panose="020F0502020204030204" pitchFamily="34" charset="0"/>
                <a:sym typeface="+mn-ea"/>
              </a:rPr>
              <a:t> </a:t>
            </a:r>
            <a:r>
              <a:rPr lang="en-US" sz="1600" b="1" i="1" dirty="0" err="1">
                <a:ln/>
                <a:solidFill>
                  <a:schemeClr val="tx1"/>
                </a:solidFill>
                <a:effectLst>
                  <a:outerShdw blurRad="38100" dist="19050" dir="2700000" algn="tl" rotWithShape="0">
                    <a:schemeClr val="dk1">
                      <a:alpha val="40000"/>
                    </a:schemeClr>
                  </a:outerShdw>
                </a:effectLst>
                <a:cs typeface="Calibri" panose="020F0502020204030204" pitchFamily="34" charset="0"/>
                <a:sym typeface="+mn-ea"/>
              </a:rPr>
              <a:t>sa</a:t>
            </a:r>
            <a:r>
              <a:rPr lang="en-US" sz="1600" b="1" i="1" dirty="0">
                <a:ln/>
                <a:solidFill>
                  <a:schemeClr val="tx1"/>
                </a:solidFill>
                <a:effectLst>
                  <a:outerShdw blurRad="38100" dist="19050" dir="2700000" algn="tl" rotWithShape="0">
                    <a:schemeClr val="dk1">
                      <a:alpha val="40000"/>
                    </a:schemeClr>
                  </a:outerShdw>
                </a:effectLst>
                <a:cs typeface="Calibri" panose="020F0502020204030204" pitchFamily="34" charset="0"/>
                <a:sym typeface="+mn-ea"/>
              </a:rPr>
              <a:t> fie </a:t>
            </a:r>
            <a:r>
              <a:rPr lang="en-US" sz="1600" b="1" i="1" dirty="0" err="1">
                <a:ln/>
                <a:solidFill>
                  <a:schemeClr val="tx1"/>
                </a:solidFill>
                <a:effectLst>
                  <a:outerShdw blurRad="38100" dist="19050" dir="2700000" algn="tl" rotWithShape="0">
                    <a:schemeClr val="dk1">
                      <a:alpha val="40000"/>
                    </a:schemeClr>
                  </a:outerShdw>
                </a:effectLst>
                <a:cs typeface="Calibri" panose="020F0502020204030204" pitchFamily="34" charset="0"/>
                <a:sym typeface="+mn-ea"/>
              </a:rPr>
              <a:t>pregatit</a:t>
            </a:r>
            <a:r>
              <a:rPr lang="en-US" sz="1600" b="1" i="1" dirty="0">
                <a:ln/>
                <a:solidFill>
                  <a:schemeClr val="tx1"/>
                </a:solidFill>
                <a:effectLst>
                  <a:outerShdw blurRad="38100" dist="19050" dir="2700000" algn="tl" rotWithShape="0">
                    <a:schemeClr val="dk1">
                      <a:alpha val="40000"/>
                    </a:schemeClr>
                  </a:outerShdw>
                </a:effectLst>
                <a:cs typeface="Calibri" panose="020F0502020204030204" pitchFamily="34" charset="0"/>
                <a:sym typeface="+mn-ea"/>
              </a:rPr>
              <a:t> </a:t>
            </a:r>
            <a:r>
              <a:rPr lang="en-US" sz="1600" b="1" i="1" dirty="0" err="1">
                <a:ln/>
                <a:solidFill>
                  <a:schemeClr val="tx1"/>
                </a:solidFill>
                <a:effectLst>
                  <a:outerShdw blurRad="38100" dist="19050" dir="2700000" algn="tl" rotWithShape="0">
                    <a:schemeClr val="dk1">
                      <a:alpha val="40000"/>
                    </a:schemeClr>
                  </a:outerShdw>
                </a:effectLst>
                <a:cs typeface="Calibri" panose="020F0502020204030204" pitchFamily="34" charset="0"/>
                <a:sym typeface="+mn-ea"/>
              </a:rPr>
              <a:t>sa</a:t>
            </a:r>
            <a:r>
              <a:rPr lang="en-US" sz="1600" b="1" i="1" dirty="0">
                <a:ln/>
                <a:solidFill>
                  <a:schemeClr val="tx1"/>
                </a:solidFill>
                <a:effectLst>
                  <a:outerShdw blurRad="38100" dist="19050" dir="2700000" algn="tl" rotWithShape="0">
                    <a:schemeClr val="dk1">
                      <a:alpha val="40000"/>
                    </a:schemeClr>
                  </a:outerShdw>
                </a:effectLst>
                <a:cs typeface="Calibri" panose="020F0502020204030204" pitchFamily="34" charset="0"/>
                <a:sym typeface="+mn-ea"/>
              </a:rPr>
              <a:t> </a:t>
            </a:r>
            <a:r>
              <a:rPr lang="en-US" sz="1600" b="1" i="1" dirty="0" err="1">
                <a:ln/>
                <a:solidFill>
                  <a:schemeClr val="tx1"/>
                </a:solidFill>
                <a:effectLst>
                  <a:outerShdw blurRad="38100" dist="19050" dir="2700000" algn="tl" rotWithShape="0">
                    <a:schemeClr val="dk1">
                      <a:alpha val="40000"/>
                    </a:schemeClr>
                  </a:outerShdw>
                </a:effectLst>
                <a:cs typeface="Calibri" panose="020F0502020204030204" pitchFamily="34" charset="0"/>
                <a:sym typeface="+mn-ea"/>
              </a:rPr>
              <a:t>asigure</a:t>
            </a:r>
            <a:r>
              <a:rPr lang="en-US" sz="1600" b="1" i="1" dirty="0">
                <a:ln/>
                <a:solidFill>
                  <a:schemeClr val="tx1"/>
                </a:solidFill>
                <a:effectLst>
                  <a:outerShdw blurRad="38100" dist="19050" dir="2700000" algn="tl" rotWithShape="0">
                    <a:schemeClr val="dk1">
                      <a:alpha val="40000"/>
                    </a:schemeClr>
                  </a:outerShdw>
                </a:effectLst>
                <a:cs typeface="Calibri" panose="020F0502020204030204" pitchFamily="34" charset="0"/>
                <a:sym typeface="+mn-ea"/>
              </a:rPr>
              <a:t> </a:t>
            </a:r>
            <a:r>
              <a:rPr lang="en-US" sz="1600" b="1" i="1" dirty="0" err="1">
                <a:ln/>
                <a:solidFill>
                  <a:schemeClr val="tx1"/>
                </a:solidFill>
                <a:effectLst>
                  <a:outerShdw blurRad="38100" dist="19050" dir="2700000" algn="tl" rotWithShape="0">
                    <a:schemeClr val="dk1">
                      <a:alpha val="40000"/>
                    </a:schemeClr>
                  </a:outerShdw>
                </a:effectLst>
                <a:cs typeface="Calibri" panose="020F0502020204030204" pitchFamily="34" charset="0"/>
                <a:sym typeface="+mn-ea"/>
              </a:rPr>
              <a:t>continuitatea</a:t>
            </a:r>
            <a:r>
              <a:rPr lang="en-US" sz="1600" b="1" i="1" dirty="0">
                <a:ln/>
                <a:solidFill>
                  <a:schemeClr val="tx1"/>
                </a:solidFill>
                <a:effectLst>
                  <a:outerShdw blurRad="38100" dist="19050" dir="2700000" algn="tl" rotWithShape="0">
                    <a:schemeClr val="dk1">
                      <a:alpha val="40000"/>
                    </a:schemeClr>
                  </a:outerShdw>
                </a:effectLst>
                <a:cs typeface="Calibri" panose="020F0502020204030204" pitchFamily="34" charset="0"/>
                <a:sym typeface="+mn-ea"/>
              </a:rPr>
              <a:t> </a:t>
            </a:r>
            <a:r>
              <a:rPr lang="en-US" sz="1600" b="1" i="1" dirty="0" err="1">
                <a:ln/>
                <a:solidFill>
                  <a:schemeClr val="tx1"/>
                </a:solidFill>
                <a:effectLst>
                  <a:outerShdw blurRad="38100" dist="19050" dir="2700000" algn="tl" rotWithShape="0">
                    <a:schemeClr val="dk1">
                      <a:alpha val="40000"/>
                    </a:schemeClr>
                  </a:outerShdw>
                </a:effectLst>
                <a:cs typeface="Calibri" panose="020F0502020204030204" pitchFamily="34" charset="0"/>
                <a:sym typeface="+mn-ea"/>
              </a:rPr>
              <a:t>procesului</a:t>
            </a:r>
            <a:r>
              <a:rPr lang="en-US" sz="1600" b="1" i="1" dirty="0">
                <a:ln/>
                <a:solidFill>
                  <a:schemeClr val="tx1"/>
                </a:solidFill>
                <a:effectLst>
                  <a:outerShdw blurRad="38100" dist="19050" dir="2700000" algn="tl" rotWithShape="0">
                    <a:schemeClr val="dk1">
                      <a:alpha val="40000"/>
                    </a:schemeClr>
                  </a:outerShdw>
                </a:effectLst>
                <a:cs typeface="Calibri" panose="020F0502020204030204" pitchFamily="34" charset="0"/>
                <a:sym typeface="+mn-ea"/>
              </a:rPr>
              <a:t> de training in </a:t>
            </a:r>
            <a:r>
              <a:rPr lang="en-US" sz="1600" b="1" i="1" dirty="0" err="1">
                <a:ln/>
                <a:solidFill>
                  <a:schemeClr val="tx1"/>
                </a:solidFill>
                <a:effectLst>
                  <a:outerShdw blurRad="38100" dist="19050" dir="2700000" algn="tl" rotWithShape="0">
                    <a:schemeClr val="dk1">
                      <a:alpha val="40000"/>
                    </a:schemeClr>
                  </a:outerShdw>
                </a:effectLst>
                <a:cs typeface="Calibri" panose="020F0502020204030204" pitchFamily="34" charset="0"/>
                <a:sym typeface="+mn-ea"/>
              </a:rPr>
              <a:t>cazul</a:t>
            </a:r>
            <a:r>
              <a:rPr lang="en-US" sz="1600" b="1" i="1" dirty="0">
                <a:ln/>
                <a:solidFill>
                  <a:schemeClr val="tx1"/>
                </a:solidFill>
                <a:effectLst>
                  <a:outerShdw blurRad="38100" dist="19050" dir="2700000" algn="tl" rotWithShape="0">
                    <a:schemeClr val="dk1">
                      <a:alpha val="40000"/>
                    </a:schemeClr>
                  </a:outerShdw>
                </a:effectLst>
                <a:cs typeface="Calibri" panose="020F0502020204030204" pitchFamily="34" charset="0"/>
                <a:sym typeface="+mn-ea"/>
              </a:rPr>
              <a:t> </a:t>
            </a:r>
            <a:r>
              <a:rPr lang="en-US" sz="1600" b="1" i="1" dirty="0" err="1">
                <a:ln/>
                <a:solidFill>
                  <a:schemeClr val="tx1"/>
                </a:solidFill>
                <a:effectLst>
                  <a:outerShdw blurRad="38100" dist="19050" dir="2700000" algn="tl" rotWithShape="0">
                    <a:schemeClr val="dk1">
                      <a:alpha val="40000"/>
                    </a:schemeClr>
                  </a:outerShdw>
                </a:effectLst>
                <a:cs typeface="Calibri" panose="020F0502020204030204" pitchFamily="34" charset="0"/>
                <a:sym typeface="+mn-ea"/>
              </a:rPr>
              <a:t>aparitiei</a:t>
            </a:r>
            <a:r>
              <a:rPr lang="en-US" sz="1600" b="1" i="1" dirty="0">
                <a:ln/>
                <a:solidFill>
                  <a:schemeClr val="tx1"/>
                </a:solidFill>
                <a:effectLst>
                  <a:outerShdw blurRad="38100" dist="19050" dir="2700000" algn="tl" rotWithShape="0">
                    <a:schemeClr val="dk1">
                      <a:alpha val="40000"/>
                    </a:schemeClr>
                  </a:outerShdw>
                </a:effectLst>
                <a:cs typeface="Calibri" panose="020F0502020204030204" pitchFamily="34" charset="0"/>
                <a:sym typeface="+mn-ea"/>
              </a:rPr>
              <a:t> </a:t>
            </a:r>
            <a:r>
              <a:rPr lang="en-US" sz="1600" b="1" i="1" dirty="0" err="1">
                <a:ln/>
                <a:solidFill>
                  <a:schemeClr val="tx1"/>
                </a:solidFill>
                <a:effectLst>
                  <a:outerShdw blurRad="38100" dist="19050" dir="2700000" algn="tl" rotWithShape="0">
                    <a:schemeClr val="dk1">
                      <a:alpha val="40000"/>
                    </a:schemeClr>
                  </a:outerShdw>
                </a:effectLst>
                <a:cs typeface="Calibri" panose="020F0502020204030204" pitchFamily="34" charset="0"/>
                <a:sym typeface="+mn-ea"/>
              </a:rPr>
              <a:t>unor</a:t>
            </a:r>
            <a:r>
              <a:rPr lang="en-US" sz="1600" b="1" i="1" dirty="0">
                <a:ln/>
                <a:solidFill>
                  <a:schemeClr val="tx1"/>
                </a:solidFill>
                <a:effectLst>
                  <a:outerShdw blurRad="38100" dist="19050" dir="2700000" algn="tl" rotWithShape="0">
                    <a:schemeClr val="dk1">
                      <a:alpha val="40000"/>
                    </a:schemeClr>
                  </a:outerShdw>
                </a:effectLst>
                <a:cs typeface="Calibri" panose="020F0502020204030204" pitchFamily="34" charset="0"/>
                <a:sym typeface="+mn-ea"/>
              </a:rPr>
              <a:t> </a:t>
            </a:r>
            <a:r>
              <a:rPr lang="en-US" sz="1600" b="1" i="1" dirty="0" err="1">
                <a:ln/>
                <a:solidFill>
                  <a:schemeClr val="tx1"/>
                </a:solidFill>
                <a:effectLst>
                  <a:outerShdw blurRad="38100" dist="19050" dir="2700000" algn="tl" rotWithShape="0">
                    <a:schemeClr val="dk1">
                      <a:alpha val="40000"/>
                    </a:schemeClr>
                  </a:outerShdw>
                </a:effectLst>
                <a:cs typeface="Calibri" panose="020F0502020204030204" pitchFamily="34" charset="0"/>
                <a:sym typeface="+mn-ea"/>
              </a:rPr>
              <a:t>situatii</a:t>
            </a:r>
            <a:r>
              <a:rPr lang="en-US" sz="1600" b="1" i="1" dirty="0">
                <a:ln/>
                <a:solidFill>
                  <a:schemeClr val="tx1"/>
                </a:solidFill>
                <a:effectLst>
                  <a:outerShdw blurRad="38100" dist="19050" dir="2700000" algn="tl" rotWithShape="0">
                    <a:schemeClr val="dk1">
                      <a:alpha val="40000"/>
                    </a:schemeClr>
                  </a:outerShdw>
                </a:effectLst>
                <a:cs typeface="Calibri" panose="020F0502020204030204" pitchFamily="34" charset="0"/>
                <a:sym typeface="+mn-ea"/>
              </a:rPr>
              <a:t> </a:t>
            </a:r>
            <a:r>
              <a:rPr lang="en-US" sz="1600" b="1" i="1" dirty="0" err="1">
                <a:ln/>
                <a:solidFill>
                  <a:schemeClr val="tx1"/>
                </a:solidFill>
                <a:effectLst>
                  <a:outerShdw blurRad="38100" dist="19050" dir="2700000" algn="tl" rotWithShape="0">
                    <a:schemeClr val="dk1">
                      <a:alpha val="40000"/>
                    </a:schemeClr>
                  </a:outerShdw>
                </a:effectLst>
                <a:cs typeface="Calibri" panose="020F0502020204030204" pitchFamily="34" charset="0"/>
                <a:sym typeface="+mn-ea"/>
              </a:rPr>
              <a:t>neprevazute</a:t>
            </a:r>
            <a:r>
              <a:rPr lang="en-US" sz="1600" b="1" i="1" dirty="0">
                <a:ln/>
                <a:solidFill>
                  <a:schemeClr val="tx1"/>
                </a:solidFill>
                <a:effectLst>
                  <a:outerShdw blurRad="38100" dist="19050" dir="2700000" algn="tl" rotWithShape="0">
                    <a:schemeClr val="dk1">
                      <a:alpha val="40000"/>
                    </a:schemeClr>
                  </a:outerShdw>
                </a:effectLst>
                <a:cs typeface="Calibri" panose="020F0502020204030204" pitchFamily="34" charset="0"/>
                <a:sym typeface="+mn-ea"/>
              </a:rPr>
              <a:t> </a:t>
            </a:r>
            <a:endParaRPr lang="en-US" sz="1600" b="1" i="1" dirty="0">
              <a:ln/>
              <a:solidFill>
                <a:schemeClr val="tx1"/>
              </a:solidFill>
              <a:effectLst>
                <a:outerShdw blurRad="38100" dist="19050" dir="2700000" algn="tl" rotWithShape="0">
                  <a:schemeClr val="dk1">
                    <a:alpha val="40000"/>
                  </a:schemeClr>
                </a:outerShdw>
              </a:effectLst>
              <a:ea typeface="Arial" panose="020B0604020202020204" pitchFamily="34" charset="0"/>
              <a:cs typeface="Calibri" panose="020F0502020204030204" pitchFamily="34" charset="0"/>
              <a:sym typeface="+mn-ea"/>
            </a:endParaRPr>
          </a:p>
          <a:p>
            <a:pPr lvl="1">
              <a:lnSpc>
                <a:spcPct val="100000"/>
              </a:lnSpc>
              <a:spcBef>
                <a:spcPts val="0"/>
              </a:spcBef>
              <a:spcAft>
                <a:spcPts val="0"/>
              </a:spcAft>
            </a:pPr>
            <a:endParaRPr lang="ro-RO" b="1" i="1" dirty="0" smtClean="0">
              <a:solidFill>
                <a:schemeClr val="tx1"/>
              </a:solidFill>
              <a:effectLst>
                <a:outerShdw blurRad="38100" dist="19050" dir="2700000" algn="tl" rotWithShape="0">
                  <a:schemeClr val="dk1">
                    <a:alpha val="40000"/>
                  </a:schemeClr>
                </a:outerShdw>
              </a:effectLst>
              <a:sym typeface="+mn-ea"/>
            </a:endParaRPr>
          </a:p>
          <a:p>
            <a:pPr lvl="0" algn="l">
              <a:buFont typeface="Arial" panose="020B0604020202020204" pitchFamily="34" charset="0"/>
              <a:tabLst>
                <a:tab pos="2190750" algn="l"/>
              </a:tabLst>
            </a:pPr>
            <a:endParaRPr lang="en-US" dirty="0"/>
          </a:p>
        </p:txBody>
      </p:sp>
      <p:pic>
        <p:nvPicPr>
          <p:cNvPr id="71" name="Picture Placeholder 70"/>
          <p:cNvPicPr>
            <a:picLocks noGrp="1" noChangeAspect="1"/>
          </p:cNvPicPr>
          <p:nvPr>
            <p:ph type="pic" idx="12"/>
          </p:nvPr>
        </p:nvPicPr>
        <p:blipFill>
          <a:blip r:embed="rId11">
            <a:extLst>
              <a:ext uri="{28A0092B-C50C-407E-A947-70E740481C1C}">
                <a14:useLocalDpi xmlns:a14="http://schemas.microsoft.com/office/drawing/2010/main" val="0"/>
              </a:ext>
            </a:extLst>
          </a:blip>
          <a:stretch>
            <a:fillRect/>
          </a:stretch>
        </p:blipFill>
        <p:spPr>
          <a:xfrm>
            <a:off x="6639560" y="2882265"/>
            <a:ext cx="2357755" cy="1632585"/>
          </a:xfrm>
          <a:prstGeom prst="rect">
            <a:avLst/>
          </a:prstGeom>
        </p:spPr>
      </p:pic>
    </p:spTree>
    <p:extLst>
      <p:ext uri="{BB962C8B-B14F-4D97-AF65-F5344CB8AC3E}">
        <p14:creationId xmlns:p14="http://schemas.microsoft.com/office/powerpoint/2010/main" val="3966495130"/>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3"/>
          </p:nvPr>
        </p:nvSpPr>
        <p:spPr>
          <a:xfrm>
            <a:off x="422275" y="6315710"/>
            <a:ext cx="8460105" cy="383540"/>
          </a:xfrm>
        </p:spPr>
        <p:txBody>
          <a:bodyPr wrap="square"/>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4"/>
          </p:nvPr>
        </p:nvSpPr>
        <p:spPr>
          <a:noFill/>
        </p:spPr>
        <p:txBody>
          <a:bodyPr/>
          <a:lstStyle/>
          <a:p>
            <a:endParaRPr lang="de-DE" dirty="0">
              <a:cs typeface="Arial" panose="020B0604020202020204" pitchFamily="34"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7" name="TextBox 6"/>
          <p:cNvSpPr txBox="1"/>
          <p:nvPr/>
        </p:nvSpPr>
        <p:spPr>
          <a:xfrm>
            <a:off x="226060" y="1260475"/>
            <a:ext cx="8771255" cy="583565"/>
          </a:xfrm>
          <a:prstGeom prst="rect">
            <a:avLst/>
          </a:prstGeom>
          <a:noFill/>
          <a:effectLst>
            <a:reflection blurRad="6350" endPos="0" dist="101600" dir="5400000" sy="-100000" algn="bl" rotWithShape="0"/>
          </a:effectLst>
        </p:spPr>
        <p:txBody>
          <a:bodyPr wrap="square" rtlCol="0">
            <a:spAutoFit/>
          </a:bodyPr>
          <a:lstStyle/>
          <a:p>
            <a:r>
              <a:rPr lang="ro-RO" sz="3200" i="1" dirty="0" smtClean="0">
                <a:solidFill>
                  <a:srgbClr val="000000">
                    <a:lumMod val="50000"/>
                    <a:lumOff val="50000"/>
                  </a:srgbClr>
                </a:solidFill>
                <a:latin typeface="Arial" panose="020B0604020202020204" pitchFamily="34" charset="0"/>
                <a:cs typeface="Arial" panose="020B0604020202020204" pitchFamily="34" charset="0"/>
              </a:rPr>
              <a:t>2.4. Centrul de Formare Profesională</a:t>
            </a:r>
            <a:endParaRPr lang="ro-RO" sz="3200" i="1" dirty="0" smtClean="0">
              <a:solidFill>
                <a:srgbClr val="2C87C8"/>
              </a:solidFill>
              <a:latin typeface="Arial" panose="020B0604020202020204" pitchFamily="34" charset="0"/>
              <a:cs typeface="Arial" panose="020B0604020202020204" pitchFamily="34" charset="0"/>
            </a:endParaRPr>
          </a:p>
        </p:txBody>
      </p:sp>
      <p:sp>
        <p:nvSpPr>
          <p:cNvPr id="4" name="Title 1"/>
          <p:cNvSpPr>
            <a:spLocks noGrp="1"/>
          </p:cNvSpPr>
          <p:nvPr/>
        </p:nvSpPr>
        <p:spPr>
          <a:xfrm>
            <a:off x="226060" y="2150745"/>
            <a:ext cx="8554085" cy="4972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i="1" dirty="0" err="1" smtClean="0">
                <a:solidFill>
                  <a:srgbClr val="000000"/>
                </a:solidFill>
                <a:sym typeface="+mn-ea"/>
              </a:rPr>
              <a:t>Modalitati de determinare a mecesitatilor de formare</a:t>
            </a:r>
          </a:p>
        </p:txBody>
      </p:sp>
      <p:grpSp>
        <p:nvGrpSpPr>
          <p:cNvPr id="6" name="Group 5"/>
          <p:cNvGrpSpPr/>
          <p:nvPr/>
        </p:nvGrpSpPr>
        <p:grpSpPr>
          <a:xfrm>
            <a:off x="342265" y="1844040"/>
            <a:ext cx="7012940" cy="87630"/>
            <a:chOff x="954194" y="783014"/>
            <a:chExt cx="6151685" cy="87766"/>
          </a:xfrm>
        </p:grpSpPr>
        <p:sp>
          <p:nvSpPr>
            <p:cNvPr id="8" name="Chevron 7"/>
            <p:cNvSpPr/>
            <p:nvPr/>
          </p:nvSpPr>
          <p:spPr>
            <a:xfrm>
              <a:off x="95419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9" name="Chevron 8"/>
            <p:cNvSpPr/>
            <p:nvPr/>
          </p:nvSpPr>
          <p:spPr>
            <a:xfrm>
              <a:off x="107018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0" name="Chevron 9"/>
            <p:cNvSpPr/>
            <p:nvPr/>
          </p:nvSpPr>
          <p:spPr>
            <a:xfrm>
              <a:off x="118618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1" name="Chevron 10"/>
            <p:cNvSpPr/>
            <p:nvPr/>
          </p:nvSpPr>
          <p:spPr>
            <a:xfrm>
              <a:off x="129643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 name="Chevron 4"/>
            <p:cNvSpPr/>
            <p:nvPr/>
          </p:nvSpPr>
          <p:spPr>
            <a:xfrm>
              <a:off x="141242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4" name="Chevron 13"/>
            <p:cNvSpPr/>
            <p:nvPr/>
          </p:nvSpPr>
          <p:spPr>
            <a:xfrm>
              <a:off x="152842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6" name="Chevron 15"/>
            <p:cNvSpPr/>
            <p:nvPr/>
          </p:nvSpPr>
          <p:spPr>
            <a:xfrm>
              <a:off x="164486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7" name="Chevron 16"/>
            <p:cNvSpPr/>
            <p:nvPr/>
          </p:nvSpPr>
          <p:spPr>
            <a:xfrm>
              <a:off x="176085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9" name="Chevron 18"/>
            <p:cNvSpPr/>
            <p:nvPr/>
          </p:nvSpPr>
          <p:spPr>
            <a:xfrm>
              <a:off x="187685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0" name="Chevron 19"/>
            <p:cNvSpPr/>
            <p:nvPr/>
          </p:nvSpPr>
          <p:spPr>
            <a:xfrm>
              <a:off x="198710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6" name="Chevron 25"/>
            <p:cNvSpPr/>
            <p:nvPr/>
          </p:nvSpPr>
          <p:spPr>
            <a:xfrm>
              <a:off x="210309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7" name="Chevron 26"/>
            <p:cNvSpPr/>
            <p:nvPr/>
          </p:nvSpPr>
          <p:spPr>
            <a:xfrm>
              <a:off x="221909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8" name="Chevron 27"/>
            <p:cNvSpPr/>
            <p:nvPr/>
          </p:nvSpPr>
          <p:spPr>
            <a:xfrm>
              <a:off x="232268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9" name="Chevron 28"/>
            <p:cNvSpPr/>
            <p:nvPr/>
          </p:nvSpPr>
          <p:spPr>
            <a:xfrm>
              <a:off x="243868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0" name="Chevron 29"/>
            <p:cNvSpPr/>
            <p:nvPr/>
          </p:nvSpPr>
          <p:spPr>
            <a:xfrm>
              <a:off x="255467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1" name="Chevron 30"/>
            <p:cNvSpPr/>
            <p:nvPr/>
          </p:nvSpPr>
          <p:spPr>
            <a:xfrm>
              <a:off x="266492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2" name="Chevron 31"/>
            <p:cNvSpPr/>
            <p:nvPr/>
          </p:nvSpPr>
          <p:spPr>
            <a:xfrm>
              <a:off x="278091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3" name="Chevron 32"/>
            <p:cNvSpPr/>
            <p:nvPr/>
          </p:nvSpPr>
          <p:spPr>
            <a:xfrm>
              <a:off x="289691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4" name="Chevron 33"/>
            <p:cNvSpPr/>
            <p:nvPr/>
          </p:nvSpPr>
          <p:spPr>
            <a:xfrm>
              <a:off x="301335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5" name="Chevron 34"/>
            <p:cNvSpPr/>
            <p:nvPr/>
          </p:nvSpPr>
          <p:spPr>
            <a:xfrm>
              <a:off x="312935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6" name="Chevron 35"/>
            <p:cNvSpPr/>
            <p:nvPr/>
          </p:nvSpPr>
          <p:spPr>
            <a:xfrm>
              <a:off x="324534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7" name="Chevron 36"/>
            <p:cNvSpPr/>
            <p:nvPr/>
          </p:nvSpPr>
          <p:spPr>
            <a:xfrm>
              <a:off x="335559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8" name="Chevron 37"/>
            <p:cNvSpPr/>
            <p:nvPr/>
          </p:nvSpPr>
          <p:spPr>
            <a:xfrm>
              <a:off x="347158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9" name="Chevron 38"/>
            <p:cNvSpPr/>
            <p:nvPr/>
          </p:nvSpPr>
          <p:spPr>
            <a:xfrm>
              <a:off x="358758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0" name="Chevron 39"/>
            <p:cNvSpPr/>
            <p:nvPr/>
          </p:nvSpPr>
          <p:spPr>
            <a:xfrm>
              <a:off x="369783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1" name="Chevron 40"/>
            <p:cNvSpPr/>
            <p:nvPr/>
          </p:nvSpPr>
          <p:spPr>
            <a:xfrm>
              <a:off x="381382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2" name="Chevron 41"/>
            <p:cNvSpPr/>
            <p:nvPr/>
          </p:nvSpPr>
          <p:spPr>
            <a:xfrm>
              <a:off x="392982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3" name="Chevron 42"/>
            <p:cNvSpPr/>
            <p:nvPr/>
          </p:nvSpPr>
          <p:spPr>
            <a:xfrm>
              <a:off x="404007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4" name="Chevron 43"/>
            <p:cNvSpPr/>
            <p:nvPr/>
          </p:nvSpPr>
          <p:spPr>
            <a:xfrm>
              <a:off x="415606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5" name="Chevron 44"/>
            <p:cNvSpPr/>
            <p:nvPr/>
          </p:nvSpPr>
          <p:spPr>
            <a:xfrm>
              <a:off x="427205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6" name="Chevron 45"/>
            <p:cNvSpPr/>
            <p:nvPr/>
          </p:nvSpPr>
          <p:spPr>
            <a:xfrm>
              <a:off x="438850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7" name="Chevron 46"/>
            <p:cNvSpPr/>
            <p:nvPr/>
          </p:nvSpPr>
          <p:spPr>
            <a:xfrm>
              <a:off x="450449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8" name="Chevron 47"/>
            <p:cNvSpPr/>
            <p:nvPr/>
          </p:nvSpPr>
          <p:spPr>
            <a:xfrm>
              <a:off x="462049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9" name="Chevron 48"/>
            <p:cNvSpPr/>
            <p:nvPr/>
          </p:nvSpPr>
          <p:spPr>
            <a:xfrm>
              <a:off x="473074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0" name="Chevron 49"/>
            <p:cNvSpPr/>
            <p:nvPr/>
          </p:nvSpPr>
          <p:spPr>
            <a:xfrm>
              <a:off x="484673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1" name="Chevron 50"/>
            <p:cNvSpPr/>
            <p:nvPr/>
          </p:nvSpPr>
          <p:spPr>
            <a:xfrm>
              <a:off x="496273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2" name="Chevron 51"/>
            <p:cNvSpPr/>
            <p:nvPr/>
          </p:nvSpPr>
          <p:spPr>
            <a:xfrm>
              <a:off x="506632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3" name="Chevron 52"/>
            <p:cNvSpPr/>
            <p:nvPr/>
          </p:nvSpPr>
          <p:spPr>
            <a:xfrm>
              <a:off x="517203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4" name="Chevron 53"/>
            <p:cNvSpPr/>
            <p:nvPr/>
          </p:nvSpPr>
          <p:spPr>
            <a:xfrm>
              <a:off x="528803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5" name="Chevron 54"/>
            <p:cNvSpPr/>
            <p:nvPr/>
          </p:nvSpPr>
          <p:spPr>
            <a:xfrm>
              <a:off x="540402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6" name="Chevron 55"/>
            <p:cNvSpPr/>
            <p:nvPr/>
          </p:nvSpPr>
          <p:spPr>
            <a:xfrm>
              <a:off x="552047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7" name="Chevron 56"/>
            <p:cNvSpPr/>
            <p:nvPr/>
          </p:nvSpPr>
          <p:spPr>
            <a:xfrm>
              <a:off x="563646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8" name="Chevron 57"/>
            <p:cNvSpPr/>
            <p:nvPr/>
          </p:nvSpPr>
          <p:spPr>
            <a:xfrm>
              <a:off x="575245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9" name="Chevron 58"/>
            <p:cNvSpPr/>
            <p:nvPr/>
          </p:nvSpPr>
          <p:spPr>
            <a:xfrm>
              <a:off x="586270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0" name="Chevron 59"/>
            <p:cNvSpPr/>
            <p:nvPr/>
          </p:nvSpPr>
          <p:spPr>
            <a:xfrm>
              <a:off x="597870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1" name="Chevron 60"/>
            <p:cNvSpPr/>
            <p:nvPr/>
          </p:nvSpPr>
          <p:spPr>
            <a:xfrm>
              <a:off x="609469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2" name="Chevron 61"/>
            <p:cNvSpPr/>
            <p:nvPr/>
          </p:nvSpPr>
          <p:spPr>
            <a:xfrm>
              <a:off x="620494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3" name="Chevron 62"/>
            <p:cNvSpPr/>
            <p:nvPr/>
          </p:nvSpPr>
          <p:spPr>
            <a:xfrm>
              <a:off x="632094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4" name="Chevron 63"/>
            <p:cNvSpPr/>
            <p:nvPr/>
          </p:nvSpPr>
          <p:spPr>
            <a:xfrm>
              <a:off x="643693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5" name="Chevron 64"/>
            <p:cNvSpPr/>
            <p:nvPr/>
          </p:nvSpPr>
          <p:spPr>
            <a:xfrm>
              <a:off x="654718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6" name="Chevron 65"/>
            <p:cNvSpPr/>
            <p:nvPr/>
          </p:nvSpPr>
          <p:spPr>
            <a:xfrm>
              <a:off x="666317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7" name="Chevron 66"/>
            <p:cNvSpPr/>
            <p:nvPr/>
          </p:nvSpPr>
          <p:spPr>
            <a:xfrm>
              <a:off x="677917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8" name="Chevron 67"/>
            <p:cNvSpPr/>
            <p:nvPr/>
          </p:nvSpPr>
          <p:spPr>
            <a:xfrm>
              <a:off x="689561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9" name="Chevron 68"/>
            <p:cNvSpPr/>
            <p:nvPr/>
          </p:nvSpPr>
          <p:spPr>
            <a:xfrm>
              <a:off x="701161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grpSp>
      <p:sp>
        <p:nvSpPr>
          <p:cNvPr id="70" name="Content Placeholder 69"/>
          <p:cNvSpPr>
            <a:spLocks noGrp="1"/>
          </p:cNvSpPr>
          <p:nvPr>
            <p:ph idx="1"/>
          </p:nvPr>
        </p:nvSpPr>
        <p:spPr>
          <a:xfrm>
            <a:off x="449580" y="2647950"/>
            <a:ext cx="8432800" cy="2971800"/>
          </a:xfrm>
        </p:spPr>
        <p:txBody>
          <a:bodyPr/>
          <a:lstStyle/>
          <a:p>
            <a:pPr marL="285750" lvl="0" indent="-285750">
              <a:buFont typeface="Arial" panose="020B0604020202020204" pitchFamily="34" charset="0"/>
              <a:buChar char="•"/>
            </a:pPr>
            <a:r>
              <a:rPr lang="en-US" sz="1600" b="1" dirty="0" err="1" smtClean="0">
                <a:ln/>
                <a:solidFill>
                  <a:schemeClr val="tx1"/>
                </a:solidFill>
                <a:effectLst>
                  <a:outerShdw blurRad="38100" dist="19050" dir="2700000" algn="tl" rotWithShape="0">
                    <a:schemeClr val="dk1">
                      <a:alpha val="40000"/>
                    </a:schemeClr>
                  </a:outerShdw>
                </a:effectLst>
                <a:sym typeface="+mn-ea"/>
              </a:rPr>
              <a:t>Procedura</a:t>
            </a:r>
            <a:r>
              <a:rPr lang="en-US" sz="1600" b="1" dirty="0" smtClean="0">
                <a:ln/>
                <a:solidFill>
                  <a:schemeClr val="tx1"/>
                </a:solidFill>
                <a:effectLst>
                  <a:outerShdw blurRad="38100" dist="19050" dir="2700000" algn="tl" rotWithShape="0">
                    <a:schemeClr val="dk1">
                      <a:alpha val="40000"/>
                    </a:schemeClr>
                  </a:outerShdw>
                </a:effectLst>
                <a:sym typeface="+mn-ea"/>
              </a:rPr>
              <a:t> </a:t>
            </a:r>
            <a:r>
              <a:rPr lang="en-US" sz="1600" b="1" dirty="0">
                <a:ln/>
                <a:solidFill>
                  <a:schemeClr val="tx1"/>
                </a:solidFill>
                <a:effectLst>
                  <a:outerShdw blurRad="38100" dist="19050" dir="2700000" algn="tl" rotWithShape="0">
                    <a:schemeClr val="dk1">
                      <a:alpha val="40000"/>
                    </a:schemeClr>
                  </a:outerShdw>
                </a:effectLst>
                <a:sym typeface="+mn-ea"/>
              </a:rPr>
              <a:t>de </a:t>
            </a:r>
            <a:r>
              <a:rPr lang="en-US" sz="1600" b="1" dirty="0" err="1">
                <a:ln/>
                <a:solidFill>
                  <a:schemeClr val="tx1"/>
                </a:solidFill>
                <a:effectLst>
                  <a:outerShdw blurRad="38100" dist="19050" dir="2700000" algn="tl" rotWithShape="0">
                    <a:schemeClr val="dk1">
                      <a:alpha val="40000"/>
                    </a:schemeClr>
                  </a:outerShdw>
                </a:effectLst>
                <a:sym typeface="+mn-ea"/>
              </a:rPr>
              <a:t>lucru</a:t>
            </a:r>
            <a:r>
              <a:rPr lang="en-US" sz="1600" b="1" dirty="0">
                <a:ln/>
                <a:solidFill>
                  <a:schemeClr val="tx1"/>
                </a:solidFill>
                <a:effectLst>
                  <a:outerShdw blurRad="38100" dist="19050" dir="2700000" algn="tl" rotWithShape="0">
                    <a:schemeClr val="dk1">
                      <a:alpha val="40000"/>
                    </a:schemeClr>
                  </a:outerShdw>
                </a:effectLst>
                <a:sym typeface="+mn-ea"/>
              </a:rPr>
              <a:t> PLO.RU-03 </a:t>
            </a:r>
            <a:r>
              <a:rPr lang="en-US" sz="1600" b="1" dirty="0" err="1" smtClean="0">
                <a:ln/>
                <a:solidFill>
                  <a:schemeClr val="tx1"/>
                </a:solidFill>
                <a:effectLst>
                  <a:outerShdw blurRad="38100" dist="19050" dir="2700000" algn="tl" rotWithShape="0">
                    <a:schemeClr val="dk1">
                      <a:alpha val="40000"/>
                    </a:schemeClr>
                  </a:outerShdw>
                </a:effectLst>
                <a:sym typeface="+mn-ea"/>
              </a:rPr>
              <a:t>Instruire</a:t>
            </a:r>
            <a:r>
              <a:rPr lang="en-US" sz="1600" b="1" dirty="0" smtClean="0">
                <a:ln/>
                <a:solidFill>
                  <a:schemeClr val="tx1"/>
                </a:solidFill>
                <a:effectLst>
                  <a:outerShdw blurRad="38100" dist="19050" dir="2700000" algn="tl" rotWithShape="0">
                    <a:schemeClr val="dk1">
                      <a:alpha val="40000"/>
                    </a:schemeClr>
                  </a:outerShdw>
                </a:effectLst>
                <a:sym typeface="+mn-ea"/>
              </a:rPr>
              <a:t> – </a:t>
            </a:r>
            <a:r>
              <a:rPr lang="en-US" sz="1600" b="1" dirty="0" err="1" smtClean="0">
                <a:ln/>
                <a:solidFill>
                  <a:schemeClr val="tx1"/>
                </a:solidFill>
                <a:effectLst>
                  <a:outerShdw blurRad="38100" dist="19050" dir="2700000" algn="tl" rotWithShape="0">
                    <a:schemeClr val="dk1">
                      <a:alpha val="40000"/>
                    </a:schemeClr>
                  </a:outerShdw>
                </a:effectLst>
                <a:sym typeface="+mn-ea"/>
              </a:rPr>
              <a:t>Formare</a:t>
            </a:r>
            <a:r>
              <a:rPr lang="en-US" sz="1600" b="1" dirty="0" smtClean="0">
                <a:ln/>
                <a:solidFill>
                  <a:schemeClr val="tx1"/>
                </a:solidFill>
                <a:effectLst>
                  <a:outerShdw blurRad="38100" dist="19050" dir="2700000" algn="tl" rotWithShape="0">
                    <a:schemeClr val="dk1">
                      <a:alpha val="40000"/>
                    </a:schemeClr>
                  </a:outerShdw>
                </a:effectLst>
                <a:sym typeface="+mn-ea"/>
              </a:rPr>
              <a:t> </a:t>
            </a:r>
            <a:r>
              <a:rPr lang="en-US" sz="1600" b="1" dirty="0" err="1" smtClean="0">
                <a:ln/>
                <a:solidFill>
                  <a:schemeClr val="tx1"/>
                </a:solidFill>
                <a:effectLst>
                  <a:outerShdw blurRad="38100" dist="19050" dir="2700000" algn="tl" rotWithShape="0">
                    <a:schemeClr val="dk1">
                      <a:alpha val="40000"/>
                    </a:schemeClr>
                  </a:outerShdw>
                </a:effectLst>
                <a:sym typeface="+mn-ea"/>
              </a:rPr>
              <a:t>profesionala</a:t>
            </a:r>
            <a:r>
              <a:rPr lang="en-US" sz="1600" b="1" dirty="0" smtClean="0">
                <a:ln/>
                <a:solidFill>
                  <a:schemeClr val="tx1"/>
                </a:solidFill>
                <a:effectLst>
                  <a:outerShdw blurRad="38100" dist="19050" dir="2700000" algn="tl" rotWithShape="0">
                    <a:schemeClr val="dk1">
                      <a:alpha val="40000"/>
                    </a:schemeClr>
                  </a:outerShdw>
                </a:effectLst>
                <a:sym typeface="+mn-ea"/>
              </a:rPr>
              <a:t> </a:t>
            </a:r>
            <a:r>
              <a:rPr lang="en-US" sz="1600" b="1" dirty="0" err="1" smtClean="0">
                <a:ln/>
                <a:solidFill>
                  <a:schemeClr val="tx1"/>
                </a:solidFill>
                <a:effectLst>
                  <a:outerShdw blurRad="38100" dist="19050" dir="2700000" algn="tl" rotWithShape="0">
                    <a:schemeClr val="dk1">
                      <a:alpha val="40000"/>
                    </a:schemeClr>
                  </a:outerShdw>
                </a:effectLst>
                <a:sym typeface="+mn-ea"/>
              </a:rPr>
              <a:t>descrie</a:t>
            </a:r>
            <a:r>
              <a:rPr lang="en-US" sz="1600" b="1" dirty="0" smtClean="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responsabilitățile</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autoritatea</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și</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metodele</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utilizate</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în</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domeniul</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formării</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profesionale</a:t>
            </a:r>
            <a:r>
              <a:rPr lang="en-US" sz="1600" b="1" dirty="0">
                <a:ln/>
                <a:solidFill>
                  <a:schemeClr val="tx1"/>
                </a:solidFill>
                <a:effectLst>
                  <a:outerShdw blurRad="38100" dist="19050" dir="2700000" algn="tl" rotWithShape="0">
                    <a:schemeClr val="dk1">
                      <a:alpha val="40000"/>
                    </a:schemeClr>
                  </a:outerShdw>
                </a:effectLst>
                <a:sym typeface="+mn-ea"/>
              </a:rPr>
              <a:t>, a </a:t>
            </a:r>
            <a:r>
              <a:rPr lang="en-US" sz="1600" b="1" dirty="0" err="1">
                <a:ln/>
                <a:solidFill>
                  <a:schemeClr val="tx1"/>
                </a:solidFill>
                <a:effectLst>
                  <a:outerShdw blurRad="38100" dist="19050" dir="2700000" algn="tl" rotWithShape="0">
                    <a:schemeClr val="dk1">
                      <a:alpha val="40000"/>
                    </a:schemeClr>
                  </a:outerShdw>
                </a:effectLst>
                <a:sym typeface="+mn-ea"/>
              </a:rPr>
              <a:t>resursei</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umane</a:t>
            </a:r>
            <a:r>
              <a:rPr lang="en-US" sz="1600" b="1" dirty="0">
                <a:ln/>
                <a:solidFill>
                  <a:schemeClr val="tx1"/>
                </a:solidFill>
                <a:effectLst>
                  <a:outerShdw blurRad="38100" dist="19050" dir="2700000" algn="tl" rotWithShape="0">
                    <a:schemeClr val="dk1">
                      <a:alpha val="40000"/>
                    </a:schemeClr>
                  </a:outerShdw>
                </a:effectLst>
                <a:sym typeface="+mn-ea"/>
              </a:rPr>
              <a:t>. </a:t>
            </a:r>
            <a:endParaRPr lang="en-US" sz="1600" b="1" dirty="0" smtClean="0">
              <a:ln/>
              <a:solidFill>
                <a:schemeClr val="tx1"/>
              </a:solidFill>
              <a:effectLst>
                <a:outerShdw blurRad="38100" dist="19050" dir="2700000" algn="tl" rotWithShape="0">
                  <a:schemeClr val="dk1">
                    <a:alpha val="40000"/>
                  </a:schemeClr>
                </a:outerShdw>
              </a:effectLst>
              <a:sym typeface="+mn-ea"/>
            </a:endParaRPr>
          </a:p>
          <a:p>
            <a:pPr marL="285750" lvl="0" indent="-285750">
              <a:buFont typeface="Arial" panose="020B0604020202020204" pitchFamily="34" charset="0"/>
              <a:buChar char="•"/>
            </a:pPr>
            <a:r>
              <a:rPr lang="en-US" sz="1600" b="1" dirty="0" err="1">
                <a:ln/>
                <a:solidFill>
                  <a:schemeClr val="tx1"/>
                </a:solidFill>
                <a:effectLst>
                  <a:outerShdw blurRad="38100" dist="19050" dir="2700000" algn="tl" rotWithShape="0">
                    <a:schemeClr val="dk1">
                      <a:alpha val="40000"/>
                    </a:schemeClr>
                  </a:outerShdw>
                </a:effectLst>
                <a:sym typeface="+mn-ea"/>
              </a:rPr>
              <a:t>Prevederile</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acestei</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proceduri</a:t>
            </a:r>
            <a:r>
              <a:rPr lang="en-US" sz="1600" b="1" dirty="0">
                <a:ln/>
                <a:solidFill>
                  <a:schemeClr val="tx1"/>
                </a:solidFill>
                <a:effectLst>
                  <a:outerShdw blurRad="38100" dist="19050" dir="2700000" algn="tl" rotWithShape="0">
                    <a:schemeClr val="dk1">
                      <a:alpha val="40000"/>
                    </a:schemeClr>
                  </a:outerShdw>
                </a:effectLst>
                <a:sym typeface="+mn-ea"/>
              </a:rPr>
              <a:t> se </a:t>
            </a:r>
            <a:r>
              <a:rPr lang="en-US" sz="1600" b="1" dirty="0" err="1">
                <a:ln/>
                <a:solidFill>
                  <a:schemeClr val="tx1"/>
                </a:solidFill>
                <a:effectLst>
                  <a:outerShdw blurRad="38100" dist="19050" dir="2700000" algn="tl" rotWithShape="0">
                    <a:schemeClr val="dk1">
                      <a:alpha val="40000"/>
                    </a:schemeClr>
                  </a:outerShdw>
                </a:effectLst>
                <a:sym typeface="+mn-ea"/>
              </a:rPr>
              <a:t>referă</a:t>
            </a:r>
            <a:r>
              <a:rPr lang="en-US" sz="1600" b="1" dirty="0">
                <a:ln/>
                <a:solidFill>
                  <a:schemeClr val="tx1"/>
                </a:solidFill>
                <a:effectLst>
                  <a:outerShdw blurRad="38100" dist="19050" dir="2700000" algn="tl" rotWithShape="0">
                    <a:schemeClr val="dk1">
                      <a:alpha val="40000"/>
                    </a:schemeClr>
                  </a:outerShdw>
                </a:effectLst>
                <a:sym typeface="+mn-ea"/>
              </a:rPr>
              <a:t>  la: </a:t>
            </a:r>
          </a:p>
          <a:p>
            <a:pPr marL="742950" lvl="1" indent="-285750">
              <a:buFont typeface="Arial" panose="020B0604020202020204" pitchFamily="34" charset="0"/>
              <a:buChar char="•"/>
            </a:pPr>
            <a:r>
              <a:rPr lang="en-US" sz="1600" b="1" dirty="0" err="1">
                <a:ln/>
                <a:solidFill>
                  <a:schemeClr val="tx1"/>
                </a:solidFill>
                <a:effectLst>
                  <a:outerShdw blurRad="38100" dist="19050" dir="2700000" algn="tl" rotWithShape="0">
                    <a:schemeClr val="dk1">
                      <a:alpha val="40000"/>
                    </a:schemeClr>
                  </a:outerShdw>
                </a:effectLst>
                <a:sym typeface="+mn-ea"/>
              </a:rPr>
              <a:t>identificarea</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necesităților</a:t>
            </a:r>
            <a:r>
              <a:rPr lang="en-US" sz="1600" b="1" dirty="0">
                <a:ln/>
                <a:solidFill>
                  <a:schemeClr val="tx1"/>
                </a:solidFill>
                <a:effectLst>
                  <a:outerShdw blurRad="38100" dist="19050" dir="2700000" algn="tl" rotWithShape="0">
                    <a:schemeClr val="dk1">
                      <a:alpha val="40000"/>
                    </a:schemeClr>
                  </a:outerShdw>
                </a:effectLst>
                <a:sym typeface="+mn-ea"/>
              </a:rPr>
              <a:t> de </a:t>
            </a:r>
            <a:r>
              <a:rPr lang="en-US" sz="1600" b="1" dirty="0" err="1">
                <a:ln/>
                <a:solidFill>
                  <a:schemeClr val="tx1"/>
                </a:solidFill>
                <a:effectLst>
                  <a:outerShdw blurRad="38100" dist="19050" dir="2700000" algn="tl" rotWithShape="0">
                    <a:schemeClr val="dk1">
                      <a:alpha val="40000"/>
                    </a:schemeClr>
                  </a:outerShdw>
                </a:effectLst>
                <a:sym typeface="+mn-ea"/>
              </a:rPr>
              <a:t>formare</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și</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pregătire</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profesională</a:t>
            </a:r>
            <a:r>
              <a:rPr lang="en-US" sz="1600" b="1" dirty="0">
                <a:ln/>
                <a:solidFill>
                  <a:schemeClr val="tx1"/>
                </a:solidFill>
                <a:effectLst>
                  <a:outerShdw blurRad="38100" dist="19050" dir="2700000" algn="tl" rotWithShape="0">
                    <a:schemeClr val="dk1">
                      <a:alpha val="40000"/>
                    </a:schemeClr>
                  </a:outerShdw>
                </a:effectLst>
                <a:sym typeface="+mn-ea"/>
              </a:rPr>
              <a:t>, </a:t>
            </a:r>
          </a:p>
          <a:p>
            <a:pPr marL="742950" lvl="1" indent="-285750">
              <a:buFont typeface="Arial" panose="020B0604020202020204" pitchFamily="34" charset="0"/>
              <a:buChar char="•"/>
            </a:pPr>
            <a:r>
              <a:rPr lang="en-US" sz="1600" b="1" dirty="0" err="1">
                <a:ln/>
                <a:solidFill>
                  <a:schemeClr val="tx1"/>
                </a:solidFill>
                <a:effectLst>
                  <a:outerShdw blurRad="38100" dist="19050" dir="2700000" algn="tl" rotWithShape="0">
                    <a:schemeClr val="dk1">
                      <a:alpha val="40000"/>
                    </a:schemeClr>
                  </a:outerShdw>
                </a:effectLst>
                <a:sym typeface="+mn-ea"/>
              </a:rPr>
              <a:t>realizarea</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formării</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și</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pregătirii</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profesionale</a:t>
            </a:r>
            <a:r>
              <a:rPr lang="en-US" sz="1600" b="1" dirty="0">
                <a:ln/>
                <a:solidFill>
                  <a:schemeClr val="tx1"/>
                </a:solidFill>
                <a:effectLst>
                  <a:outerShdw blurRad="38100" dist="19050" dir="2700000" algn="tl" rotWithShape="0">
                    <a:schemeClr val="dk1">
                      <a:alpha val="40000"/>
                    </a:schemeClr>
                  </a:outerShdw>
                </a:effectLst>
                <a:sym typeface="+mn-ea"/>
              </a:rPr>
              <a:t>, </a:t>
            </a:r>
          </a:p>
          <a:p>
            <a:pPr marL="742950" lvl="1" indent="-285750">
              <a:buFont typeface="Arial" panose="020B0604020202020204" pitchFamily="34" charset="0"/>
              <a:buChar char="•"/>
            </a:pPr>
            <a:r>
              <a:rPr lang="en-US" sz="1600" b="1" dirty="0" err="1">
                <a:ln/>
                <a:solidFill>
                  <a:schemeClr val="tx1"/>
                </a:solidFill>
                <a:effectLst>
                  <a:outerShdw blurRad="38100" dist="19050" dir="2700000" algn="tl" rotWithShape="0">
                    <a:schemeClr val="dk1">
                      <a:alpha val="40000"/>
                    </a:schemeClr>
                  </a:outerShdw>
                </a:effectLst>
                <a:sym typeface="+mn-ea"/>
              </a:rPr>
              <a:t>evaluarea</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rezultatelor</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formării</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și</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asigurarea</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continuității</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acestui</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proces</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pentru</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întreg</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personalul</a:t>
            </a:r>
            <a:r>
              <a:rPr lang="en-US" sz="1600" b="1" dirty="0">
                <a:ln/>
                <a:solidFill>
                  <a:schemeClr val="tx1"/>
                </a:solidFill>
                <a:effectLst>
                  <a:outerShdw blurRad="38100" dist="19050" dir="2700000" algn="tl" rotWithShape="0">
                    <a:schemeClr val="dk1">
                      <a:alpha val="40000"/>
                    </a:schemeClr>
                  </a:outerShdw>
                </a:effectLst>
                <a:sym typeface="+mn-ea"/>
              </a:rPr>
              <a:t> din </a:t>
            </a:r>
            <a:r>
              <a:rPr lang="en-US" sz="1600" b="1" dirty="0" err="1">
                <a:ln/>
                <a:solidFill>
                  <a:schemeClr val="tx1"/>
                </a:solidFill>
                <a:effectLst>
                  <a:outerShdw blurRad="38100" dist="19050" dir="2700000" algn="tl" rotWithShape="0">
                    <a:schemeClr val="dk1">
                      <a:alpha val="40000"/>
                    </a:schemeClr>
                  </a:outerShdw>
                </a:effectLst>
                <a:sym typeface="+mn-ea"/>
              </a:rPr>
              <a:t>organizație</a:t>
            </a:r>
            <a:r>
              <a:rPr lang="en-US" sz="1600" b="1" dirty="0">
                <a:ln/>
                <a:solidFill>
                  <a:schemeClr val="tx1"/>
                </a:solidFill>
                <a:effectLst>
                  <a:outerShdw blurRad="38100" dist="19050" dir="2700000" algn="tl" rotWithShape="0">
                    <a:schemeClr val="dk1">
                      <a:alpha val="40000"/>
                    </a:schemeClr>
                  </a:outerShdw>
                </a:effectLst>
                <a:sym typeface="+mn-ea"/>
              </a:rPr>
              <a:t>.</a:t>
            </a:r>
            <a:endParaRPr lang="en-US" sz="1600" b="1" i="1" dirty="0">
              <a:ln/>
              <a:solidFill>
                <a:schemeClr val="tx1"/>
              </a:solidFill>
              <a:effectLst>
                <a:outerShdw blurRad="38100" dist="19050" dir="2700000" algn="tl" rotWithShape="0">
                  <a:schemeClr val="dk1">
                    <a:alpha val="40000"/>
                  </a:schemeClr>
                </a:outerShdw>
              </a:effectLst>
              <a:ea typeface="Arial" panose="020B0604020202020204" pitchFamily="34" charset="0"/>
              <a:cs typeface="Calibri" panose="020F0502020204030204" charset="0"/>
              <a:sym typeface="+mn-ea"/>
            </a:endParaRPr>
          </a:p>
          <a:p>
            <a:pPr lvl="1">
              <a:lnSpc>
                <a:spcPct val="100000"/>
              </a:lnSpc>
              <a:spcBef>
                <a:spcPts val="0"/>
              </a:spcBef>
              <a:spcAft>
                <a:spcPts val="0"/>
              </a:spcAft>
            </a:pPr>
            <a:endParaRPr lang="ro-RO" b="1" i="1" dirty="0" smtClean="0">
              <a:solidFill>
                <a:schemeClr val="tx1"/>
              </a:solidFill>
              <a:effectLst>
                <a:outerShdw blurRad="38100" dist="19050" dir="2700000" algn="tl" rotWithShape="0">
                  <a:schemeClr val="dk1">
                    <a:alpha val="40000"/>
                  </a:schemeClr>
                </a:outerShdw>
              </a:effectLst>
              <a:sym typeface="+mn-ea"/>
            </a:endParaRPr>
          </a:p>
          <a:p>
            <a:pPr lvl="0" algn="l">
              <a:buFont typeface="Arial" panose="020B0604020202020204" pitchFamily="34" charset="0"/>
              <a:tabLst>
                <a:tab pos="2190750" algn="l"/>
              </a:tabLst>
            </a:pPr>
            <a:endParaRPr lang="en-US" dirty="0"/>
          </a:p>
        </p:txBody>
      </p:sp>
    </p:spTree>
    <p:extLst>
      <p:ext uri="{BB962C8B-B14F-4D97-AF65-F5344CB8AC3E}">
        <p14:creationId xmlns:p14="http://schemas.microsoft.com/office/powerpoint/2010/main" val="2179012220"/>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3"/>
          </p:nvPr>
        </p:nvSpPr>
        <p:spPr>
          <a:xfrm>
            <a:off x="422275" y="6315710"/>
            <a:ext cx="8460105" cy="383540"/>
          </a:xfrm>
        </p:spPr>
        <p:txBody>
          <a:bodyPr wrap="square"/>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4"/>
          </p:nvPr>
        </p:nvSpPr>
        <p:spPr>
          <a:noFill/>
        </p:spPr>
        <p:txBody>
          <a:bodyPr/>
          <a:lstStyle/>
          <a:p>
            <a:endParaRPr lang="de-DE" dirty="0">
              <a:cs typeface="Arial" panose="020B0604020202020204" pitchFamily="34"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7" name="TextBox 6"/>
          <p:cNvSpPr txBox="1"/>
          <p:nvPr/>
        </p:nvSpPr>
        <p:spPr>
          <a:xfrm>
            <a:off x="226060" y="1260475"/>
            <a:ext cx="8771255" cy="583565"/>
          </a:xfrm>
          <a:prstGeom prst="rect">
            <a:avLst/>
          </a:prstGeom>
          <a:noFill/>
          <a:effectLst>
            <a:reflection blurRad="6350" endPos="0" dist="101600" dir="5400000" sy="-100000" algn="bl" rotWithShape="0"/>
          </a:effectLst>
        </p:spPr>
        <p:txBody>
          <a:bodyPr wrap="square" rtlCol="0">
            <a:spAutoFit/>
          </a:bodyPr>
          <a:lstStyle/>
          <a:p>
            <a:r>
              <a:rPr lang="ro-RO" sz="3200" i="1" dirty="0" smtClean="0">
                <a:solidFill>
                  <a:srgbClr val="000000">
                    <a:lumMod val="50000"/>
                    <a:lumOff val="50000"/>
                  </a:srgbClr>
                </a:solidFill>
                <a:latin typeface="Arial" panose="020B0604020202020204" pitchFamily="34" charset="0"/>
                <a:cs typeface="Arial" panose="020B0604020202020204" pitchFamily="34" charset="0"/>
              </a:rPr>
              <a:t>2.4. Centrul de Formare Profesională</a:t>
            </a:r>
            <a:endParaRPr lang="ro-RO" sz="3200" i="1" dirty="0" smtClean="0">
              <a:solidFill>
                <a:srgbClr val="2C87C8"/>
              </a:solidFill>
              <a:latin typeface="Arial" panose="020B0604020202020204" pitchFamily="34" charset="0"/>
              <a:cs typeface="Arial" panose="020B0604020202020204" pitchFamily="34" charset="0"/>
            </a:endParaRPr>
          </a:p>
        </p:txBody>
      </p:sp>
      <p:sp>
        <p:nvSpPr>
          <p:cNvPr id="4" name="Title 1"/>
          <p:cNvSpPr>
            <a:spLocks noGrp="1"/>
          </p:cNvSpPr>
          <p:nvPr/>
        </p:nvSpPr>
        <p:spPr>
          <a:xfrm>
            <a:off x="226060" y="2150745"/>
            <a:ext cx="8554085" cy="4972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i="1" dirty="0" err="1" smtClean="0">
                <a:solidFill>
                  <a:srgbClr val="000000"/>
                </a:solidFill>
                <a:sym typeface="+mn-ea"/>
              </a:rPr>
              <a:t>Modalitati de determinare a mecesitatilor de formare</a:t>
            </a:r>
          </a:p>
        </p:txBody>
      </p:sp>
      <p:grpSp>
        <p:nvGrpSpPr>
          <p:cNvPr id="6" name="Group 5"/>
          <p:cNvGrpSpPr/>
          <p:nvPr/>
        </p:nvGrpSpPr>
        <p:grpSpPr>
          <a:xfrm>
            <a:off x="342265" y="1844040"/>
            <a:ext cx="7012940" cy="87630"/>
            <a:chOff x="954194" y="783014"/>
            <a:chExt cx="6151685" cy="87766"/>
          </a:xfrm>
        </p:grpSpPr>
        <p:sp>
          <p:nvSpPr>
            <p:cNvPr id="8" name="Chevron 7"/>
            <p:cNvSpPr/>
            <p:nvPr/>
          </p:nvSpPr>
          <p:spPr>
            <a:xfrm>
              <a:off x="95419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9" name="Chevron 8"/>
            <p:cNvSpPr/>
            <p:nvPr/>
          </p:nvSpPr>
          <p:spPr>
            <a:xfrm>
              <a:off x="107018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0" name="Chevron 9"/>
            <p:cNvSpPr/>
            <p:nvPr/>
          </p:nvSpPr>
          <p:spPr>
            <a:xfrm>
              <a:off x="118618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1" name="Chevron 10"/>
            <p:cNvSpPr/>
            <p:nvPr/>
          </p:nvSpPr>
          <p:spPr>
            <a:xfrm>
              <a:off x="129643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 name="Chevron 4"/>
            <p:cNvSpPr/>
            <p:nvPr/>
          </p:nvSpPr>
          <p:spPr>
            <a:xfrm>
              <a:off x="141242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4" name="Chevron 13"/>
            <p:cNvSpPr/>
            <p:nvPr/>
          </p:nvSpPr>
          <p:spPr>
            <a:xfrm>
              <a:off x="152842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6" name="Chevron 15"/>
            <p:cNvSpPr/>
            <p:nvPr/>
          </p:nvSpPr>
          <p:spPr>
            <a:xfrm>
              <a:off x="164486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7" name="Chevron 16"/>
            <p:cNvSpPr/>
            <p:nvPr/>
          </p:nvSpPr>
          <p:spPr>
            <a:xfrm>
              <a:off x="176085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9" name="Chevron 18"/>
            <p:cNvSpPr/>
            <p:nvPr/>
          </p:nvSpPr>
          <p:spPr>
            <a:xfrm>
              <a:off x="187685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0" name="Chevron 19"/>
            <p:cNvSpPr/>
            <p:nvPr/>
          </p:nvSpPr>
          <p:spPr>
            <a:xfrm>
              <a:off x="198710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6" name="Chevron 25"/>
            <p:cNvSpPr/>
            <p:nvPr/>
          </p:nvSpPr>
          <p:spPr>
            <a:xfrm>
              <a:off x="210309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7" name="Chevron 26"/>
            <p:cNvSpPr/>
            <p:nvPr/>
          </p:nvSpPr>
          <p:spPr>
            <a:xfrm>
              <a:off x="221909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8" name="Chevron 27"/>
            <p:cNvSpPr/>
            <p:nvPr/>
          </p:nvSpPr>
          <p:spPr>
            <a:xfrm>
              <a:off x="232268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9" name="Chevron 28"/>
            <p:cNvSpPr/>
            <p:nvPr/>
          </p:nvSpPr>
          <p:spPr>
            <a:xfrm>
              <a:off x="243868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0" name="Chevron 29"/>
            <p:cNvSpPr/>
            <p:nvPr/>
          </p:nvSpPr>
          <p:spPr>
            <a:xfrm>
              <a:off x="255467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1" name="Chevron 30"/>
            <p:cNvSpPr/>
            <p:nvPr/>
          </p:nvSpPr>
          <p:spPr>
            <a:xfrm>
              <a:off x="266492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2" name="Chevron 31"/>
            <p:cNvSpPr/>
            <p:nvPr/>
          </p:nvSpPr>
          <p:spPr>
            <a:xfrm>
              <a:off x="278091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3" name="Chevron 32"/>
            <p:cNvSpPr/>
            <p:nvPr/>
          </p:nvSpPr>
          <p:spPr>
            <a:xfrm>
              <a:off x="289691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4" name="Chevron 33"/>
            <p:cNvSpPr/>
            <p:nvPr/>
          </p:nvSpPr>
          <p:spPr>
            <a:xfrm>
              <a:off x="301335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5" name="Chevron 34"/>
            <p:cNvSpPr/>
            <p:nvPr/>
          </p:nvSpPr>
          <p:spPr>
            <a:xfrm>
              <a:off x="312935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6" name="Chevron 35"/>
            <p:cNvSpPr/>
            <p:nvPr/>
          </p:nvSpPr>
          <p:spPr>
            <a:xfrm>
              <a:off x="324534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7" name="Chevron 36"/>
            <p:cNvSpPr/>
            <p:nvPr/>
          </p:nvSpPr>
          <p:spPr>
            <a:xfrm>
              <a:off x="335559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8" name="Chevron 37"/>
            <p:cNvSpPr/>
            <p:nvPr/>
          </p:nvSpPr>
          <p:spPr>
            <a:xfrm>
              <a:off x="347158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9" name="Chevron 38"/>
            <p:cNvSpPr/>
            <p:nvPr/>
          </p:nvSpPr>
          <p:spPr>
            <a:xfrm>
              <a:off x="358758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0" name="Chevron 39"/>
            <p:cNvSpPr/>
            <p:nvPr/>
          </p:nvSpPr>
          <p:spPr>
            <a:xfrm>
              <a:off x="369783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1" name="Chevron 40"/>
            <p:cNvSpPr/>
            <p:nvPr/>
          </p:nvSpPr>
          <p:spPr>
            <a:xfrm>
              <a:off x="381382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2" name="Chevron 41"/>
            <p:cNvSpPr/>
            <p:nvPr/>
          </p:nvSpPr>
          <p:spPr>
            <a:xfrm>
              <a:off x="392982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3" name="Chevron 42"/>
            <p:cNvSpPr/>
            <p:nvPr/>
          </p:nvSpPr>
          <p:spPr>
            <a:xfrm>
              <a:off x="404007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4" name="Chevron 43"/>
            <p:cNvSpPr/>
            <p:nvPr/>
          </p:nvSpPr>
          <p:spPr>
            <a:xfrm>
              <a:off x="415606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5" name="Chevron 44"/>
            <p:cNvSpPr/>
            <p:nvPr/>
          </p:nvSpPr>
          <p:spPr>
            <a:xfrm>
              <a:off x="427205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6" name="Chevron 45"/>
            <p:cNvSpPr/>
            <p:nvPr/>
          </p:nvSpPr>
          <p:spPr>
            <a:xfrm>
              <a:off x="438850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7" name="Chevron 46"/>
            <p:cNvSpPr/>
            <p:nvPr/>
          </p:nvSpPr>
          <p:spPr>
            <a:xfrm>
              <a:off x="450449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8" name="Chevron 47"/>
            <p:cNvSpPr/>
            <p:nvPr/>
          </p:nvSpPr>
          <p:spPr>
            <a:xfrm>
              <a:off x="462049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9" name="Chevron 48"/>
            <p:cNvSpPr/>
            <p:nvPr/>
          </p:nvSpPr>
          <p:spPr>
            <a:xfrm>
              <a:off x="473074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0" name="Chevron 49"/>
            <p:cNvSpPr/>
            <p:nvPr/>
          </p:nvSpPr>
          <p:spPr>
            <a:xfrm>
              <a:off x="484673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1" name="Chevron 50"/>
            <p:cNvSpPr/>
            <p:nvPr/>
          </p:nvSpPr>
          <p:spPr>
            <a:xfrm>
              <a:off x="496273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2" name="Chevron 51"/>
            <p:cNvSpPr/>
            <p:nvPr/>
          </p:nvSpPr>
          <p:spPr>
            <a:xfrm>
              <a:off x="506632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3" name="Chevron 52"/>
            <p:cNvSpPr/>
            <p:nvPr/>
          </p:nvSpPr>
          <p:spPr>
            <a:xfrm>
              <a:off x="517203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4" name="Chevron 53"/>
            <p:cNvSpPr/>
            <p:nvPr/>
          </p:nvSpPr>
          <p:spPr>
            <a:xfrm>
              <a:off x="528803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5" name="Chevron 54"/>
            <p:cNvSpPr/>
            <p:nvPr/>
          </p:nvSpPr>
          <p:spPr>
            <a:xfrm>
              <a:off x="540402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6" name="Chevron 55"/>
            <p:cNvSpPr/>
            <p:nvPr/>
          </p:nvSpPr>
          <p:spPr>
            <a:xfrm>
              <a:off x="552047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7" name="Chevron 56"/>
            <p:cNvSpPr/>
            <p:nvPr/>
          </p:nvSpPr>
          <p:spPr>
            <a:xfrm>
              <a:off x="563646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8" name="Chevron 57"/>
            <p:cNvSpPr/>
            <p:nvPr/>
          </p:nvSpPr>
          <p:spPr>
            <a:xfrm>
              <a:off x="575245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9" name="Chevron 58"/>
            <p:cNvSpPr/>
            <p:nvPr/>
          </p:nvSpPr>
          <p:spPr>
            <a:xfrm>
              <a:off x="586270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0" name="Chevron 59"/>
            <p:cNvSpPr/>
            <p:nvPr/>
          </p:nvSpPr>
          <p:spPr>
            <a:xfrm>
              <a:off x="597870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1" name="Chevron 60"/>
            <p:cNvSpPr/>
            <p:nvPr/>
          </p:nvSpPr>
          <p:spPr>
            <a:xfrm>
              <a:off x="609469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2" name="Chevron 61"/>
            <p:cNvSpPr/>
            <p:nvPr/>
          </p:nvSpPr>
          <p:spPr>
            <a:xfrm>
              <a:off x="620494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3" name="Chevron 62"/>
            <p:cNvSpPr/>
            <p:nvPr/>
          </p:nvSpPr>
          <p:spPr>
            <a:xfrm>
              <a:off x="632094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4" name="Chevron 63"/>
            <p:cNvSpPr/>
            <p:nvPr/>
          </p:nvSpPr>
          <p:spPr>
            <a:xfrm>
              <a:off x="643693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5" name="Chevron 64"/>
            <p:cNvSpPr/>
            <p:nvPr/>
          </p:nvSpPr>
          <p:spPr>
            <a:xfrm>
              <a:off x="654718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6" name="Chevron 65"/>
            <p:cNvSpPr/>
            <p:nvPr/>
          </p:nvSpPr>
          <p:spPr>
            <a:xfrm>
              <a:off x="666317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7" name="Chevron 66"/>
            <p:cNvSpPr/>
            <p:nvPr/>
          </p:nvSpPr>
          <p:spPr>
            <a:xfrm>
              <a:off x="677917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8" name="Chevron 67"/>
            <p:cNvSpPr/>
            <p:nvPr/>
          </p:nvSpPr>
          <p:spPr>
            <a:xfrm>
              <a:off x="689561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9" name="Chevron 68"/>
            <p:cNvSpPr/>
            <p:nvPr/>
          </p:nvSpPr>
          <p:spPr>
            <a:xfrm>
              <a:off x="701161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grpSp>
      <p:sp>
        <p:nvSpPr>
          <p:cNvPr id="70" name="Content Placeholder 69"/>
          <p:cNvSpPr>
            <a:spLocks noGrp="1"/>
          </p:cNvSpPr>
          <p:nvPr>
            <p:ph idx="1"/>
          </p:nvPr>
        </p:nvSpPr>
        <p:spPr>
          <a:xfrm>
            <a:off x="449580" y="2647950"/>
            <a:ext cx="8432800" cy="2971800"/>
          </a:xfrm>
        </p:spPr>
        <p:txBody>
          <a:bodyPr/>
          <a:lstStyle/>
          <a:p>
            <a:pPr marL="285750" lvl="0" indent="-285750">
              <a:buFont typeface="Arial" panose="020B0604020202020204" pitchFamily="34" charset="0"/>
              <a:buChar char="•"/>
            </a:pPr>
            <a:r>
              <a:rPr lang="en-US" sz="1600" b="1" dirty="0">
                <a:ln/>
                <a:solidFill>
                  <a:schemeClr val="tx1"/>
                </a:solidFill>
                <a:effectLst>
                  <a:outerShdw blurRad="38100" dist="19050" dir="2700000" algn="tl" rotWithShape="0">
                    <a:schemeClr val="dk1">
                      <a:alpha val="40000"/>
                    </a:schemeClr>
                  </a:outerShdw>
                </a:effectLst>
                <a:sym typeface="+mn-ea"/>
              </a:rPr>
              <a:t>8.1.5. </a:t>
            </a:r>
            <a:r>
              <a:rPr lang="en-US" sz="1600" b="1" dirty="0" err="1">
                <a:ln/>
                <a:solidFill>
                  <a:schemeClr val="tx1"/>
                </a:solidFill>
                <a:effectLst>
                  <a:outerShdw blurRad="38100" dist="19050" dir="2700000" algn="tl" rotWithShape="0">
                    <a:schemeClr val="dk1">
                      <a:alpha val="40000"/>
                    </a:schemeClr>
                  </a:outerShdw>
                </a:effectLst>
                <a:sym typeface="+mn-ea"/>
              </a:rPr>
              <a:t>Desfășurarea</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activităților</a:t>
            </a:r>
            <a:r>
              <a:rPr lang="en-US" sz="1600" b="1" dirty="0">
                <a:ln/>
                <a:solidFill>
                  <a:schemeClr val="tx1"/>
                </a:solidFill>
                <a:effectLst>
                  <a:outerShdw blurRad="38100" dist="19050" dir="2700000" algn="tl" rotWithShape="0">
                    <a:schemeClr val="dk1">
                      <a:alpha val="40000"/>
                    </a:schemeClr>
                  </a:outerShdw>
                </a:effectLst>
                <a:sym typeface="+mn-ea"/>
              </a:rPr>
              <a:t> de FP se </a:t>
            </a:r>
            <a:r>
              <a:rPr lang="en-US" sz="1600" b="1" dirty="0" err="1">
                <a:ln/>
                <a:solidFill>
                  <a:schemeClr val="tx1"/>
                </a:solidFill>
                <a:effectLst>
                  <a:outerShdw blurRad="38100" dist="19050" dir="2700000" algn="tl" rotWithShape="0">
                    <a:schemeClr val="dk1">
                      <a:alpha val="40000"/>
                    </a:schemeClr>
                  </a:outerShdw>
                </a:effectLst>
                <a:sym typeface="+mn-ea"/>
              </a:rPr>
              <a:t>desfășoară</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în</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baza</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unui</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smtClean="0">
                <a:ln/>
                <a:solidFill>
                  <a:schemeClr val="tx1"/>
                </a:solidFill>
                <a:effectLst>
                  <a:outerShdw blurRad="38100" dist="19050" dir="2700000" algn="tl" rotWithShape="0">
                    <a:schemeClr val="dk1">
                      <a:alpha val="40000"/>
                    </a:schemeClr>
                  </a:outerShdw>
                </a:effectLst>
                <a:sym typeface="+mn-ea"/>
              </a:rPr>
              <a:t>Necesar</a:t>
            </a:r>
            <a:r>
              <a:rPr lang="en-US" sz="1600" b="1" dirty="0" smtClean="0">
                <a:ln/>
                <a:solidFill>
                  <a:schemeClr val="tx1"/>
                </a:solidFill>
                <a:effectLst>
                  <a:outerShdw blurRad="38100" dist="19050" dir="2700000" algn="tl" rotWithShape="0">
                    <a:schemeClr val="dk1">
                      <a:alpha val="40000"/>
                    </a:schemeClr>
                  </a:outerShdw>
                </a:effectLst>
                <a:sym typeface="+mn-ea"/>
              </a:rPr>
              <a:t> de FP </a:t>
            </a:r>
            <a:r>
              <a:rPr lang="en-US" sz="1600" b="1" dirty="0" err="1">
                <a:ln/>
                <a:solidFill>
                  <a:schemeClr val="tx1"/>
                </a:solidFill>
                <a:effectLst>
                  <a:outerShdw blurRad="38100" dist="19050" dir="2700000" algn="tl" rotWithShape="0">
                    <a:schemeClr val="dk1">
                      <a:alpha val="40000"/>
                    </a:schemeClr>
                  </a:outerShdw>
                </a:effectLst>
                <a:sym typeface="+mn-ea"/>
              </a:rPr>
              <a:t>stabilit</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anual</a:t>
            </a:r>
            <a:r>
              <a:rPr lang="en-US" sz="1600" b="1" dirty="0">
                <a:ln/>
                <a:solidFill>
                  <a:schemeClr val="tx1"/>
                </a:solidFill>
                <a:effectLst>
                  <a:outerShdw blurRad="38100" dist="19050" dir="2700000" algn="tl" rotWithShape="0">
                    <a:schemeClr val="dk1">
                      <a:alpha val="40000"/>
                    </a:schemeClr>
                  </a:outerShdw>
                </a:effectLst>
                <a:sym typeface="+mn-ea"/>
              </a:rPr>
              <a:t>.</a:t>
            </a:r>
          </a:p>
          <a:p>
            <a:pPr marL="285750" lvl="0" indent="-285750">
              <a:buFont typeface="Arial" panose="020B0604020202020204" pitchFamily="34" charset="0"/>
              <a:buChar char="•"/>
            </a:pPr>
            <a:r>
              <a:rPr lang="en-US" sz="1600" b="1" dirty="0">
                <a:ln/>
                <a:solidFill>
                  <a:schemeClr val="tx1"/>
                </a:solidFill>
                <a:effectLst>
                  <a:outerShdw blurRad="38100" dist="19050" dir="2700000" algn="tl" rotWithShape="0">
                    <a:schemeClr val="dk1">
                      <a:alpha val="40000"/>
                    </a:schemeClr>
                  </a:outerShdw>
                </a:effectLst>
                <a:sym typeface="+mn-ea"/>
              </a:rPr>
              <a:t>8.1.5.1.  La </a:t>
            </a:r>
            <a:r>
              <a:rPr lang="en-US" sz="1600" b="1" dirty="0" err="1">
                <a:ln/>
                <a:solidFill>
                  <a:schemeClr val="tx1"/>
                </a:solidFill>
                <a:effectLst>
                  <a:outerShdw blurRad="38100" dist="19050" dir="2700000" algn="tl" rotWithShape="0">
                    <a:schemeClr val="dk1">
                      <a:alpha val="40000"/>
                    </a:schemeClr>
                  </a:outerShdw>
                </a:effectLst>
                <a:sym typeface="+mn-ea"/>
              </a:rPr>
              <a:t>nivelul</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fiecarui</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compartiment</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şefii</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împreună</a:t>
            </a:r>
            <a:r>
              <a:rPr lang="en-US" sz="1600" b="1" dirty="0">
                <a:ln/>
                <a:solidFill>
                  <a:schemeClr val="tx1"/>
                </a:solidFill>
                <a:effectLst>
                  <a:outerShdw blurRad="38100" dist="19050" dir="2700000" algn="tl" rotWithShape="0">
                    <a:schemeClr val="dk1">
                      <a:alpha val="40000"/>
                    </a:schemeClr>
                  </a:outerShdw>
                </a:effectLst>
                <a:sym typeface="+mn-ea"/>
              </a:rPr>
              <a:t> cu </a:t>
            </a:r>
            <a:r>
              <a:rPr lang="en-US" sz="1600" b="1" dirty="0" err="1">
                <a:ln/>
                <a:solidFill>
                  <a:schemeClr val="tx1"/>
                </a:solidFill>
                <a:effectLst>
                  <a:outerShdw blurRad="38100" dist="19050" dir="2700000" algn="tl" rotWithShape="0">
                    <a:schemeClr val="dk1">
                      <a:alpha val="40000"/>
                    </a:schemeClr>
                  </a:outerShdw>
                </a:effectLst>
                <a:sym typeface="+mn-ea"/>
              </a:rPr>
              <a:t>Specialistul</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în</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formare</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stabilesc</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necesarul</a:t>
            </a:r>
            <a:r>
              <a:rPr lang="en-US" sz="1600" b="1" dirty="0">
                <a:ln/>
                <a:solidFill>
                  <a:schemeClr val="tx1"/>
                </a:solidFill>
                <a:effectLst>
                  <a:outerShdw blurRad="38100" dist="19050" dir="2700000" algn="tl" rotWithShape="0">
                    <a:schemeClr val="dk1">
                      <a:alpha val="40000"/>
                    </a:schemeClr>
                  </a:outerShdw>
                </a:effectLst>
                <a:sym typeface="+mn-ea"/>
              </a:rPr>
              <a:t> de FP </a:t>
            </a:r>
            <a:r>
              <a:rPr lang="en-US" sz="1600" b="1" dirty="0" err="1">
                <a:ln/>
                <a:solidFill>
                  <a:schemeClr val="tx1"/>
                </a:solidFill>
                <a:effectLst>
                  <a:outerShdw blurRad="38100" dist="19050" dir="2700000" algn="tl" rotWithShape="0">
                    <a:schemeClr val="dk1">
                      <a:alpha val="40000"/>
                    </a:schemeClr>
                  </a:outerShdw>
                </a:effectLst>
                <a:sym typeface="+mn-ea"/>
              </a:rPr>
              <a:t>anual</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în</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funcţie</a:t>
            </a:r>
            <a:r>
              <a:rPr lang="en-US" sz="1600" b="1" dirty="0">
                <a:ln/>
                <a:solidFill>
                  <a:schemeClr val="tx1"/>
                </a:solidFill>
                <a:effectLst>
                  <a:outerShdw blurRad="38100" dist="19050" dir="2700000" algn="tl" rotWithShape="0">
                    <a:schemeClr val="dk1">
                      <a:alpha val="40000"/>
                    </a:schemeClr>
                  </a:outerShdw>
                </a:effectLst>
                <a:sym typeface="+mn-ea"/>
              </a:rPr>
              <a:t> de:</a:t>
            </a:r>
          </a:p>
          <a:p>
            <a:pPr lvl="0"/>
            <a:r>
              <a:rPr lang="en-US" sz="1200" b="1" dirty="0" err="1">
                <a:ln/>
                <a:solidFill>
                  <a:schemeClr val="tx1"/>
                </a:solidFill>
                <a:effectLst>
                  <a:outerShdw blurRad="38100" dist="19050" dir="2700000" algn="tl" rotWithShape="0">
                    <a:schemeClr val="dk1">
                      <a:alpha val="40000"/>
                    </a:schemeClr>
                  </a:outerShdw>
                </a:effectLst>
                <a:sym typeface="+mn-ea"/>
              </a:rPr>
              <a:t>- Analiza</a:t>
            </a:r>
            <a:r>
              <a:rPr lang="en-US" sz="1200" b="1" dirty="0">
                <a:ln/>
                <a:solidFill>
                  <a:schemeClr val="tx1"/>
                </a:solidFill>
                <a:effectLst>
                  <a:outerShdw blurRad="38100" dist="19050" dir="2700000" algn="tl" rotWithShape="0">
                    <a:schemeClr val="dk1">
                      <a:alpha val="40000"/>
                    </a:schemeClr>
                  </a:outerShdw>
                </a:effectLst>
                <a:sym typeface="+mn-ea"/>
              </a:rPr>
              <a:t> </a:t>
            </a:r>
            <a:r>
              <a:rPr lang="en-US" sz="1200" b="1" dirty="0" err="1">
                <a:ln/>
                <a:solidFill>
                  <a:schemeClr val="tx1"/>
                </a:solidFill>
                <a:effectLst>
                  <a:outerShdw blurRad="38100" dist="19050" dir="2700000" algn="tl" rotWithShape="0">
                    <a:schemeClr val="dk1">
                      <a:alpha val="40000"/>
                    </a:schemeClr>
                  </a:outerShdw>
                </a:effectLst>
                <a:sym typeface="+mn-ea"/>
              </a:rPr>
              <a:t>chestionarelor</a:t>
            </a:r>
            <a:r>
              <a:rPr lang="en-US" sz="1200" b="1" dirty="0">
                <a:ln/>
                <a:solidFill>
                  <a:schemeClr val="tx1"/>
                </a:solidFill>
                <a:effectLst>
                  <a:outerShdw blurRad="38100" dist="19050" dir="2700000" algn="tl" rotWithShape="0">
                    <a:schemeClr val="dk1">
                      <a:alpha val="40000"/>
                    </a:schemeClr>
                  </a:outerShdw>
                </a:effectLst>
                <a:sym typeface="+mn-ea"/>
              </a:rPr>
              <a:t> </a:t>
            </a:r>
            <a:r>
              <a:rPr lang="en-US" sz="1200" b="1" dirty="0" err="1">
                <a:ln/>
                <a:solidFill>
                  <a:schemeClr val="tx1"/>
                </a:solidFill>
                <a:effectLst>
                  <a:outerShdw blurRad="38100" dist="19050" dir="2700000" algn="tl" rotWithShape="0">
                    <a:schemeClr val="dk1">
                      <a:alpha val="40000"/>
                    </a:schemeClr>
                  </a:outerShdw>
                </a:effectLst>
                <a:sym typeface="+mn-ea"/>
              </a:rPr>
              <a:t>pentru</a:t>
            </a:r>
            <a:r>
              <a:rPr lang="en-US" sz="1200" b="1" dirty="0">
                <a:ln/>
                <a:solidFill>
                  <a:schemeClr val="tx1"/>
                </a:solidFill>
                <a:effectLst>
                  <a:outerShdw blurRad="38100" dist="19050" dir="2700000" algn="tl" rotWithShape="0">
                    <a:schemeClr val="dk1">
                      <a:alpha val="40000"/>
                    </a:schemeClr>
                  </a:outerShdw>
                </a:effectLst>
                <a:sym typeface="+mn-ea"/>
              </a:rPr>
              <a:t> </a:t>
            </a:r>
            <a:r>
              <a:rPr lang="en-US" sz="1200" b="1" dirty="0" err="1">
                <a:ln/>
                <a:solidFill>
                  <a:schemeClr val="tx1"/>
                </a:solidFill>
                <a:effectLst>
                  <a:outerShdw blurRad="38100" dist="19050" dir="2700000" algn="tl" rotWithShape="0">
                    <a:schemeClr val="dk1">
                      <a:alpha val="40000"/>
                    </a:schemeClr>
                  </a:outerShdw>
                </a:effectLst>
                <a:sym typeface="+mn-ea"/>
              </a:rPr>
              <a:t>identificarea</a:t>
            </a:r>
            <a:r>
              <a:rPr lang="en-US" sz="1200" b="1" dirty="0">
                <a:ln/>
                <a:solidFill>
                  <a:schemeClr val="tx1"/>
                </a:solidFill>
                <a:effectLst>
                  <a:outerShdw blurRad="38100" dist="19050" dir="2700000" algn="tl" rotWithShape="0">
                    <a:schemeClr val="dk1">
                      <a:alpha val="40000"/>
                    </a:schemeClr>
                  </a:outerShdw>
                </a:effectLst>
                <a:sym typeface="+mn-ea"/>
              </a:rPr>
              <a:t> </a:t>
            </a:r>
            <a:r>
              <a:rPr lang="en-US" sz="1200" b="1" dirty="0" err="1">
                <a:ln/>
                <a:solidFill>
                  <a:schemeClr val="tx1"/>
                </a:solidFill>
                <a:effectLst>
                  <a:outerShdw blurRad="38100" dist="19050" dir="2700000" algn="tl" rotWithShape="0">
                    <a:schemeClr val="dk1">
                      <a:alpha val="40000"/>
                    </a:schemeClr>
                  </a:outerShdw>
                </a:effectLst>
                <a:sym typeface="+mn-ea"/>
              </a:rPr>
              <a:t>nevoii</a:t>
            </a:r>
            <a:r>
              <a:rPr lang="en-US" sz="1200" b="1" dirty="0">
                <a:ln/>
                <a:solidFill>
                  <a:schemeClr val="tx1"/>
                </a:solidFill>
                <a:effectLst>
                  <a:outerShdw blurRad="38100" dist="19050" dir="2700000" algn="tl" rotWithShape="0">
                    <a:schemeClr val="dk1">
                      <a:alpha val="40000"/>
                    </a:schemeClr>
                  </a:outerShdw>
                </a:effectLst>
                <a:sym typeface="+mn-ea"/>
              </a:rPr>
              <a:t> de </a:t>
            </a:r>
            <a:r>
              <a:rPr lang="en-US" sz="1200" b="1" dirty="0" err="1">
                <a:ln/>
                <a:solidFill>
                  <a:schemeClr val="tx1"/>
                </a:solidFill>
                <a:effectLst>
                  <a:outerShdw blurRad="38100" dist="19050" dir="2700000" algn="tl" rotWithShape="0">
                    <a:schemeClr val="dk1">
                      <a:alpha val="40000"/>
                    </a:schemeClr>
                  </a:outerShdw>
                </a:effectLst>
                <a:sym typeface="+mn-ea"/>
              </a:rPr>
              <a:t>formare</a:t>
            </a:r>
            <a:r>
              <a:rPr lang="en-US" sz="1000" b="1" dirty="0">
                <a:ln/>
                <a:solidFill>
                  <a:schemeClr val="tx1"/>
                </a:solidFill>
                <a:effectLst>
                  <a:outerShdw blurRad="38100" dist="19050" dir="2700000" algn="tl" rotWithShape="0">
                    <a:schemeClr val="dk1">
                      <a:alpha val="40000"/>
                    </a:schemeClr>
                  </a:outerShdw>
                </a:effectLst>
                <a:sym typeface="+mn-ea"/>
              </a:rPr>
              <a:t>;     - </a:t>
            </a:r>
            <a:r>
              <a:rPr lang="en-US" sz="1200" b="1" dirty="0" err="1">
                <a:ln/>
                <a:solidFill>
                  <a:schemeClr val="tx1"/>
                </a:solidFill>
                <a:effectLst>
                  <a:outerShdw blurRad="38100" dist="19050" dir="2700000" algn="tl" rotWithShape="0">
                    <a:schemeClr val="dk1">
                      <a:alpha val="40000"/>
                    </a:schemeClr>
                  </a:outerShdw>
                </a:effectLst>
                <a:sym typeface="+mn-ea"/>
              </a:rPr>
              <a:t>Analiza</a:t>
            </a:r>
            <a:r>
              <a:rPr lang="en-US" sz="1200" b="1" dirty="0">
                <a:ln/>
                <a:solidFill>
                  <a:schemeClr val="tx1"/>
                </a:solidFill>
                <a:effectLst>
                  <a:outerShdw blurRad="38100" dist="19050" dir="2700000" algn="tl" rotWithShape="0">
                    <a:schemeClr val="dk1">
                      <a:alpha val="40000"/>
                    </a:schemeClr>
                  </a:outerShdw>
                </a:effectLst>
                <a:sym typeface="+mn-ea"/>
              </a:rPr>
              <a:t> </a:t>
            </a:r>
            <a:r>
              <a:rPr lang="en-US" sz="1200" b="1" dirty="0" err="1">
                <a:ln/>
                <a:solidFill>
                  <a:schemeClr val="tx1"/>
                </a:solidFill>
                <a:effectLst>
                  <a:outerShdw blurRad="38100" dist="19050" dir="2700000" algn="tl" rotWithShape="0">
                    <a:schemeClr val="dk1">
                      <a:alpha val="40000"/>
                    </a:schemeClr>
                  </a:outerShdw>
                </a:effectLst>
                <a:sym typeface="+mn-ea"/>
              </a:rPr>
              <a:t>sarcinilor</a:t>
            </a:r>
            <a:r>
              <a:rPr lang="en-US" sz="1200" b="1" dirty="0">
                <a:ln/>
                <a:solidFill>
                  <a:schemeClr val="tx1"/>
                </a:solidFill>
                <a:effectLst>
                  <a:outerShdw blurRad="38100" dist="19050" dir="2700000" algn="tl" rotWithShape="0">
                    <a:schemeClr val="dk1">
                      <a:alpha val="40000"/>
                    </a:schemeClr>
                  </a:outerShdw>
                </a:effectLst>
                <a:sym typeface="+mn-ea"/>
              </a:rPr>
              <a:t> </a:t>
            </a:r>
            <a:r>
              <a:rPr lang="en-US" sz="1200" b="1" dirty="0" err="1">
                <a:ln/>
                <a:solidFill>
                  <a:schemeClr val="tx1"/>
                </a:solidFill>
                <a:effectLst>
                  <a:outerShdw blurRad="38100" dist="19050" dir="2700000" algn="tl" rotWithShape="0">
                    <a:schemeClr val="dk1">
                      <a:alpha val="40000"/>
                    </a:schemeClr>
                  </a:outerShdw>
                </a:effectLst>
                <a:sym typeface="+mn-ea"/>
              </a:rPr>
              <a:t>şi</a:t>
            </a:r>
            <a:r>
              <a:rPr lang="en-US" sz="1200" b="1" dirty="0">
                <a:ln/>
                <a:solidFill>
                  <a:schemeClr val="tx1"/>
                </a:solidFill>
                <a:effectLst>
                  <a:outerShdw blurRad="38100" dist="19050" dir="2700000" algn="tl" rotWithShape="0">
                    <a:schemeClr val="dk1">
                      <a:alpha val="40000"/>
                    </a:schemeClr>
                  </a:outerShdw>
                </a:effectLst>
                <a:sym typeface="+mn-ea"/>
              </a:rPr>
              <a:t> </a:t>
            </a:r>
            <a:r>
              <a:rPr lang="en-US" sz="1200" b="1" dirty="0" err="1">
                <a:ln/>
                <a:solidFill>
                  <a:schemeClr val="tx1"/>
                </a:solidFill>
                <a:effectLst>
                  <a:outerShdw blurRad="38100" dist="19050" dir="2700000" algn="tl" rotWithShape="0">
                    <a:schemeClr val="dk1">
                      <a:alpha val="40000"/>
                    </a:schemeClr>
                  </a:outerShdw>
                </a:effectLst>
                <a:sym typeface="+mn-ea"/>
              </a:rPr>
              <a:t>descrierea</a:t>
            </a:r>
            <a:r>
              <a:rPr lang="en-US" sz="1200" b="1" dirty="0">
                <a:ln/>
                <a:solidFill>
                  <a:schemeClr val="tx1"/>
                </a:solidFill>
                <a:effectLst>
                  <a:outerShdw blurRad="38100" dist="19050" dir="2700000" algn="tl" rotWithShape="0">
                    <a:schemeClr val="dk1">
                      <a:alpha val="40000"/>
                    </a:schemeClr>
                  </a:outerShdw>
                </a:effectLst>
                <a:sym typeface="+mn-ea"/>
              </a:rPr>
              <a:t> </a:t>
            </a:r>
            <a:r>
              <a:rPr lang="en-US" sz="1200" b="1" dirty="0" err="1">
                <a:ln/>
                <a:solidFill>
                  <a:schemeClr val="tx1"/>
                </a:solidFill>
                <a:effectLst>
                  <a:outerShdw blurRad="38100" dist="19050" dir="2700000" algn="tl" rotWithShape="0">
                    <a:schemeClr val="dk1">
                      <a:alpha val="40000"/>
                    </a:schemeClr>
                  </a:outerShdw>
                </a:effectLst>
                <a:sym typeface="+mn-ea"/>
              </a:rPr>
              <a:t>postului</a:t>
            </a:r>
            <a:r>
              <a:rPr lang="en-US" sz="1000" b="1" dirty="0">
                <a:ln/>
                <a:solidFill>
                  <a:schemeClr val="tx1"/>
                </a:solidFill>
                <a:effectLst>
                  <a:outerShdw blurRad="38100" dist="19050" dir="2700000" algn="tl" rotWithShape="0">
                    <a:schemeClr val="dk1">
                      <a:alpha val="40000"/>
                    </a:schemeClr>
                  </a:outerShdw>
                </a:effectLst>
                <a:sym typeface="+mn-ea"/>
              </a:rPr>
              <a:t>;</a:t>
            </a:r>
          </a:p>
          <a:p>
            <a:pPr lvl="0"/>
            <a:r>
              <a:rPr lang="en-US" sz="1200" b="1" dirty="0" err="1">
                <a:ln/>
                <a:solidFill>
                  <a:schemeClr val="tx1"/>
                </a:solidFill>
                <a:effectLst>
                  <a:outerShdw blurRad="38100" dist="19050" dir="2700000" algn="tl" rotWithShape="0">
                    <a:schemeClr val="dk1">
                      <a:alpha val="40000"/>
                    </a:schemeClr>
                  </a:outerShdw>
                </a:effectLst>
                <a:sym typeface="+mn-ea"/>
              </a:rPr>
              <a:t>- Evaluări</a:t>
            </a:r>
            <a:r>
              <a:rPr lang="en-US" sz="1200" b="1" dirty="0">
                <a:ln/>
                <a:solidFill>
                  <a:schemeClr val="tx1"/>
                </a:solidFill>
                <a:effectLst>
                  <a:outerShdw blurRad="38100" dist="19050" dir="2700000" algn="tl" rotWithShape="0">
                    <a:schemeClr val="dk1">
                      <a:alpha val="40000"/>
                    </a:schemeClr>
                  </a:outerShdw>
                </a:effectLst>
                <a:sym typeface="+mn-ea"/>
              </a:rPr>
              <a:t> ale </a:t>
            </a:r>
            <a:r>
              <a:rPr lang="en-US" sz="1200" b="1" dirty="0" err="1">
                <a:ln/>
                <a:solidFill>
                  <a:schemeClr val="tx1"/>
                </a:solidFill>
                <a:effectLst>
                  <a:outerShdw blurRad="38100" dist="19050" dir="2700000" algn="tl" rotWithShape="0">
                    <a:schemeClr val="dk1">
                      <a:alpha val="40000"/>
                    </a:schemeClr>
                  </a:outerShdw>
                </a:effectLst>
                <a:sym typeface="+mn-ea"/>
              </a:rPr>
              <a:t>performanţei</a:t>
            </a:r>
            <a:r>
              <a:rPr lang="en-US" sz="1000" b="1" dirty="0">
                <a:ln/>
                <a:solidFill>
                  <a:schemeClr val="tx1"/>
                </a:solidFill>
                <a:effectLst>
                  <a:outerShdw blurRad="38100" dist="19050" dir="2700000" algn="tl" rotWithShape="0">
                    <a:schemeClr val="dk1">
                      <a:alpha val="40000"/>
                    </a:schemeClr>
                  </a:outerShdw>
                </a:effectLst>
                <a:sym typeface="+mn-ea"/>
              </a:rPr>
              <a:t>;  				    - </a:t>
            </a:r>
            <a:r>
              <a:rPr lang="en-US" sz="1200" b="1" dirty="0" err="1">
                <a:ln/>
                <a:solidFill>
                  <a:schemeClr val="tx1"/>
                </a:solidFill>
                <a:effectLst>
                  <a:outerShdw blurRad="38100" dist="19050" dir="2700000" algn="tl" rotWithShape="0">
                    <a:schemeClr val="dk1">
                      <a:alpha val="40000"/>
                    </a:schemeClr>
                  </a:outerShdw>
                </a:effectLst>
                <a:sym typeface="+mn-ea"/>
              </a:rPr>
              <a:t>Nivelul</a:t>
            </a:r>
            <a:r>
              <a:rPr lang="en-US" sz="1200" b="1" dirty="0">
                <a:ln/>
                <a:solidFill>
                  <a:schemeClr val="tx1"/>
                </a:solidFill>
                <a:effectLst>
                  <a:outerShdw blurRad="38100" dist="19050" dir="2700000" algn="tl" rotWithShape="0">
                    <a:schemeClr val="dk1">
                      <a:alpha val="40000"/>
                    </a:schemeClr>
                  </a:outerShdw>
                </a:effectLst>
                <a:sym typeface="+mn-ea"/>
              </a:rPr>
              <a:t> </a:t>
            </a:r>
            <a:r>
              <a:rPr lang="en-US" sz="1200" b="1" dirty="0" err="1">
                <a:ln/>
                <a:solidFill>
                  <a:schemeClr val="tx1"/>
                </a:solidFill>
                <a:effectLst>
                  <a:outerShdw blurRad="38100" dist="19050" dir="2700000" algn="tl" rotWithShape="0">
                    <a:schemeClr val="dk1">
                      <a:alpha val="40000"/>
                    </a:schemeClr>
                  </a:outerShdw>
                </a:effectLst>
                <a:sym typeface="+mn-ea"/>
              </a:rPr>
              <a:t>indicatorilor</a:t>
            </a:r>
            <a:r>
              <a:rPr lang="en-US" sz="1200" b="1" dirty="0">
                <a:ln/>
                <a:solidFill>
                  <a:schemeClr val="tx1"/>
                </a:solidFill>
                <a:effectLst>
                  <a:outerShdw blurRad="38100" dist="19050" dir="2700000" algn="tl" rotWithShape="0">
                    <a:schemeClr val="dk1">
                      <a:alpha val="40000"/>
                    </a:schemeClr>
                  </a:outerShdw>
                </a:effectLst>
                <a:sym typeface="+mn-ea"/>
              </a:rPr>
              <a:t> de </a:t>
            </a:r>
            <a:r>
              <a:rPr lang="en-US" sz="1200" b="1" dirty="0" err="1">
                <a:ln/>
                <a:solidFill>
                  <a:schemeClr val="tx1"/>
                </a:solidFill>
                <a:effectLst>
                  <a:outerShdw blurRad="38100" dist="19050" dir="2700000" algn="tl" rotWithShape="0">
                    <a:schemeClr val="dk1">
                      <a:alpha val="40000"/>
                    </a:schemeClr>
                  </a:outerShdw>
                </a:effectLst>
                <a:sym typeface="+mn-ea"/>
              </a:rPr>
              <a:t>performanţă</a:t>
            </a:r>
            <a:r>
              <a:rPr lang="en-US" sz="1000" b="1" dirty="0">
                <a:ln/>
                <a:solidFill>
                  <a:schemeClr val="tx1"/>
                </a:solidFill>
                <a:effectLst>
                  <a:outerShdw blurRad="38100" dist="19050" dir="2700000" algn="tl" rotWithShape="0">
                    <a:schemeClr val="dk1">
                      <a:alpha val="40000"/>
                    </a:schemeClr>
                  </a:outerShdw>
                </a:effectLst>
                <a:sym typeface="+mn-ea"/>
              </a:rPr>
              <a:t>;</a:t>
            </a:r>
          </a:p>
          <a:p>
            <a:pPr lvl="0"/>
            <a:r>
              <a:rPr lang="en-US" sz="1200" b="1" dirty="0" err="1">
                <a:ln/>
                <a:solidFill>
                  <a:schemeClr val="tx1"/>
                </a:solidFill>
                <a:effectLst>
                  <a:outerShdw blurRad="38100" dist="19050" dir="2700000" algn="tl" rotWithShape="0">
                    <a:schemeClr val="dk1">
                      <a:alpha val="40000"/>
                    </a:schemeClr>
                  </a:outerShdw>
                </a:effectLst>
                <a:sym typeface="+mn-ea"/>
              </a:rPr>
              <a:t>- Implementarea</a:t>
            </a:r>
            <a:r>
              <a:rPr lang="en-US" sz="1200" b="1" dirty="0">
                <a:ln/>
                <a:solidFill>
                  <a:schemeClr val="tx1"/>
                </a:solidFill>
                <a:effectLst>
                  <a:outerShdw blurRad="38100" dist="19050" dir="2700000" algn="tl" rotWithShape="0">
                    <a:schemeClr val="dk1">
                      <a:alpha val="40000"/>
                    </a:schemeClr>
                  </a:outerShdw>
                </a:effectLst>
                <a:sym typeface="+mn-ea"/>
              </a:rPr>
              <a:t> de </a:t>
            </a:r>
            <a:r>
              <a:rPr lang="en-US" sz="1200" b="1" dirty="0" err="1">
                <a:ln/>
                <a:solidFill>
                  <a:schemeClr val="tx1"/>
                </a:solidFill>
                <a:effectLst>
                  <a:outerShdw blurRad="38100" dist="19050" dir="2700000" algn="tl" rotWithShape="0">
                    <a:schemeClr val="dk1">
                      <a:alpha val="40000"/>
                    </a:schemeClr>
                  </a:outerShdw>
                </a:effectLst>
                <a:sym typeface="+mn-ea"/>
              </a:rPr>
              <a:t>noi</a:t>
            </a:r>
            <a:r>
              <a:rPr lang="en-US" sz="1200" b="1" dirty="0">
                <a:ln/>
                <a:solidFill>
                  <a:schemeClr val="tx1"/>
                </a:solidFill>
                <a:effectLst>
                  <a:outerShdw blurRad="38100" dist="19050" dir="2700000" algn="tl" rotWithShape="0">
                    <a:schemeClr val="dk1">
                      <a:alpha val="40000"/>
                    </a:schemeClr>
                  </a:outerShdw>
                </a:effectLst>
                <a:sym typeface="+mn-ea"/>
              </a:rPr>
              <a:t> </a:t>
            </a:r>
            <a:r>
              <a:rPr lang="en-US" sz="1200" b="1" dirty="0" err="1">
                <a:ln/>
                <a:solidFill>
                  <a:schemeClr val="tx1"/>
                </a:solidFill>
                <a:effectLst>
                  <a:outerShdw blurRad="38100" dist="19050" dir="2700000" algn="tl" rotWithShape="0">
                    <a:schemeClr val="dk1">
                      <a:alpha val="40000"/>
                    </a:schemeClr>
                  </a:outerShdw>
                </a:effectLst>
                <a:sym typeface="+mn-ea"/>
              </a:rPr>
              <a:t>tehnologii</a:t>
            </a:r>
            <a:r>
              <a:rPr lang="en-US" sz="1200" b="1" dirty="0">
                <a:ln/>
                <a:solidFill>
                  <a:schemeClr val="tx1"/>
                </a:solidFill>
                <a:effectLst>
                  <a:outerShdw blurRad="38100" dist="19050" dir="2700000" algn="tl" rotWithShape="0">
                    <a:schemeClr val="dk1">
                      <a:alpha val="40000"/>
                    </a:schemeClr>
                  </a:outerShdw>
                </a:effectLst>
                <a:sym typeface="+mn-ea"/>
              </a:rPr>
              <a:t>, </a:t>
            </a:r>
            <a:r>
              <a:rPr lang="en-US" sz="1200" b="1" dirty="0" err="1">
                <a:ln/>
                <a:solidFill>
                  <a:schemeClr val="tx1"/>
                </a:solidFill>
                <a:effectLst>
                  <a:outerShdw blurRad="38100" dist="19050" dir="2700000" algn="tl" rotWithShape="0">
                    <a:schemeClr val="dk1">
                      <a:alpha val="40000"/>
                    </a:schemeClr>
                  </a:outerShdw>
                </a:effectLst>
                <a:sym typeface="+mn-ea"/>
              </a:rPr>
              <a:t>proceduri</a:t>
            </a:r>
            <a:r>
              <a:rPr lang="en-US" sz="1000" b="1" dirty="0">
                <a:ln/>
                <a:solidFill>
                  <a:schemeClr val="tx1"/>
                </a:solidFill>
                <a:effectLst>
                  <a:outerShdw blurRad="38100" dist="19050" dir="2700000" algn="tl" rotWithShape="0">
                    <a:schemeClr val="dk1">
                      <a:alpha val="40000"/>
                    </a:schemeClr>
                  </a:outerShdw>
                </a:effectLst>
                <a:sym typeface="+mn-ea"/>
              </a:rPr>
              <a:t>;    		    - </a:t>
            </a:r>
            <a:r>
              <a:rPr lang="en-US" sz="1200" b="1" dirty="0" err="1">
                <a:ln/>
                <a:solidFill>
                  <a:schemeClr val="tx1"/>
                </a:solidFill>
                <a:effectLst>
                  <a:outerShdw blurRad="38100" dist="19050" dir="2700000" algn="tl" rotWithShape="0">
                    <a:schemeClr val="dk1">
                      <a:alpha val="40000"/>
                    </a:schemeClr>
                  </a:outerShdw>
                </a:effectLst>
                <a:sym typeface="+mn-ea"/>
              </a:rPr>
              <a:t>Achiziţii</a:t>
            </a:r>
            <a:r>
              <a:rPr lang="en-US" sz="1200" b="1" dirty="0">
                <a:ln/>
                <a:solidFill>
                  <a:schemeClr val="tx1"/>
                </a:solidFill>
                <a:effectLst>
                  <a:outerShdw blurRad="38100" dist="19050" dir="2700000" algn="tl" rotWithShape="0">
                    <a:schemeClr val="dk1">
                      <a:alpha val="40000"/>
                    </a:schemeClr>
                  </a:outerShdw>
                </a:effectLst>
                <a:sym typeface="+mn-ea"/>
              </a:rPr>
              <a:t> </a:t>
            </a:r>
            <a:r>
              <a:rPr lang="en-US" sz="1200" b="1" dirty="0" err="1">
                <a:ln/>
                <a:solidFill>
                  <a:schemeClr val="tx1"/>
                </a:solidFill>
                <a:effectLst>
                  <a:outerShdw blurRad="38100" dist="19050" dir="2700000" algn="tl" rotWithShape="0">
                    <a:schemeClr val="dk1">
                      <a:alpha val="40000"/>
                    </a:schemeClr>
                  </a:outerShdw>
                </a:effectLst>
                <a:sym typeface="+mn-ea"/>
              </a:rPr>
              <a:t>echipamente</a:t>
            </a:r>
            <a:r>
              <a:rPr lang="en-US" sz="1000" b="1" dirty="0">
                <a:ln/>
                <a:solidFill>
                  <a:schemeClr val="tx1"/>
                </a:solidFill>
                <a:effectLst>
                  <a:outerShdw blurRad="38100" dist="19050" dir="2700000" algn="tl" rotWithShape="0">
                    <a:schemeClr val="dk1">
                      <a:alpha val="40000"/>
                    </a:schemeClr>
                  </a:outerShdw>
                </a:effectLst>
                <a:sym typeface="+mn-ea"/>
              </a:rPr>
              <a:t>;</a:t>
            </a:r>
          </a:p>
          <a:p>
            <a:pPr lvl="0"/>
            <a:r>
              <a:rPr lang="en-US" sz="1200" b="1" dirty="0" err="1">
                <a:ln/>
                <a:solidFill>
                  <a:schemeClr val="tx1"/>
                </a:solidFill>
                <a:effectLst>
                  <a:outerShdw blurRad="38100" dist="19050" dir="2700000" algn="tl" rotWithShape="0">
                    <a:schemeClr val="dk1">
                      <a:alpha val="40000"/>
                    </a:schemeClr>
                  </a:outerShdw>
                </a:effectLst>
                <a:sym typeface="+mn-ea"/>
              </a:rPr>
              <a:t>- Planificarea</a:t>
            </a:r>
            <a:r>
              <a:rPr lang="en-US" sz="1200" b="1" dirty="0">
                <a:ln/>
                <a:solidFill>
                  <a:schemeClr val="tx1"/>
                </a:solidFill>
                <a:effectLst>
                  <a:outerShdw blurRad="38100" dist="19050" dir="2700000" algn="tl" rotWithShape="0">
                    <a:schemeClr val="dk1">
                      <a:alpha val="40000"/>
                    </a:schemeClr>
                  </a:outerShdw>
                </a:effectLst>
                <a:sym typeface="+mn-ea"/>
              </a:rPr>
              <a:t> </a:t>
            </a:r>
            <a:r>
              <a:rPr lang="en-US" sz="1200" b="1" dirty="0" err="1">
                <a:ln/>
                <a:solidFill>
                  <a:schemeClr val="tx1"/>
                </a:solidFill>
                <a:effectLst>
                  <a:outerShdw blurRad="38100" dist="19050" dir="2700000" algn="tl" rotWithShape="0">
                    <a:schemeClr val="dk1">
                      <a:alpha val="40000"/>
                    </a:schemeClr>
                  </a:outerShdw>
                </a:effectLst>
                <a:sym typeface="+mn-ea"/>
              </a:rPr>
              <a:t>personalului</a:t>
            </a:r>
            <a:r>
              <a:rPr lang="en-US" sz="1000" b="1" dirty="0">
                <a:ln/>
                <a:solidFill>
                  <a:schemeClr val="tx1"/>
                </a:solidFill>
                <a:effectLst>
                  <a:outerShdw blurRad="38100" dist="19050" dir="2700000" algn="tl" rotWithShape="0">
                    <a:schemeClr val="dk1">
                      <a:alpha val="40000"/>
                    </a:schemeClr>
                  </a:outerShdw>
                </a:effectLst>
                <a:sym typeface="+mn-ea"/>
              </a:rPr>
              <a:t>;  				    - </a:t>
            </a:r>
            <a:r>
              <a:rPr lang="en-US" sz="1200" b="1" dirty="0" err="1">
                <a:ln/>
                <a:solidFill>
                  <a:schemeClr val="tx1"/>
                </a:solidFill>
                <a:effectLst>
                  <a:outerShdw blurRad="38100" dist="19050" dir="2700000" algn="tl" rotWithShape="0">
                    <a:schemeClr val="dk1">
                      <a:alpha val="40000"/>
                    </a:schemeClr>
                  </a:outerShdw>
                </a:effectLst>
                <a:sym typeface="+mn-ea"/>
              </a:rPr>
              <a:t>Planuri</a:t>
            </a:r>
            <a:r>
              <a:rPr lang="en-US" sz="1200" b="1" dirty="0">
                <a:ln/>
                <a:solidFill>
                  <a:schemeClr val="tx1"/>
                </a:solidFill>
                <a:effectLst>
                  <a:outerShdw blurRad="38100" dist="19050" dir="2700000" algn="tl" rotWithShape="0">
                    <a:schemeClr val="dk1">
                      <a:alpha val="40000"/>
                    </a:schemeClr>
                  </a:outerShdw>
                </a:effectLst>
                <a:sym typeface="+mn-ea"/>
              </a:rPr>
              <a:t> de </a:t>
            </a:r>
            <a:r>
              <a:rPr lang="en-US" sz="1200" b="1" dirty="0" err="1">
                <a:ln/>
                <a:solidFill>
                  <a:schemeClr val="tx1"/>
                </a:solidFill>
                <a:effectLst>
                  <a:outerShdw blurRad="38100" dist="19050" dir="2700000" algn="tl" rotWithShape="0">
                    <a:schemeClr val="dk1">
                      <a:alpha val="40000"/>
                    </a:schemeClr>
                  </a:outerShdw>
                </a:effectLst>
                <a:sym typeface="+mn-ea"/>
              </a:rPr>
              <a:t>dezvoltare</a:t>
            </a:r>
            <a:r>
              <a:rPr lang="en-US" sz="1200" b="1" dirty="0">
                <a:ln/>
                <a:solidFill>
                  <a:schemeClr val="tx1"/>
                </a:solidFill>
                <a:effectLst>
                  <a:outerShdw blurRad="38100" dist="19050" dir="2700000" algn="tl" rotWithShape="0">
                    <a:schemeClr val="dk1">
                      <a:alpha val="40000"/>
                    </a:schemeClr>
                  </a:outerShdw>
                </a:effectLst>
                <a:sym typeface="+mn-ea"/>
              </a:rPr>
              <a:t> a </a:t>
            </a:r>
            <a:r>
              <a:rPr lang="en-US" sz="1200" b="1" dirty="0" err="1">
                <a:ln/>
                <a:solidFill>
                  <a:schemeClr val="tx1"/>
                </a:solidFill>
                <a:effectLst>
                  <a:outerShdw blurRad="38100" dist="19050" dir="2700000" algn="tl" rotWithShape="0">
                    <a:schemeClr val="dk1">
                      <a:alpha val="40000"/>
                    </a:schemeClr>
                  </a:outerShdw>
                </a:effectLst>
                <a:sym typeface="+mn-ea"/>
              </a:rPr>
              <a:t>carierei</a:t>
            </a:r>
            <a:r>
              <a:rPr lang="en-US" sz="1200" b="1" dirty="0">
                <a:ln/>
                <a:solidFill>
                  <a:schemeClr val="tx1"/>
                </a:solidFill>
                <a:effectLst>
                  <a:outerShdw blurRad="38100" dist="19050" dir="2700000" algn="tl" rotWithShape="0">
                    <a:schemeClr val="dk1">
                      <a:alpha val="40000"/>
                    </a:schemeClr>
                  </a:outerShdw>
                </a:effectLst>
                <a:sym typeface="+mn-ea"/>
              </a:rPr>
              <a:t>.</a:t>
            </a:r>
            <a:endParaRPr lang="en-US" sz="1200" b="1" i="1" dirty="0">
              <a:ln/>
              <a:solidFill>
                <a:schemeClr val="tx1"/>
              </a:solidFill>
              <a:effectLst>
                <a:outerShdw blurRad="38100" dist="19050" dir="2700000" algn="tl" rotWithShape="0">
                  <a:schemeClr val="dk1">
                    <a:alpha val="40000"/>
                  </a:schemeClr>
                </a:outerShdw>
              </a:effectLst>
              <a:latin typeface="Calibri" panose="020F0502020204030204" charset="0"/>
              <a:ea typeface="Arial" panose="020B0604020202020204" pitchFamily="34" charset="0"/>
              <a:cs typeface="Calibri" panose="020F0502020204030204" charset="0"/>
              <a:sym typeface="+mn-ea"/>
            </a:endParaRPr>
          </a:p>
          <a:p>
            <a:pPr lvl="1">
              <a:lnSpc>
                <a:spcPct val="100000"/>
              </a:lnSpc>
              <a:spcBef>
                <a:spcPts val="0"/>
              </a:spcBef>
              <a:spcAft>
                <a:spcPts val="0"/>
              </a:spcAft>
            </a:pPr>
            <a:endParaRPr lang="ro-RO" b="1" i="1" dirty="0" smtClean="0">
              <a:solidFill>
                <a:schemeClr val="tx1"/>
              </a:solidFill>
              <a:effectLst>
                <a:outerShdw blurRad="38100" dist="19050" dir="2700000" algn="tl" rotWithShape="0">
                  <a:schemeClr val="dk1">
                    <a:alpha val="40000"/>
                  </a:schemeClr>
                </a:outerShdw>
              </a:effectLst>
              <a:sym typeface="+mn-ea"/>
            </a:endParaRPr>
          </a:p>
          <a:p>
            <a:pPr lvl="0" algn="l">
              <a:buFont typeface="Arial" panose="020B0604020202020204" pitchFamily="34" charset="0"/>
              <a:tabLst>
                <a:tab pos="2190750" algn="l"/>
              </a:tabLst>
            </a:pPr>
            <a:endParaRPr lang="en-US" dirty="0"/>
          </a:p>
        </p:txBody>
      </p:sp>
    </p:spTree>
    <p:extLst>
      <p:ext uri="{BB962C8B-B14F-4D97-AF65-F5344CB8AC3E}">
        <p14:creationId xmlns:p14="http://schemas.microsoft.com/office/powerpoint/2010/main" val="1430131544"/>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3"/>
          </p:nvPr>
        </p:nvSpPr>
        <p:spPr>
          <a:xfrm>
            <a:off x="422275" y="6315710"/>
            <a:ext cx="8460105" cy="383540"/>
          </a:xfrm>
        </p:spPr>
        <p:txBody>
          <a:bodyPr wrap="square"/>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4"/>
          </p:nvPr>
        </p:nvSpPr>
        <p:spPr>
          <a:noFill/>
        </p:spPr>
        <p:txBody>
          <a:bodyPr/>
          <a:lstStyle/>
          <a:p>
            <a:endParaRPr lang="de-DE" dirty="0">
              <a:cs typeface="Arial" panose="020B0604020202020204" pitchFamily="34"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7" name="TextBox 6"/>
          <p:cNvSpPr txBox="1"/>
          <p:nvPr/>
        </p:nvSpPr>
        <p:spPr>
          <a:xfrm>
            <a:off x="226060" y="1260475"/>
            <a:ext cx="8771255" cy="583565"/>
          </a:xfrm>
          <a:prstGeom prst="rect">
            <a:avLst/>
          </a:prstGeom>
          <a:noFill/>
          <a:effectLst>
            <a:reflection blurRad="6350" endPos="0" dist="101600" dir="5400000" sy="-100000" algn="bl" rotWithShape="0"/>
          </a:effectLst>
        </p:spPr>
        <p:txBody>
          <a:bodyPr wrap="square" rtlCol="0">
            <a:spAutoFit/>
          </a:bodyPr>
          <a:lstStyle/>
          <a:p>
            <a:r>
              <a:rPr lang="ro-RO" sz="3200" i="1" dirty="0" smtClean="0">
                <a:solidFill>
                  <a:srgbClr val="000000">
                    <a:lumMod val="50000"/>
                    <a:lumOff val="50000"/>
                  </a:srgbClr>
                </a:solidFill>
                <a:latin typeface="Arial" panose="020B0604020202020204" pitchFamily="34" charset="0"/>
                <a:cs typeface="Arial" panose="020B0604020202020204" pitchFamily="34" charset="0"/>
              </a:rPr>
              <a:t>2.4. Centrul de Formare Profesională</a:t>
            </a:r>
            <a:endParaRPr lang="ro-RO" sz="3200" i="1" dirty="0" smtClean="0">
              <a:solidFill>
                <a:srgbClr val="2C87C8"/>
              </a:solidFill>
              <a:latin typeface="Arial" panose="020B0604020202020204" pitchFamily="34" charset="0"/>
              <a:cs typeface="Arial" panose="020B0604020202020204" pitchFamily="34" charset="0"/>
            </a:endParaRPr>
          </a:p>
        </p:txBody>
      </p:sp>
      <p:sp>
        <p:nvSpPr>
          <p:cNvPr id="4" name="Title 1"/>
          <p:cNvSpPr>
            <a:spLocks noGrp="1"/>
          </p:cNvSpPr>
          <p:nvPr/>
        </p:nvSpPr>
        <p:spPr>
          <a:xfrm>
            <a:off x="226060" y="2150745"/>
            <a:ext cx="8554085" cy="4972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i="1" dirty="0" err="1" smtClean="0">
                <a:solidFill>
                  <a:srgbClr val="000000"/>
                </a:solidFill>
                <a:sym typeface="+mn-ea"/>
              </a:rPr>
              <a:t>Modalitati de determinare a mecesitatilor de formare</a:t>
            </a:r>
          </a:p>
        </p:txBody>
      </p:sp>
      <p:grpSp>
        <p:nvGrpSpPr>
          <p:cNvPr id="6" name="Group 5"/>
          <p:cNvGrpSpPr/>
          <p:nvPr/>
        </p:nvGrpSpPr>
        <p:grpSpPr>
          <a:xfrm>
            <a:off x="342265" y="1844040"/>
            <a:ext cx="7012940" cy="87630"/>
            <a:chOff x="954194" y="783014"/>
            <a:chExt cx="6151685" cy="87766"/>
          </a:xfrm>
        </p:grpSpPr>
        <p:sp>
          <p:nvSpPr>
            <p:cNvPr id="8" name="Chevron 7"/>
            <p:cNvSpPr/>
            <p:nvPr/>
          </p:nvSpPr>
          <p:spPr>
            <a:xfrm>
              <a:off x="95419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9" name="Chevron 8"/>
            <p:cNvSpPr/>
            <p:nvPr/>
          </p:nvSpPr>
          <p:spPr>
            <a:xfrm>
              <a:off x="107018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0" name="Chevron 9"/>
            <p:cNvSpPr/>
            <p:nvPr/>
          </p:nvSpPr>
          <p:spPr>
            <a:xfrm>
              <a:off x="118618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1" name="Chevron 10"/>
            <p:cNvSpPr/>
            <p:nvPr/>
          </p:nvSpPr>
          <p:spPr>
            <a:xfrm>
              <a:off x="129643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 name="Chevron 4"/>
            <p:cNvSpPr/>
            <p:nvPr/>
          </p:nvSpPr>
          <p:spPr>
            <a:xfrm>
              <a:off x="141242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4" name="Chevron 13"/>
            <p:cNvSpPr/>
            <p:nvPr/>
          </p:nvSpPr>
          <p:spPr>
            <a:xfrm>
              <a:off x="152842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6" name="Chevron 15"/>
            <p:cNvSpPr/>
            <p:nvPr/>
          </p:nvSpPr>
          <p:spPr>
            <a:xfrm>
              <a:off x="164486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7" name="Chevron 16"/>
            <p:cNvSpPr/>
            <p:nvPr/>
          </p:nvSpPr>
          <p:spPr>
            <a:xfrm>
              <a:off x="176085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9" name="Chevron 18"/>
            <p:cNvSpPr/>
            <p:nvPr/>
          </p:nvSpPr>
          <p:spPr>
            <a:xfrm>
              <a:off x="187685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0" name="Chevron 19"/>
            <p:cNvSpPr/>
            <p:nvPr/>
          </p:nvSpPr>
          <p:spPr>
            <a:xfrm>
              <a:off x="198710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6" name="Chevron 25"/>
            <p:cNvSpPr/>
            <p:nvPr/>
          </p:nvSpPr>
          <p:spPr>
            <a:xfrm>
              <a:off x="210309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7" name="Chevron 26"/>
            <p:cNvSpPr/>
            <p:nvPr/>
          </p:nvSpPr>
          <p:spPr>
            <a:xfrm>
              <a:off x="221909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8" name="Chevron 27"/>
            <p:cNvSpPr/>
            <p:nvPr/>
          </p:nvSpPr>
          <p:spPr>
            <a:xfrm>
              <a:off x="232268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9" name="Chevron 28"/>
            <p:cNvSpPr/>
            <p:nvPr/>
          </p:nvSpPr>
          <p:spPr>
            <a:xfrm>
              <a:off x="243868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0" name="Chevron 29"/>
            <p:cNvSpPr/>
            <p:nvPr/>
          </p:nvSpPr>
          <p:spPr>
            <a:xfrm>
              <a:off x="255467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1" name="Chevron 30"/>
            <p:cNvSpPr/>
            <p:nvPr/>
          </p:nvSpPr>
          <p:spPr>
            <a:xfrm>
              <a:off x="266492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2" name="Chevron 31"/>
            <p:cNvSpPr/>
            <p:nvPr/>
          </p:nvSpPr>
          <p:spPr>
            <a:xfrm>
              <a:off x="278091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3" name="Chevron 32"/>
            <p:cNvSpPr/>
            <p:nvPr/>
          </p:nvSpPr>
          <p:spPr>
            <a:xfrm>
              <a:off x="289691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4" name="Chevron 33"/>
            <p:cNvSpPr/>
            <p:nvPr/>
          </p:nvSpPr>
          <p:spPr>
            <a:xfrm>
              <a:off x="301335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5" name="Chevron 34"/>
            <p:cNvSpPr/>
            <p:nvPr/>
          </p:nvSpPr>
          <p:spPr>
            <a:xfrm>
              <a:off x="312935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6" name="Chevron 35"/>
            <p:cNvSpPr/>
            <p:nvPr/>
          </p:nvSpPr>
          <p:spPr>
            <a:xfrm>
              <a:off x="324534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7" name="Chevron 36"/>
            <p:cNvSpPr/>
            <p:nvPr/>
          </p:nvSpPr>
          <p:spPr>
            <a:xfrm>
              <a:off x="335559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8" name="Chevron 37"/>
            <p:cNvSpPr/>
            <p:nvPr/>
          </p:nvSpPr>
          <p:spPr>
            <a:xfrm>
              <a:off x="347158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9" name="Chevron 38"/>
            <p:cNvSpPr/>
            <p:nvPr/>
          </p:nvSpPr>
          <p:spPr>
            <a:xfrm>
              <a:off x="358758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0" name="Chevron 39"/>
            <p:cNvSpPr/>
            <p:nvPr/>
          </p:nvSpPr>
          <p:spPr>
            <a:xfrm>
              <a:off x="369783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1" name="Chevron 40"/>
            <p:cNvSpPr/>
            <p:nvPr/>
          </p:nvSpPr>
          <p:spPr>
            <a:xfrm>
              <a:off x="381382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2" name="Chevron 41"/>
            <p:cNvSpPr/>
            <p:nvPr/>
          </p:nvSpPr>
          <p:spPr>
            <a:xfrm>
              <a:off x="392982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3" name="Chevron 42"/>
            <p:cNvSpPr/>
            <p:nvPr/>
          </p:nvSpPr>
          <p:spPr>
            <a:xfrm>
              <a:off x="404007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4" name="Chevron 43"/>
            <p:cNvSpPr/>
            <p:nvPr/>
          </p:nvSpPr>
          <p:spPr>
            <a:xfrm>
              <a:off x="415606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5" name="Chevron 44"/>
            <p:cNvSpPr/>
            <p:nvPr/>
          </p:nvSpPr>
          <p:spPr>
            <a:xfrm>
              <a:off x="427205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6" name="Chevron 45"/>
            <p:cNvSpPr/>
            <p:nvPr/>
          </p:nvSpPr>
          <p:spPr>
            <a:xfrm>
              <a:off x="438850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7" name="Chevron 46"/>
            <p:cNvSpPr/>
            <p:nvPr/>
          </p:nvSpPr>
          <p:spPr>
            <a:xfrm>
              <a:off x="450449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8" name="Chevron 47"/>
            <p:cNvSpPr/>
            <p:nvPr/>
          </p:nvSpPr>
          <p:spPr>
            <a:xfrm>
              <a:off x="462049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9" name="Chevron 48"/>
            <p:cNvSpPr/>
            <p:nvPr/>
          </p:nvSpPr>
          <p:spPr>
            <a:xfrm>
              <a:off x="473074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0" name="Chevron 49"/>
            <p:cNvSpPr/>
            <p:nvPr/>
          </p:nvSpPr>
          <p:spPr>
            <a:xfrm>
              <a:off x="484673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1" name="Chevron 50"/>
            <p:cNvSpPr/>
            <p:nvPr/>
          </p:nvSpPr>
          <p:spPr>
            <a:xfrm>
              <a:off x="496273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2" name="Chevron 51"/>
            <p:cNvSpPr/>
            <p:nvPr/>
          </p:nvSpPr>
          <p:spPr>
            <a:xfrm>
              <a:off x="506632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3" name="Chevron 52"/>
            <p:cNvSpPr/>
            <p:nvPr/>
          </p:nvSpPr>
          <p:spPr>
            <a:xfrm>
              <a:off x="517203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4" name="Chevron 53"/>
            <p:cNvSpPr/>
            <p:nvPr/>
          </p:nvSpPr>
          <p:spPr>
            <a:xfrm>
              <a:off x="528803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5" name="Chevron 54"/>
            <p:cNvSpPr/>
            <p:nvPr/>
          </p:nvSpPr>
          <p:spPr>
            <a:xfrm>
              <a:off x="540402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6" name="Chevron 55"/>
            <p:cNvSpPr/>
            <p:nvPr/>
          </p:nvSpPr>
          <p:spPr>
            <a:xfrm>
              <a:off x="552047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7" name="Chevron 56"/>
            <p:cNvSpPr/>
            <p:nvPr/>
          </p:nvSpPr>
          <p:spPr>
            <a:xfrm>
              <a:off x="563646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8" name="Chevron 57"/>
            <p:cNvSpPr/>
            <p:nvPr/>
          </p:nvSpPr>
          <p:spPr>
            <a:xfrm>
              <a:off x="575245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9" name="Chevron 58"/>
            <p:cNvSpPr/>
            <p:nvPr/>
          </p:nvSpPr>
          <p:spPr>
            <a:xfrm>
              <a:off x="586270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0" name="Chevron 59"/>
            <p:cNvSpPr/>
            <p:nvPr/>
          </p:nvSpPr>
          <p:spPr>
            <a:xfrm>
              <a:off x="597870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1" name="Chevron 60"/>
            <p:cNvSpPr/>
            <p:nvPr/>
          </p:nvSpPr>
          <p:spPr>
            <a:xfrm>
              <a:off x="609469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2" name="Chevron 61"/>
            <p:cNvSpPr/>
            <p:nvPr/>
          </p:nvSpPr>
          <p:spPr>
            <a:xfrm>
              <a:off x="620494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3" name="Chevron 62"/>
            <p:cNvSpPr/>
            <p:nvPr/>
          </p:nvSpPr>
          <p:spPr>
            <a:xfrm>
              <a:off x="632094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4" name="Chevron 63"/>
            <p:cNvSpPr/>
            <p:nvPr/>
          </p:nvSpPr>
          <p:spPr>
            <a:xfrm>
              <a:off x="643693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5" name="Chevron 64"/>
            <p:cNvSpPr/>
            <p:nvPr/>
          </p:nvSpPr>
          <p:spPr>
            <a:xfrm>
              <a:off x="654718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6" name="Chevron 65"/>
            <p:cNvSpPr/>
            <p:nvPr/>
          </p:nvSpPr>
          <p:spPr>
            <a:xfrm>
              <a:off x="666317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7" name="Chevron 66"/>
            <p:cNvSpPr/>
            <p:nvPr/>
          </p:nvSpPr>
          <p:spPr>
            <a:xfrm>
              <a:off x="677917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8" name="Chevron 67"/>
            <p:cNvSpPr/>
            <p:nvPr/>
          </p:nvSpPr>
          <p:spPr>
            <a:xfrm>
              <a:off x="689561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9" name="Chevron 68"/>
            <p:cNvSpPr/>
            <p:nvPr/>
          </p:nvSpPr>
          <p:spPr>
            <a:xfrm>
              <a:off x="701161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grpSp>
      <p:sp>
        <p:nvSpPr>
          <p:cNvPr id="70" name="Content Placeholder 69"/>
          <p:cNvSpPr>
            <a:spLocks noGrp="1"/>
          </p:cNvSpPr>
          <p:nvPr>
            <p:ph idx="1"/>
          </p:nvPr>
        </p:nvSpPr>
        <p:spPr>
          <a:xfrm>
            <a:off x="449580" y="2647950"/>
            <a:ext cx="8432800" cy="2971800"/>
          </a:xfrm>
        </p:spPr>
        <p:txBody>
          <a:bodyPr/>
          <a:lstStyle/>
          <a:p>
            <a:pPr marL="285750" lvl="0" indent="-285750">
              <a:buFont typeface="Arial" panose="020B0604020202020204" pitchFamily="34" charset="0"/>
              <a:buChar char="•"/>
            </a:pPr>
            <a:r>
              <a:rPr lang="en-US" sz="1500" b="1" dirty="0" smtClean="0">
                <a:ln/>
                <a:solidFill>
                  <a:schemeClr val="tx1"/>
                </a:solidFill>
                <a:effectLst>
                  <a:outerShdw blurRad="38100" dist="19050" dir="2700000" algn="tl" rotWithShape="0">
                    <a:schemeClr val="dk1">
                      <a:alpha val="40000"/>
                    </a:schemeClr>
                  </a:outerShdw>
                </a:effectLst>
                <a:sym typeface="+mn-ea"/>
              </a:rPr>
              <a:t>8.1.5.2</a:t>
            </a:r>
            <a:r>
              <a:rPr lang="en-US" sz="1500" b="1" dirty="0">
                <a:ln/>
                <a:solidFill>
                  <a:schemeClr val="tx1"/>
                </a:solidFill>
                <a:effectLst>
                  <a:outerShdw blurRad="38100" dist="19050" dir="2700000" algn="tl" rotWithShape="0">
                    <a:schemeClr val="dk1">
                      <a:alpha val="40000"/>
                    </a:schemeClr>
                  </a:outerShdw>
                </a:effectLst>
                <a:sym typeface="+mn-ea"/>
              </a:rPr>
              <a:t>. </a:t>
            </a:r>
            <a:r>
              <a:rPr lang="en-US" sz="1500" b="1" dirty="0" err="1">
                <a:ln/>
                <a:solidFill>
                  <a:schemeClr val="tx1"/>
                </a:solidFill>
                <a:effectLst>
                  <a:outerShdw blurRad="38100" dist="19050" dir="2700000" algn="tl" rotWithShape="0">
                    <a:schemeClr val="dk1">
                      <a:alpha val="40000"/>
                    </a:schemeClr>
                  </a:outerShdw>
                </a:effectLst>
                <a:sym typeface="+mn-ea"/>
              </a:rPr>
              <a:t>Stabilirea</a:t>
            </a:r>
            <a:r>
              <a:rPr lang="en-US" sz="1500" b="1" dirty="0">
                <a:ln/>
                <a:solidFill>
                  <a:schemeClr val="tx1"/>
                </a:solidFill>
                <a:effectLst>
                  <a:outerShdw blurRad="38100" dist="19050" dir="2700000" algn="tl" rotWithShape="0">
                    <a:schemeClr val="dk1">
                      <a:alpha val="40000"/>
                    </a:schemeClr>
                  </a:outerShdw>
                </a:effectLst>
                <a:sym typeface="+mn-ea"/>
              </a:rPr>
              <a:t> </a:t>
            </a:r>
            <a:r>
              <a:rPr lang="en-US" sz="1500" b="1" dirty="0" err="1">
                <a:ln/>
                <a:solidFill>
                  <a:schemeClr val="tx1"/>
                </a:solidFill>
                <a:effectLst>
                  <a:outerShdw blurRad="38100" dist="19050" dir="2700000" algn="tl" rotWithShape="0">
                    <a:schemeClr val="dk1">
                      <a:alpha val="40000"/>
                    </a:schemeClr>
                  </a:outerShdw>
                </a:effectLst>
                <a:sym typeface="+mn-ea"/>
              </a:rPr>
              <a:t>necesarului</a:t>
            </a:r>
            <a:r>
              <a:rPr lang="en-US" sz="1500" b="1" dirty="0">
                <a:ln/>
                <a:solidFill>
                  <a:schemeClr val="tx1"/>
                </a:solidFill>
                <a:effectLst>
                  <a:outerShdw blurRad="38100" dist="19050" dir="2700000" algn="tl" rotWithShape="0">
                    <a:schemeClr val="dk1">
                      <a:alpha val="40000"/>
                    </a:schemeClr>
                  </a:outerShdw>
                </a:effectLst>
                <a:sym typeface="+mn-ea"/>
              </a:rPr>
              <a:t> de </a:t>
            </a:r>
            <a:r>
              <a:rPr lang="en-US" sz="1500" b="1" dirty="0" smtClean="0">
                <a:ln/>
                <a:solidFill>
                  <a:schemeClr val="tx1"/>
                </a:solidFill>
                <a:effectLst>
                  <a:outerShdw blurRad="38100" dist="19050" dir="2700000" algn="tl" rotWithShape="0">
                    <a:schemeClr val="dk1">
                      <a:alpha val="40000"/>
                    </a:schemeClr>
                  </a:outerShdw>
                </a:effectLst>
                <a:sym typeface="+mn-ea"/>
              </a:rPr>
              <a:t>FP </a:t>
            </a:r>
            <a:r>
              <a:rPr lang="en-US" sz="1500" b="1" dirty="0" err="1">
                <a:ln/>
                <a:solidFill>
                  <a:schemeClr val="tx1"/>
                </a:solidFill>
                <a:effectLst>
                  <a:outerShdw blurRad="38100" dist="19050" dir="2700000" algn="tl" rotWithShape="0">
                    <a:schemeClr val="dk1">
                      <a:alpha val="40000"/>
                    </a:schemeClr>
                  </a:outerShdw>
                </a:effectLst>
                <a:sym typeface="+mn-ea"/>
              </a:rPr>
              <a:t>presupune</a:t>
            </a:r>
            <a:r>
              <a:rPr lang="en-US" sz="1500" b="1" dirty="0">
                <a:ln/>
                <a:solidFill>
                  <a:schemeClr val="tx1"/>
                </a:solidFill>
                <a:effectLst>
                  <a:outerShdw blurRad="38100" dist="19050" dir="2700000" algn="tl" rotWithShape="0">
                    <a:schemeClr val="dk1">
                      <a:alpha val="40000"/>
                    </a:schemeClr>
                  </a:outerShdw>
                </a:effectLst>
                <a:sym typeface="+mn-ea"/>
              </a:rPr>
              <a:t> </a:t>
            </a:r>
            <a:r>
              <a:rPr lang="en-US" sz="1500" b="1" dirty="0" err="1">
                <a:ln/>
                <a:solidFill>
                  <a:schemeClr val="tx1"/>
                </a:solidFill>
                <a:effectLst>
                  <a:outerShdw blurRad="38100" dist="19050" dir="2700000" algn="tl" rotWithShape="0">
                    <a:schemeClr val="dk1">
                      <a:alpha val="40000"/>
                    </a:schemeClr>
                  </a:outerShdw>
                </a:effectLst>
                <a:sym typeface="+mn-ea"/>
              </a:rPr>
              <a:t>identificarea</a:t>
            </a:r>
            <a:r>
              <a:rPr lang="en-US" sz="1500" b="1" dirty="0">
                <a:ln/>
                <a:solidFill>
                  <a:schemeClr val="tx1"/>
                </a:solidFill>
                <a:effectLst>
                  <a:outerShdw blurRad="38100" dist="19050" dir="2700000" algn="tl" rotWithShape="0">
                    <a:schemeClr val="dk1">
                      <a:alpha val="40000"/>
                    </a:schemeClr>
                  </a:outerShdw>
                </a:effectLst>
                <a:sym typeface="+mn-ea"/>
              </a:rPr>
              <a:t> </a:t>
            </a:r>
            <a:r>
              <a:rPr lang="en-US" sz="1500" b="1" dirty="0" err="1">
                <a:ln/>
                <a:solidFill>
                  <a:schemeClr val="tx1"/>
                </a:solidFill>
                <a:effectLst>
                  <a:outerShdw blurRad="38100" dist="19050" dir="2700000" algn="tl" rotWithShape="0">
                    <a:schemeClr val="dk1">
                      <a:alpha val="40000"/>
                    </a:schemeClr>
                  </a:outerShdw>
                </a:effectLst>
                <a:sym typeface="+mn-ea"/>
              </a:rPr>
              <a:t>şi</a:t>
            </a:r>
            <a:r>
              <a:rPr lang="en-US" sz="1500" b="1" dirty="0">
                <a:ln/>
                <a:solidFill>
                  <a:schemeClr val="tx1"/>
                </a:solidFill>
                <a:effectLst>
                  <a:outerShdw blurRad="38100" dist="19050" dir="2700000" algn="tl" rotWithShape="0">
                    <a:schemeClr val="dk1">
                      <a:alpha val="40000"/>
                    </a:schemeClr>
                  </a:outerShdw>
                </a:effectLst>
                <a:sym typeface="+mn-ea"/>
              </a:rPr>
              <a:t> </a:t>
            </a:r>
            <a:r>
              <a:rPr lang="en-US" sz="1500" b="1" dirty="0" err="1">
                <a:ln/>
                <a:solidFill>
                  <a:schemeClr val="tx1"/>
                </a:solidFill>
                <a:effectLst>
                  <a:outerShdw blurRad="38100" dist="19050" dir="2700000" algn="tl" rotWithShape="0">
                    <a:schemeClr val="dk1">
                      <a:alpha val="40000"/>
                    </a:schemeClr>
                  </a:outerShdw>
                </a:effectLst>
                <a:sym typeface="+mn-ea"/>
              </a:rPr>
              <a:t>descrierea</a:t>
            </a:r>
            <a:r>
              <a:rPr lang="en-US" sz="1500" b="1" dirty="0">
                <a:ln/>
                <a:solidFill>
                  <a:schemeClr val="tx1"/>
                </a:solidFill>
                <a:effectLst>
                  <a:outerShdw blurRad="38100" dist="19050" dir="2700000" algn="tl" rotWithShape="0">
                    <a:schemeClr val="dk1">
                      <a:alpha val="40000"/>
                    </a:schemeClr>
                  </a:outerShdw>
                </a:effectLst>
                <a:sym typeface="+mn-ea"/>
              </a:rPr>
              <a:t> </a:t>
            </a:r>
            <a:r>
              <a:rPr lang="en-US" sz="1500" b="1" dirty="0" err="1">
                <a:ln/>
                <a:solidFill>
                  <a:schemeClr val="tx1"/>
                </a:solidFill>
                <a:effectLst>
                  <a:outerShdw blurRad="38100" dist="19050" dir="2700000" algn="tl" rotWithShape="0">
                    <a:schemeClr val="dk1">
                      <a:alpha val="40000"/>
                    </a:schemeClr>
                  </a:outerShdw>
                </a:effectLst>
                <a:sym typeface="+mn-ea"/>
              </a:rPr>
              <a:t>eventualelor</a:t>
            </a:r>
            <a:r>
              <a:rPr lang="en-US" sz="1500" b="1" dirty="0">
                <a:ln/>
                <a:solidFill>
                  <a:schemeClr val="tx1"/>
                </a:solidFill>
                <a:effectLst>
                  <a:outerShdw blurRad="38100" dist="19050" dir="2700000" algn="tl" rotWithShape="0">
                    <a:schemeClr val="dk1">
                      <a:alpha val="40000"/>
                    </a:schemeClr>
                  </a:outerShdw>
                </a:effectLst>
                <a:sym typeface="+mn-ea"/>
              </a:rPr>
              <a:t> </a:t>
            </a:r>
            <a:r>
              <a:rPr lang="en-US" sz="1500" b="1" dirty="0" err="1">
                <a:ln/>
                <a:solidFill>
                  <a:schemeClr val="tx1"/>
                </a:solidFill>
                <a:effectLst>
                  <a:outerShdw blurRad="38100" dist="19050" dir="2700000" algn="tl" rotWithShape="0">
                    <a:schemeClr val="dk1">
                      <a:alpha val="40000"/>
                    </a:schemeClr>
                  </a:outerShdw>
                </a:effectLst>
                <a:sym typeface="+mn-ea"/>
              </a:rPr>
              <a:t>discrepanţe</a:t>
            </a:r>
            <a:r>
              <a:rPr lang="en-US" sz="1500" b="1" dirty="0">
                <a:ln/>
                <a:solidFill>
                  <a:schemeClr val="tx1"/>
                </a:solidFill>
                <a:effectLst>
                  <a:outerShdw blurRad="38100" dist="19050" dir="2700000" algn="tl" rotWithShape="0">
                    <a:schemeClr val="dk1">
                      <a:alpha val="40000"/>
                    </a:schemeClr>
                  </a:outerShdw>
                </a:effectLst>
                <a:sym typeface="+mn-ea"/>
              </a:rPr>
              <a:t> </a:t>
            </a:r>
            <a:r>
              <a:rPr lang="en-US" sz="1500" b="1" dirty="0" err="1">
                <a:ln/>
                <a:solidFill>
                  <a:schemeClr val="tx1"/>
                </a:solidFill>
                <a:effectLst>
                  <a:outerShdw blurRad="38100" dist="19050" dir="2700000" algn="tl" rotWithShape="0">
                    <a:schemeClr val="dk1">
                      <a:alpha val="40000"/>
                    </a:schemeClr>
                  </a:outerShdw>
                </a:effectLst>
                <a:sym typeface="+mn-ea"/>
              </a:rPr>
              <a:t>între</a:t>
            </a:r>
            <a:r>
              <a:rPr lang="en-US" sz="1500" b="1" dirty="0">
                <a:ln/>
                <a:solidFill>
                  <a:schemeClr val="tx1"/>
                </a:solidFill>
                <a:effectLst>
                  <a:outerShdw blurRad="38100" dist="19050" dir="2700000" algn="tl" rotWithShape="0">
                    <a:schemeClr val="dk1">
                      <a:alpha val="40000"/>
                    </a:schemeClr>
                  </a:outerShdw>
                </a:effectLst>
                <a:sym typeface="+mn-ea"/>
              </a:rPr>
              <a:t> </a:t>
            </a:r>
            <a:r>
              <a:rPr lang="en-US" sz="1500" b="1" dirty="0" err="1">
                <a:ln/>
                <a:solidFill>
                  <a:schemeClr val="tx1"/>
                </a:solidFill>
                <a:effectLst>
                  <a:outerShdw blurRad="38100" dist="19050" dir="2700000" algn="tl" rotWithShape="0">
                    <a:schemeClr val="dk1">
                      <a:alpha val="40000"/>
                    </a:schemeClr>
                  </a:outerShdw>
                </a:effectLst>
                <a:sym typeface="+mn-ea"/>
              </a:rPr>
              <a:t>competenţele</a:t>
            </a:r>
            <a:r>
              <a:rPr lang="en-US" sz="1500" b="1" dirty="0">
                <a:ln/>
                <a:solidFill>
                  <a:schemeClr val="tx1"/>
                </a:solidFill>
                <a:effectLst>
                  <a:outerShdw blurRad="38100" dist="19050" dir="2700000" algn="tl" rotWithShape="0">
                    <a:schemeClr val="dk1">
                      <a:alpha val="40000"/>
                    </a:schemeClr>
                  </a:outerShdw>
                </a:effectLst>
                <a:sym typeface="+mn-ea"/>
              </a:rPr>
              <a:t> </a:t>
            </a:r>
            <a:r>
              <a:rPr lang="en-US" sz="1500" b="1" dirty="0" err="1">
                <a:ln/>
                <a:solidFill>
                  <a:schemeClr val="tx1"/>
                </a:solidFill>
                <a:effectLst>
                  <a:outerShdw blurRad="38100" dist="19050" dir="2700000" algn="tl" rotWithShape="0">
                    <a:schemeClr val="dk1">
                      <a:alpha val="40000"/>
                    </a:schemeClr>
                  </a:outerShdw>
                </a:effectLst>
                <a:sym typeface="+mn-ea"/>
              </a:rPr>
              <a:t>unui</a:t>
            </a:r>
            <a:r>
              <a:rPr lang="en-US" sz="1500" b="1" dirty="0">
                <a:ln/>
                <a:solidFill>
                  <a:schemeClr val="tx1"/>
                </a:solidFill>
                <a:effectLst>
                  <a:outerShdw blurRad="38100" dist="19050" dir="2700000" algn="tl" rotWithShape="0">
                    <a:schemeClr val="dk1">
                      <a:alpha val="40000"/>
                    </a:schemeClr>
                  </a:outerShdw>
                </a:effectLst>
                <a:sym typeface="+mn-ea"/>
              </a:rPr>
              <a:t> </a:t>
            </a:r>
            <a:r>
              <a:rPr lang="en-US" sz="1500" b="1" dirty="0" err="1">
                <a:ln/>
                <a:solidFill>
                  <a:schemeClr val="tx1"/>
                </a:solidFill>
                <a:effectLst>
                  <a:outerShdw blurRad="38100" dist="19050" dir="2700000" algn="tl" rotWithShape="0">
                    <a:schemeClr val="dk1">
                      <a:alpha val="40000"/>
                    </a:schemeClr>
                  </a:outerShdw>
                </a:effectLst>
                <a:sym typeface="+mn-ea"/>
              </a:rPr>
              <a:t>angajat</a:t>
            </a:r>
            <a:r>
              <a:rPr lang="en-US" sz="1500" b="1" dirty="0">
                <a:ln/>
                <a:solidFill>
                  <a:schemeClr val="tx1"/>
                </a:solidFill>
                <a:effectLst>
                  <a:outerShdw blurRad="38100" dist="19050" dir="2700000" algn="tl" rotWithShape="0">
                    <a:schemeClr val="dk1">
                      <a:alpha val="40000"/>
                    </a:schemeClr>
                  </a:outerShdw>
                </a:effectLst>
                <a:sym typeface="+mn-ea"/>
              </a:rPr>
              <a:t> </a:t>
            </a:r>
            <a:r>
              <a:rPr lang="en-US" sz="1500" b="1" dirty="0" err="1">
                <a:ln/>
                <a:solidFill>
                  <a:schemeClr val="tx1"/>
                </a:solidFill>
                <a:effectLst>
                  <a:outerShdw blurRad="38100" dist="19050" dir="2700000" algn="tl" rotWithShape="0">
                    <a:schemeClr val="dk1">
                      <a:alpha val="40000"/>
                    </a:schemeClr>
                  </a:outerShdw>
                </a:effectLst>
                <a:sym typeface="+mn-ea"/>
              </a:rPr>
              <a:t>şi</a:t>
            </a:r>
            <a:r>
              <a:rPr lang="en-US" sz="1500" b="1" dirty="0">
                <a:ln/>
                <a:solidFill>
                  <a:schemeClr val="tx1"/>
                </a:solidFill>
                <a:effectLst>
                  <a:outerShdw blurRad="38100" dist="19050" dir="2700000" algn="tl" rotWithShape="0">
                    <a:schemeClr val="dk1">
                      <a:alpha val="40000"/>
                    </a:schemeClr>
                  </a:outerShdw>
                </a:effectLst>
                <a:sym typeface="+mn-ea"/>
              </a:rPr>
              <a:t> </a:t>
            </a:r>
            <a:r>
              <a:rPr lang="en-US" sz="1500" b="1" dirty="0" err="1">
                <a:ln/>
                <a:solidFill>
                  <a:schemeClr val="tx1"/>
                </a:solidFill>
                <a:effectLst>
                  <a:outerShdw blurRad="38100" dist="19050" dir="2700000" algn="tl" rotWithShape="0">
                    <a:schemeClr val="dk1">
                      <a:alpha val="40000"/>
                    </a:schemeClr>
                  </a:outerShdw>
                </a:effectLst>
                <a:sym typeface="+mn-ea"/>
              </a:rPr>
              <a:t>cerinţele</a:t>
            </a:r>
            <a:r>
              <a:rPr lang="en-US" sz="1500" b="1" dirty="0">
                <a:ln/>
                <a:solidFill>
                  <a:schemeClr val="tx1"/>
                </a:solidFill>
                <a:effectLst>
                  <a:outerShdw blurRad="38100" dist="19050" dir="2700000" algn="tl" rotWithShape="0">
                    <a:schemeClr val="dk1">
                      <a:alpha val="40000"/>
                    </a:schemeClr>
                  </a:outerShdw>
                </a:effectLst>
                <a:sym typeface="+mn-ea"/>
              </a:rPr>
              <a:t> </a:t>
            </a:r>
            <a:r>
              <a:rPr lang="en-US" sz="1500" b="1" dirty="0" err="1">
                <a:ln/>
                <a:solidFill>
                  <a:schemeClr val="tx1"/>
                </a:solidFill>
                <a:effectLst>
                  <a:outerShdw blurRad="38100" dist="19050" dir="2700000" algn="tl" rotWithShape="0">
                    <a:schemeClr val="dk1">
                      <a:alpha val="40000"/>
                    </a:schemeClr>
                  </a:outerShdw>
                </a:effectLst>
                <a:sym typeface="+mn-ea"/>
              </a:rPr>
              <a:t>locului</a:t>
            </a:r>
            <a:r>
              <a:rPr lang="en-US" sz="1500" b="1" dirty="0">
                <a:ln/>
                <a:solidFill>
                  <a:schemeClr val="tx1"/>
                </a:solidFill>
                <a:effectLst>
                  <a:outerShdw blurRad="38100" dist="19050" dir="2700000" algn="tl" rotWithShape="0">
                    <a:schemeClr val="dk1">
                      <a:alpha val="40000"/>
                    </a:schemeClr>
                  </a:outerShdw>
                </a:effectLst>
                <a:sym typeface="+mn-ea"/>
              </a:rPr>
              <a:t> de </a:t>
            </a:r>
            <a:r>
              <a:rPr lang="en-US" sz="1500" b="1" dirty="0" err="1">
                <a:ln/>
                <a:solidFill>
                  <a:schemeClr val="tx1"/>
                </a:solidFill>
                <a:effectLst>
                  <a:outerShdw blurRad="38100" dist="19050" dir="2700000" algn="tl" rotWithShape="0">
                    <a:schemeClr val="dk1">
                      <a:alpha val="40000"/>
                    </a:schemeClr>
                  </a:outerShdw>
                </a:effectLst>
                <a:sym typeface="+mn-ea"/>
              </a:rPr>
              <a:t>muncă</a:t>
            </a:r>
            <a:r>
              <a:rPr lang="en-US" sz="1500" b="1" dirty="0" smtClean="0">
                <a:ln/>
                <a:solidFill>
                  <a:schemeClr val="tx1"/>
                </a:solidFill>
                <a:effectLst>
                  <a:outerShdw blurRad="38100" dist="19050" dir="2700000" algn="tl" rotWithShape="0">
                    <a:schemeClr val="dk1">
                      <a:alpha val="40000"/>
                    </a:schemeClr>
                  </a:outerShdw>
                </a:effectLst>
                <a:sym typeface="+mn-ea"/>
              </a:rPr>
              <a:t>.</a:t>
            </a:r>
          </a:p>
          <a:p>
            <a:pPr marL="285750" lvl="0" indent="-285750">
              <a:buFont typeface="Arial" panose="020B0604020202020204" pitchFamily="34" charset="0"/>
              <a:buChar char="•"/>
            </a:pPr>
            <a:r>
              <a:rPr lang="en-US" sz="1500" b="1" dirty="0" smtClean="0">
                <a:ln/>
                <a:solidFill>
                  <a:schemeClr val="tx1"/>
                </a:solidFill>
                <a:effectLst>
                  <a:outerShdw blurRad="38100" dist="19050" dir="2700000" algn="tl" rotWithShape="0">
                    <a:schemeClr val="dk1">
                      <a:alpha val="40000"/>
                    </a:schemeClr>
                  </a:outerShdw>
                </a:effectLst>
                <a:sym typeface="+mn-ea"/>
              </a:rPr>
              <a:t>8.1.5.3</a:t>
            </a:r>
            <a:r>
              <a:rPr lang="en-US" sz="1500" b="1" dirty="0">
                <a:ln/>
                <a:solidFill>
                  <a:schemeClr val="tx1"/>
                </a:solidFill>
                <a:effectLst>
                  <a:outerShdw blurRad="38100" dist="19050" dir="2700000" algn="tl" rotWithShape="0">
                    <a:schemeClr val="dk1">
                      <a:alpha val="40000"/>
                    </a:schemeClr>
                  </a:outerShdw>
                </a:effectLst>
                <a:sym typeface="+mn-ea"/>
              </a:rPr>
              <a:t>.  </a:t>
            </a:r>
            <a:r>
              <a:rPr lang="en-US" sz="1500" b="1" dirty="0" err="1" smtClean="0">
                <a:ln/>
                <a:solidFill>
                  <a:schemeClr val="tx1"/>
                </a:solidFill>
                <a:effectLst>
                  <a:outerShdw blurRad="38100" dist="19050" dir="2700000" algn="tl" rotWithShape="0">
                    <a:schemeClr val="dk1">
                      <a:alpha val="40000"/>
                    </a:schemeClr>
                  </a:outerShdw>
                </a:effectLst>
                <a:sym typeface="+mn-ea"/>
              </a:rPr>
              <a:t>Evaluarea</a:t>
            </a:r>
            <a:r>
              <a:rPr lang="en-US" sz="1500" b="1" dirty="0" smtClean="0">
                <a:ln/>
                <a:solidFill>
                  <a:schemeClr val="tx1"/>
                </a:solidFill>
                <a:effectLst>
                  <a:outerShdw blurRad="38100" dist="19050" dir="2700000" algn="tl" rotWithShape="0">
                    <a:schemeClr val="dk1">
                      <a:alpha val="40000"/>
                    </a:schemeClr>
                  </a:outerShdw>
                </a:effectLst>
                <a:sym typeface="+mn-ea"/>
              </a:rPr>
              <a:t> </a:t>
            </a:r>
            <a:r>
              <a:rPr lang="en-US" sz="1500" b="1" dirty="0" err="1" smtClean="0">
                <a:ln/>
                <a:solidFill>
                  <a:schemeClr val="tx1"/>
                </a:solidFill>
                <a:effectLst>
                  <a:outerShdw blurRad="38100" dist="19050" dir="2700000" algn="tl" rotWithShape="0">
                    <a:schemeClr val="dk1">
                      <a:alpha val="40000"/>
                    </a:schemeClr>
                  </a:outerShdw>
                </a:effectLst>
                <a:sym typeface="+mn-ea"/>
              </a:rPr>
              <a:t>necesarului</a:t>
            </a:r>
            <a:r>
              <a:rPr lang="en-US" sz="1500" b="1" dirty="0" smtClean="0">
                <a:ln/>
                <a:solidFill>
                  <a:schemeClr val="tx1"/>
                </a:solidFill>
                <a:effectLst>
                  <a:outerShdw blurRad="38100" dist="19050" dir="2700000" algn="tl" rotWithShape="0">
                    <a:schemeClr val="dk1">
                      <a:alpha val="40000"/>
                    </a:schemeClr>
                  </a:outerShdw>
                </a:effectLst>
                <a:sym typeface="+mn-ea"/>
              </a:rPr>
              <a:t> de </a:t>
            </a:r>
            <a:r>
              <a:rPr lang="en-US" sz="1500" b="1" dirty="0" err="1" smtClean="0">
                <a:ln/>
                <a:solidFill>
                  <a:schemeClr val="tx1"/>
                </a:solidFill>
                <a:effectLst>
                  <a:outerShdw blurRad="38100" dist="19050" dir="2700000" algn="tl" rotWithShape="0">
                    <a:schemeClr val="dk1">
                      <a:alpha val="40000"/>
                    </a:schemeClr>
                  </a:outerShdw>
                </a:effectLst>
                <a:sym typeface="+mn-ea"/>
              </a:rPr>
              <a:t>formare</a:t>
            </a:r>
            <a:r>
              <a:rPr lang="en-US" sz="1500" b="1" dirty="0" smtClean="0">
                <a:ln/>
                <a:solidFill>
                  <a:schemeClr val="tx1"/>
                </a:solidFill>
                <a:effectLst>
                  <a:outerShdw blurRad="38100" dist="19050" dir="2700000" algn="tl" rotWithShape="0">
                    <a:schemeClr val="dk1">
                      <a:alpha val="40000"/>
                    </a:schemeClr>
                  </a:outerShdw>
                </a:effectLst>
                <a:sym typeface="+mn-ea"/>
              </a:rPr>
              <a:t>  </a:t>
            </a:r>
            <a:r>
              <a:rPr lang="en-US" sz="1500" b="1" dirty="0" err="1" smtClean="0">
                <a:ln/>
                <a:solidFill>
                  <a:schemeClr val="tx1"/>
                </a:solidFill>
                <a:effectLst>
                  <a:outerShdw blurRad="38100" dist="19050" dir="2700000" algn="tl" rotWithShape="0">
                    <a:schemeClr val="dk1">
                      <a:alpha val="40000"/>
                    </a:schemeClr>
                  </a:outerShdw>
                </a:effectLst>
                <a:sym typeface="+mn-ea"/>
              </a:rPr>
              <a:t>urmareşte</a:t>
            </a:r>
            <a:r>
              <a:rPr lang="en-US" sz="1500" b="1" dirty="0" smtClean="0">
                <a:ln/>
                <a:solidFill>
                  <a:schemeClr val="tx1"/>
                </a:solidFill>
                <a:effectLst>
                  <a:outerShdw blurRad="38100" dist="19050" dir="2700000" algn="tl" rotWithShape="0">
                    <a:schemeClr val="dk1">
                      <a:alpha val="40000"/>
                    </a:schemeClr>
                  </a:outerShdw>
                </a:effectLst>
                <a:sym typeface="+mn-ea"/>
              </a:rPr>
              <a:t> </a:t>
            </a:r>
            <a:r>
              <a:rPr lang="en-US" sz="1500" b="1" dirty="0" err="1">
                <a:ln/>
                <a:solidFill>
                  <a:schemeClr val="tx1"/>
                </a:solidFill>
                <a:effectLst>
                  <a:outerShdw blurRad="38100" dist="19050" dir="2700000" algn="tl" rotWithShape="0">
                    <a:schemeClr val="dk1">
                      <a:alpha val="40000"/>
                    </a:schemeClr>
                  </a:outerShdw>
                </a:effectLst>
                <a:sym typeface="+mn-ea"/>
              </a:rPr>
              <a:t>să</a:t>
            </a:r>
            <a:r>
              <a:rPr lang="en-US" sz="1500" b="1" dirty="0">
                <a:ln/>
                <a:solidFill>
                  <a:schemeClr val="tx1"/>
                </a:solidFill>
                <a:effectLst>
                  <a:outerShdw blurRad="38100" dist="19050" dir="2700000" algn="tl" rotWithShape="0">
                    <a:schemeClr val="dk1">
                      <a:alpha val="40000"/>
                    </a:schemeClr>
                  </a:outerShdw>
                </a:effectLst>
                <a:sym typeface="+mn-ea"/>
              </a:rPr>
              <a:t> </a:t>
            </a:r>
            <a:r>
              <a:rPr lang="en-US" sz="1500" b="1" dirty="0" err="1">
                <a:ln/>
                <a:solidFill>
                  <a:schemeClr val="tx1"/>
                </a:solidFill>
                <a:effectLst>
                  <a:outerShdw blurRad="38100" dist="19050" dir="2700000" algn="tl" rotWithShape="0">
                    <a:schemeClr val="dk1">
                      <a:alpha val="40000"/>
                    </a:schemeClr>
                  </a:outerShdw>
                </a:effectLst>
                <a:sym typeface="+mn-ea"/>
              </a:rPr>
              <a:t>raspundă</a:t>
            </a:r>
            <a:r>
              <a:rPr lang="en-US" sz="1500" b="1" dirty="0">
                <a:ln/>
                <a:solidFill>
                  <a:schemeClr val="tx1"/>
                </a:solidFill>
                <a:effectLst>
                  <a:outerShdw blurRad="38100" dist="19050" dir="2700000" algn="tl" rotWithShape="0">
                    <a:schemeClr val="dk1">
                      <a:alpha val="40000"/>
                    </a:schemeClr>
                  </a:outerShdw>
                </a:effectLst>
                <a:sym typeface="+mn-ea"/>
              </a:rPr>
              <a:t> la </a:t>
            </a:r>
            <a:r>
              <a:rPr lang="en-US" sz="1500" b="1" dirty="0" err="1">
                <a:ln/>
                <a:solidFill>
                  <a:schemeClr val="tx1"/>
                </a:solidFill>
                <a:effectLst>
                  <a:outerShdw blurRad="38100" dist="19050" dir="2700000" algn="tl" rotWithShape="0">
                    <a:schemeClr val="dk1">
                      <a:alpha val="40000"/>
                    </a:schemeClr>
                  </a:outerShdw>
                </a:effectLst>
                <a:sym typeface="+mn-ea"/>
              </a:rPr>
              <a:t>următoarele</a:t>
            </a:r>
            <a:r>
              <a:rPr lang="en-US" sz="1500" b="1" dirty="0">
                <a:ln/>
                <a:solidFill>
                  <a:schemeClr val="tx1"/>
                </a:solidFill>
                <a:effectLst>
                  <a:outerShdw blurRad="38100" dist="19050" dir="2700000" algn="tl" rotWithShape="0">
                    <a:schemeClr val="dk1">
                      <a:alpha val="40000"/>
                    </a:schemeClr>
                  </a:outerShdw>
                </a:effectLst>
                <a:sym typeface="+mn-ea"/>
              </a:rPr>
              <a:t> </a:t>
            </a:r>
            <a:r>
              <a:rPr lang="en-US" sz="1500" b="1" dirty="0" err="1">
                <a:ln/>
                <a:solidFill>
                  <a:schemeClr val="tx1"/>
                </a:solidFill>
                <a:effectLst>
                  <a:outerShdw blurRad="38100" dist="19050" dir="2700000" algn="tl" rotWithShape="0">
                    <a:schemeClr val="dk1">
                      <a:alpha val="40000"/>
                    </a:schemeClr>
                  </a:outerShdw>
                </a:effectLst>
                <a:sym typeface="+mn-ea"/>
              </a:rPr>
              <a:t>întrebări</a:t>
            </a:r>
            <a:r>
              <a:rPr lang="en-US" sz="1500" b="1" dirty="0">
                <a:ln/>
                <a:solidFill>
                  <a:schemeClr val="tx1"/>
                </a:solidFill>
                <a:effectLst>
                  <a:outerShdw blurRad="38100" dist="19050" dir="2700000" algn="tl" rotWithShape="0">
                    <a:schemeClr val="dk1">
                      <a:alpha val="40000"/>
                    </a:schemeClr>
                  </a:outerShdw>
                </a:effectLst>
                <a:sym typeface="+mn-ea"/>
              </a:rPr>
              <a:t>:</a:t>
            </a:r>
          </a:p>
          <a:p>
            <a:pPr lvl="0"/>
            <a:r>
              <a:rPr lang="en-US" sz="1500" b="1" dirty="0">
                <a:ln/>
                <a:solidFill>
                  <a:schemeClr val="tx1"/>
                </a:solidFill>
                <a:effectLst>
                  <a:outerShdw blurRad="38100" dist="19050" dir="2700000" algn="tl" rotWithShape="0">
                    <a:schemeClr val="dk1">
                      <a:alpha val="40000"/>
                    </a:schemeClr>
                  </a:outerShdw>
                </a:effectLst>
                <a:sym typeface="+mn-ea"/>
              </a:rPr>
              <a:t>- Cine are </a:t>
            </a:r>
            <a:r>
              <a:rPr lang="en-US" sz="1500" b="1" dirty="0" err="1">
                <a:ln/>
                <a:solidFill>
                  <a:schemeClr val="tx1"/>
                </a:solidFill>
                <a:effectLst>
                  <a:outerShdw blurRad="38100" dist="19050" dir="2700000" algn="tl" rotWithShape="0">
                    <a:schemeClr val="dk1">
                      <a:alpha val="40000"/>
                    </a:schemeClr>
                  </a:outerShdw>
                </a:effectLst>
                <a:sym typeface="+mn-ea"/>
              </a:rPr>
              <a:t>nevoie</a:t>
            </a:r>
            <a:r>
              <a:rPr lang="en-US" sz="1500" b="1" dirty="0">
                <a:ln/>
                <a:solidFill>
                  <a:schemeClr val="tx1"/>
                </a:solidFill>
                <a:effectLst>
                  <a:outerShdw blurRad="38100" dist="19050" dir="2700000" algn="tl" rotWithShape="0">
                    <a:schemeClr val="dk1">
                      <a:alpha val="40000"/>
                    </a:schemeClr>
                  </a:outerShdw>
                </a:effectLst>
                <a:sym typeface="+mn-ea"/>
              </a:rPr>
              <a:t> de </a:t>
            </a:r>
            <a:r>
              <a:rPr lang="en-US" sz="1500" b="1" dirty="0" err="1">
                <a:ln/>
                <a:solidFill>
                  <a:schemeClr val="tx1"/>
                </a:solidFill>
                <a:effectLst>
                  <a:outerShdw blurRad="38100" dist="19050" dir="2700000" algn="tl" rotWithShape="0">
                    <a:schemeClr val="dk1">
                      <a:alpha val="40000"/>
                    </a:schemeClr>
                  </a:outerShdw>
                </a:effectLst>
                <a:sym typeface="+mn-ea"/>
              </a:rPr>
              <a:t>instruire</a:t>
            </a:r>
            <a:r>
              <a:rPr lang="en-US" sz="1500" b="1" dirty="0">
                <a:ln/>
                <a:solidFill>
                  <a:schemeClr val="tx1"/>
                </a:solidFill>
                <a:effectLst>
                  <a:outerShdw blurRad="38100" dist="19050" dir="2700000" algn="tl" rotWithShape="0">
                    <a:schemeClr val="dk1">
                      <a:alpha val="40000"/>
                    </a:schemeClr>
                  </a:outerShdw>
                </a:effectLst>
                <a:sym typeface="+mn-ea"/>
              </a:rPr>
              <a:t>? De </a:t>
            </a:r>
            <a:r>
              <a:rPr lang="en-US" sz="1500" b="1" dirty="0" err="1">
                <a:ln/>
                <a:solidFill>
                  <a:schemeClr val="tx1"/>
                </a:solidFill>
                <a:effectLst>
                  <a:outerShdw blurRad="38100" dist="19050" dir="2700000" algn="tl" rotWithShape="0">
                    <a:schemeClr val="dk1">
                      <a:alpha val="40000"/>
                    </a:schemeClr>
                  </a:outerShdw>
                </a:effectLst>
                <a:sym typeface="+mn-ea"/>
              </a:rPr>
              <a:t>ce</a:t>
            </a:r>
            <a:r>
              <a:rPr lang="en-US" sz="1500" b="1" dirty="0">
                <a:ln/>
                <a:solidFill>
                  <a:schemeClr val="tx1"/>
                </a:solidFill>
                <a:effectLst>
                  <a:outerShdw blurRad="38100" dist="19050" dir="2700000" algn="tl" rotWithShape="0">
                    <a:schemeClr val="dk1">
                      <a:alpha val="40000"/>
                    </a:schemeClr>
                  </a:outerShdw>
                </a:effectLst>
                <a:sym typeface="+mn-ea"/>
              </a:rPr>
              <a:t> are </a:t>
            </a:r>
            <a:r>
              <a:rPr lang="en-US" sz="1500" b="1" dirty="0" err="1">
                <a:ln/>
                <a:solidFill>
                  <a:schemeClr val="tx1"/>
                </a:solidFill>
                <a:effectLst>
                  <a:outerShdw blurRad="38100" dist="19050" dir="2700000" algn="tl" rotWithShape="0">
                    <a:schemeClr val="dk1">
                      <a:alpha val="40000"/>
                    </a:schemeClr>
                  </a:outerShdw>
                </a:effectLst>
                <a:sym typeface="+mn-ea"/>
              </a:rPr>
              <a:t>nevoie</a:t>
            </a:r>
            <a:r>
              <a:rPr lang="en-US" sz="1500" b="1" dirty="0">
                <a:ln/>
                <a:solidFill>
                  <a:schemeClr val="tx1"/>
                </a:solidFill>
                <a:effectLst>
                  <a:outerShdw blurRad="38100" dist="19050" dir="2700000" algn="tl" rotWithShape="0">
                    <a:schemeClr val="dk1">
                      <a:alpha val="40000"/>
                    </a:schemeClr>
                  </a:outerShdw>
                </a:effectLst>
                <a:sym typeface="+mn-ea"/>
              </a:rPr>
              <a:t> de </a:t>
            </a:r>
            <a:r>
              <a:rPr lang="en-US" sz="1500" b="1" dirty="0" err="1">
                <a:ln/>
                <a:solidFill>
                  <a:schemeClr val="tx1"/>
                </a:solidFill>
                <a:effectLst>
                  <a:outerShdw blurRad="38100" dist="19050" dir="2700000" algn="tl" rotWithShape="0">
                    <a:schemeClr val="dk1">
                      <a:alpha val="40000"/>
                    </a:schemeClr>
                  </a:outerShdw>
                </a:effectLst>
                <a:sym typeface="+mn-ea"/>
              </a:rPr>
              <a:t>instruire</a:t>
            </a:r>
            <a:r>
              <a:rPr lang="en-US" sz="1500" b="1" dirty="0">
                <a:ln/>
                <a:solidFill>
                  <a:schemeClr val="tx1"/>
                </a:solidFill>
                <a:effectLst>
                  <a:outerShdw blurRad="38100" dist="19050" dir="2700000" algn="tl" rotWithShape="0">
                    <a:schemeClr val="dk1">
                      <a:alpha val="40000"/>
                    </a:schemeClr>
                  </a:outerShdw>
                </a:effectLst>
                <a:sym typeface="+mn-ea"/>
              </a:rPr>
              <a:t>? De care </a:t>
            </a:r>
            <a:r>
              <a:rPr lang="en-US" sz="1500" b="1" dirty="0" err="1">
                <a:ln/>
                <a:solidFill>
                  <a:schemeClr val="tx1"/>
                </a:solidFill>
                <a:effectLst>
                  <a:outerShdw blurRad="38100" dist="19050" dir="2700000" algn="tl" rotWithShape="0">
                    <a:schemeClr val="dk1">
                      <a:alpha val="40000"/>
                    </a:schemeClr>
                  </a:outerShdw>
                </a:effectLst>
                <a:sym typeface="+mn-ea"/>
              </a:rPr>
              <a:t>fel</a:t>
            </a:r>
            <a:r>
              <a:rPr lang="en-US" sz="1500" b="1" dirty="0">
                <a:ln/>
                <a:solidFill>
                  <a:schemeClr val="tx1"/>
                </a:solidFill>
                <a:effectLst>
                  <a:outerShdw blurRad="38100" dist="19050" dir="2700000" algn="tl" rotWithShape="0">
                    <a:schemeClr val="dk1">
                      <a:alpha val="40000"/>
                    </a:schemeClr>
                  </a:outerShdw>
                </a:effectLst>
                <a:sym typeface="+mn-ea"/>
              </a:rPr>
              <a:t> de </a:t>
            </a:r>
            <a:r>
              <a:rPr lang="en-US" sz="1500" b="1" dirty="0" err="1">
                <a:ln/>
                <a:solidFill>
                  <a:schemeClr val="tx1"/>
                </a:solidFill>
                <a:effectLst>
                  <a:outerShdw blurRad="38100" dist="19050" dir="2700000" algn="tl" rotWithShape="0">
                    <a:schemeClr val="dk1">
                      <a:alpha val="40000"/>
                    </a:schemeClr>
                  </a:outerShdw>
                </a:effectLst>
                <a:sym typeface="+mn-ea"/>
              </a:rPr>
              <a:t>instruire</a:t>
            </a:r>
            <a:r>
              <a:rPr lang="en-US" sz="1500" b="1" dirty="0">
                <a:ln/>
                <a:solidFill>
                  <a:schemeClr val="tx1"/>
                </a:solidFill>
                <a:effectLst>
                  <a:outerShdw blurRad="38100" dist="19050" dir="2700000" algn="tl" rotWithShape="0">
                    <a:schemeClr val="dk1">
                      <a:alpha val="40000"/>
                    </a:schemeClr>
                  </a:outerShdw>
                </a:effectLst>
                <a:sym typeface="+mn-ea"/>
              </a:rPr>
              <a:t> </a:t>
            </a:r>
            <a:r>
              <a:rPr lang="en-US" sz="1500" b="1" dirty="0" err="1">
                <a:ln/>
                <a:solidFill>
                  <a:schemeClr val="tx1"/>
                </a:solidFill>
                <a:effectLst>
                  <a:outerShdw blurRad="38100" dist="19050" dir="2700000" algn="tl" rotWithShape="0">
                    <a:schemeClr val="dk1">
                      <a:alpha val="40000"/>
                    </a:schemeClr>
                  </a:outerShdw>
                </a:effectLst>
                <a:sym typeface="+mn-ea"/>
              </a:rPr>
              <a:t>este</a:t>
            </a:r>
            <a:r>
              <a:rPr lang="en-US" sz="1500" b="1" dirty="0">
                <a:ln/>
                <a:solidFill>
                  <a:schemeClr val="tx1"/>
                </a:solidFill>
                <a:effectLst>
                  <a:outerShdw blurRad="38100" dist="19050" dir="2700000" algn="tl" rotWithShape="0">
                    <a:schemeClr val="dk1">
                      <a:alpha val="40000"/>
                    </a:schemeClr>
                  </a:outerShdw>
                </a:effectLst>
                <a:sym typeface="+mn-ea"/>
              </a:rPr>
              <a:t> </a:t>
            </a:r>
            <a:r>
              <a:rPr lang="en-US" sz="1500" b="1" dirty="0" err="1">
                <a:ln/>
                <a:solidFill>
                  <a:schemeClr val="tx1"/>
                </a:solidFill>
                <a:effectLst>
                  <a:outerShdw blurRad="38100" dist="19050" dir="2700000" algn="tl" rotWithShape="0">
                    <a:schemeClr val="dk1">
                      <a:alpha val="40000"/>
                    </a:schemeClr>
                  </a:outerShdw>
                </a:effectLst>
                <a:sym typeface="+mn-ea"/>
              </a:rPr>
              <a:t>nevoie</a:t>
            </a:r>
            <a:r>
              <a:rPr lang="en-US" sz="1500" b="1" dirty="0" smtClean="0">
                <a:ln/>
                <a:solidFill>
                  <a:schemeClr val="tx1"/>
                </a:solidFill>
                <a:effectLst>
                  <a:outerShdw blurRad="38100" dist="19050" dir="2700000" algn="tl" rotWithShape="0">
                    <a:schemeClr val="dk1">
                      <a:alpha val="40000"/>
                    </a:schemeClr>
                  </a:outerShdw>
                </a:effectLst>
                <a:sym typeface="+mn-ea"/>
              </a:rPr>
              <a:t>?</a:t>
            </a:r>
          </a:p>
          <a:p>
            <a:pPr marL="285750" lvl="0" indent="-285750">
              <a:buFont typeface="Arial" panose="020B0604020202020204" pitchFamily="34" charset="0"/>
              <a:buChar char="•"/>
            </a:pPr>
            <a:r>
              <a:rPr lang="en-US" sz="1500" b="1" dirty="0">
                <a:ln/>
                <a:solidFill>
                  <a:schemeClr val="tx1"/>
                </a:solidFill>
                <a:effectLst>
                  <a:outerShdw blurRad="38100" dist="19050" dir="2700000" algn="tl" rotWithShape="0">
                    <a:schemeClr val="dk1">
                      <a:alpha val="40000"/>
                    </a:schemeClr>
                  </a:outerShdw>
                </a:effectLst>
                <a:sym typeface="+mn-ea"/>
              </a:rPr>
              <a:t>8.1.5.4.  </a:t>
            </a:r>
            <a:r>
              <a:rPr lang="en-US" sz="1500" b="1" dirty="0" err="1">
                <a:ln/>
                <a:solidFill>
                  <a:schemeClr val="tx1"/>
                </a:solidFill>
                <a:effectLst>
                  <a:outerShdw blurRad="38100" dist="19050" dir="2700000" algn="tl" rotWithShape="0">
                    <a:schemeClr val="dk1">
                      <a:alpha val="40000"/>
                    </a:schemeClr>
                  </a:outerShdw>
                </a:effectLst>
                <a:sym typeface="+mn-ea"/>
              </a:rPr>
              <a:t>Şefii</a:t>
            </a:r>
            <a:r>
              <a:rPr lang="en-US" sz="1500" b="1" dirty="0">
                <a:ln/>
                <a:solidFill>
                  <a:schemeClr val="tx1"/>
                </a:solidFill>
                <a:effectLst>
                  <a:outerShdw blurRad="38100" dist="19050" dir="2700000" algn="tl" rotWithShape="0">
                    <a:schemeClr val="dk1">
                      <a:alpha val="40000"/>
                    </a:schemeClr>
                  </a:outerShdw>
                </a:effectLst>
                <a:sym typeface="+mn-ea"/>
              </a:rPr>
              <a:t> de </a:t>
            </a:r>
            <a:r>
              <a:rPr lang="en-US" sz="1500" b="1" dirty="0" err="1">
                <a:ln/>
                <a:solidFill>
                  <a:schemeClr val="tx1"/>
                </a:solidFill>
                <a:effectLst>
                  <a:outerShdw blurRad="38100" dist="19050" dir="2700000" algn="tl" rotWithShape="0">
                    <a:schemeClr val="dk1">
                      <a:alpha val="40000"/>
                    </a:schemeClr>
                  </a:outerShdw>
                </a:effectLst>
                <a:sym typeface="+mn-ea"/>
              </a:rPr>
              <a:t>compartimente</a:t>
            </a:r>
            <a:r>
              <a:rPr lang="en-US" sz="1500" b="1" dirty="0">
                <a:ln/>
                <a:solidFill>
                  <a:schemeClr val="tx1"/>
                </a:solidFill>
                <a:effectLst>
                  <a:outerShdw blurRad="38100" dist="19050" dir="2700000" algn="tl" rotWithShape="0">
                    <a:schemeClr val="dk1">
                      <a:alpha val="40000"/>
                    </a:schemeClr>
                  </a:outerShdw>
                </a:effectLst>
                <a:sym typeface="+mn-ea"/>
              </a:rPr>
              <a:t> </a:t>
            </a:r>
            <a:r>
              <a:rPr lang="en-US" sz="1500" b="1" dirty="0" err="1">
                <a:ln/>
                <a:solidFill>
                  <a:schemeClr val="tx1"/>
                </a:solidFill>
                <a:effectLst>
                  <a:outerShdw blurRad="38100" dist="19050" dir="2700000" algn="tl" rotWithShape="0">
                    <a:schemeClr val="dk1">
                      <a:alpha val="40000"/>
                    </a:schemeClr>
                  </a:outerShdw>
                </a:effectLst>
                <a:sym typeface="+mn-ea"/>
              </a:rPr>
              <a:t>completează</a:t>
            </a:r>
            <a:r>
              <a:rPr lang="en-US" sz="1500" b="1" dirty="0">
                <a:ln/>
                <a:solidFill>
                  <a:schemeClr val="tx1"/>
                </a:solidFill>
                <a:effectLst>
                  <a:outerShdw blurRad="38100" dist="19050" dir="2700000" algn="tl" rotWithShape="0">
                    <a:schemeClr val="dk1">
                      <a:alpha val="40000"/>
                    </a:schemeClr>
                  </a:outerShdw>
                </a:effectLst>
                <a:sym typeface="+mn-ea"/>
              </a:rPr>
              <a:t> </a:t>
            </a:r>
            <a:r>
              <a:rPr lang="en-US" sz="1500" b="1" dirty="0" err="1">
                <a:ln/>
                <a:solidFill>
                  <a:schemeClr val="tx1"/>
                </a:solidFill>
                <a:effectLst>
                  <a:outerShdw blurRad="38100" dist="19050" dir="2700000" algn="tl" rotWithShape="0">
                    <a:schemeClr val="dk1">
                      <a:alpha val="40000"/>
                    </a:schemeClr>
                  </a:outerShdw>
                </a:effectLst>
                <a:sym typeface="+mn-ea"/>
              </a:rPr>
              <a:t>formularul</a:t>
            </a:r>
            <a:r>
              <a:rPr lang="en-US" sz="1500" b="1" dirty="0">
                <a:ln/>
                <a:solidFill>
                  <a:schemeClr val="tx1"/>
                </a:solidFill>
                <a:effectLst>
                  <a:outerShdw blurRad="38100" dist="19050" dir="2700000" algn="tl" rotWithShape="0">
                    <a:schemeClr val="dk1">
                      <a:alpha val="40000"/>
                    </a:schemeClr>
                  </a:outerShdw>
                </a:effectLst>
                <a:sym typeface="+mn-ea"/>
              </a:rPr>
              <a:t> </a:t>
            </a:r>
            <a:r>
              <a:rPr lang="en-US" sz="1500" b="1" dirty="0" err="1">
                <a:ln/>
                <a:solidFill>
                  <a:schemeClr val="tx1"/>
                </a:solidFill>
                <a:effectLst>
                  <a:outerShdw blurRad="38100" dist="19050" dir="2700000" algn="tl" rotWithShape="0">
                    <a:schemeClr val="dk1">
                      <a:alpha val="40000"/>
                    </a:schemeClr>
                  </a:outerShdw>
                </a:effectLst>
                <a:sym typeface="+mn-ea"/>
              </a:rPr>
              <a:t>Necesar</a:t>
            </a:r>
            <a:r>
              <a:rPr lang="en-US" sz="1500" b="1" dirty="0">
                <a:ln/>
                <a:solidFill>
                  <a:schemeClr val="tx1"/>
                </a:solidFill>
                <a:effectLst>
                  <a:outerShdw blurRad="38100" dist="19050" dir="2700000" algn="tl" rotWithShape="0">
                    <a:schemeClr val="dk1">
                      <a:alpha val="40000"/>
                    </a:schemeClr>
                  </a:outerShdw>
                </a:effectLst>
                <a:sym typeface="+mn-ea"/>
              </a:rPr>
              <a:t> de </a:t>
            </a:r>
            <a:r>
              <a:rPr lang="en-US" sz="1500" b="1" dirty="0" err="1">
                <a:ln/>
                <a:solidFill>
                  <a:schemeClr val="tx1"/>
                </a:solidFill>
                <a:effectLst>
                  <a:outerShdw blurRad="38100" dist="19050" dir="2700000" algn="tl" rotWithShape="0">
                    <a:schemeClr val="dk1">
                      <a:alpha val="40000"/>
                    </a:schemeClr>
                  </a:outerShdw>
                </a:effectLst>
                <a:sym typeface="+mn-ea"/>
              </a:rPr>
              <a:t>formare</a:t>
            </a:r>
            <a:r>
              <a:rPr lang="en-US" sz="1500" b="1" dirty="0">
                <a:ln/>
                <a:solidFill>
                  <a:schemeClr val="tx1"/>
                </a:solidFill>
                <a:effectLst>
                  <a:outerShdw blurRad="38100" dist="19050" dir="2700000" algn="tl" rotWithShape="0">
                    <a:schemeClr val="dk1">
                      <a:alpha val="40000"/>
                    </a:schemeClr>
                  </a:outerShdw>
                </a:effectLst>
                <a:sym typeface="+mn-ea"/>
              </a:rPr>
              <a:t> </a:t>
            </a:r>
            <a:r>
              <a:rPr lang="en-US" sz="1500" b="1" dirty="0" err="1">
                <a:ln/>
                <a:solidFill>
                  <a:schemeClr val="tx1"/>
                </a:solidFill>
                <a:effectLst>
                  <a:outerShdw blurRad="38100" dist="19050" dir="2700000" algn="tl" rotWithShape="0">
                    <a:schemeClr val="dk1">
                      <a:alpha val="40000"/>
                    </a:schemeClr>
                  </a:outerShdw>
                </a:effectLst>
                <a:sym typeface="+mn-ea"/>
              </a:rPr>
              <a:t>profesională</a:t>
            </a:r>
            <a:r>
              <a:rPr lang="en-US" sz="1500" b="1" dirty="0">
                <a:ln/>
                <a:solidFill>
                  <a:schemeClr val="tx1"/>
                </a:solidFill>
                <a:effectLst>
                  <a:outerShdw blurRad="38100" dist="19050" dir="2700000" algn="tl" rotWithShape="0">
                    <a:schemeClr val="dk1">
                      <a:alpha val="40000"/>
                    </a:schemeClr>
                  </a:outerShdw>
                </a:effectLst>
                <a:sym typeface="+mn-ea"/>
              </a:rPr>
              <a:t> F- 043.2  cu </a:t>
            </a:r>
            <a:r>
              <a:rPr lang="en-US" sz="1500" b="1" dirty="0" err="1">
                <a:ln/>
                <a:solidFill>
                  <a:schemeClr val="tx1"/>
                </a:solidFill>
                <a:effectLst>
                  <a:outerShdw blurRad="38100" dist="19050" dir="2700000" algn="tl" rotWithShape="0">
                    <a:schemeClr val="dk1">
                      <a:alpha val="40000"/>
                    </a:schemeClr>
                  </a:outerShdw>
                </a:effectLst>
                <a:sym typeface="+mn-ea"/>
              </a:rPr>
              <a:t>propunerile</a:t>
            </a:r>
            <a:r>
              <a:rPr lang="en-US" sz="1500" b="1" dirty="0">
                <a:ln/>
                <a:solidFill>
                  <a:schemeClr val="tx1"/>
                </a:solidFill>
                <a:effectLst>
                  <a:outerShdw blurRad="38100" dist="19050" dir="2700000" algn="tl" rotWithShape="0">
                    <a:schemeClr val="dk1">
                      <a:alpha val="40000"/>
                    </a:schemeClr>
                  </a:outerShdw>
                </a:effectLst>
                <a:sym typeface="+mn-ea"/>
              </a:rPr>
              <a:t> de FP </a:t>
            </a:r>
            <a:r>
              <a:rPr lang="en-US" sz="1500" b="1" dirty="0" err="1">
                <a:ln/>
                <a:solidFill>
                  <a:schemeClr val="tx1"/>
                </a:solidFill>
                <a:effectLst>
                  <a:outerShdw blurRad="38100" dist="19050" dir="2700000" algn="tl" rotWithShape="0">
                    <a:schemeClr val="dk1">
                      <a:alpha val="40000"/>
                    </a:schemeClr>
                  </a:outerShdw>
                </a:effectLst>
                <a:sym typeface="+mn-ea"/>
              </a:rPr>
              <a:t>pentru</a:t>
            </a:r>
            <a:r>
              <a:rPr lang="en-US" sz="1500" b="1" dirty="0">
                <a:ln/>
                <a:solidFill>
                  <a:schemeClr val="tx1"/>
                </a:solidFill>
                <a:effectLst>
                  <a:outerShdw blurRad="38100" dist="19050" dir="2700000" algn="tl" rotWithShape="0">
                    <a:schemeClr val="dk1">
                      <a:alpha val="40000"/>
                    </a:schemeClr>
                  </a:outerShdw>
                </a:effectLst>
                <a:sym typeface="+mn-ea"/>
              </a:rPr>
              <a:t> </a:t>
            </a:r>
            <a:r>
              <a:rPr lang="en-US" sz="1500" b="1" dirty="0" err="1">
                <a:ln/>
                <a:solidFill>
                  <a:schemeClr val="tx1"/>
                </a:solidFill>
                <a:effectLst>
                  <a:outerShdw blurRad="38100" dist="19050" dir="2700000" algn="tl" rotWithShape="0">
                    <a:schemeClr val="dk1">
                      <a:alpha val="40000"/>
                    </a:schemeClr>
                  </a:outerShdw>
                </a:effectLst>
                <a:sym typeface="+mn-ea"/>
              </a:rPr>
              <a:t>anul</a:t>
            </a:r>
            <a:r>
              <a:rPr lang="en-US" sz="1500" b="1" dirty="0">
                <a:ln/>
                <a:solidFill>
                  <a:schemeClr val="tx1"/>
                </a:solidFill>
                <a:effectLst>
                  <a:outerShdw blurRad="38100" dist="19050" dir="2700000" algn="tl" rotWithShape="0">
                    <a:schemeClr val="dk1">
                      <a:alpha val="40000"/>
                    </a:schemeClr>
                  </a:outerShdw>
                </a:effectLst>
                <a:sym typeface="+mn-ea"/>
              </a:rPr>
              <a:t> </a:t>
            </a:r>
            <a:r>
              <a:rPr lang="en-US" sz="1500" b="1" dirty="0" err="1">
                <a:ln/>
                <a:solidFill>
                  <a:schemeClr val="tx1"/>
                </a:solidFill>
                <a:effectLst>
                  <a:outerShdw blurRad="38100" dist="19050" dir="2700000" algn="tl" rotWithShape="0">
                    <a:schemeClr val="dk1">
                      <a:alpha val="40000"/>
                    </a:schemeClr>
                  </a:outerShdw>
                </a:effectLst>
                <a:sym typeface="+mn-ea"/>
              </a:rPr>
              <a:t>urmator</a:t>
            </a:r>
            <a:r>
              <a:rPr lang="en-US" sz="1500" b="1" dirty="0">
                <a:ln/>
                <a:solidFill>
                  <a:schemeClr val="tx1"/>
                </a:solidFill>
                <a:effectLst>
                  <a:outerShdw blurRad="38100" dist="19050" dir="2700000" algn="tl" rotWithShape="0">
                    <a:schemeClr val="dk1">
                      <a:alpha val="40000"/>
                    </a:schemeClr>
                  </a:outerShdw>
                </a:effectLst>
                <a:sym typeface="+mn-ea"/>
              </a:rPr>
              <a:t> </a:t>
            </a:r>
            <a:r>
              <a:rPr lang="en-US" sz="1500" b="1" dirty="0" err="1">
                <a:ln/>
                <a:solidFill>
                  <a:schemeClr val="tx1"/>
                </a:solidFill>
                <a:effectLst>
                  <a:outerShdw blurRad="38100" dist="19050" dir="2700000" algn="tl" rotWithShape="0">
                    <a:schemeClr val="dk1">
                      <a:alpha val="40000"/>
                    </a:schemeClr>
                  </a:outerShdw>
                </a:effectLst>
                <a:sym typeface="+mn-ea"/>
              </a:rPr>
              <a:t>realizând</a:t>
            </a:r>
            <a:r>
              <a:rPr lang="en-US" sz="1500" b="1" dirty="0">
                <a:ln/>
                <a:solidFill>
                  <a:schemeClr val="tx1"/>
                </a:solidFill>
                <a:effectLst>
                  <a:outerShdw blurRad="38100" dist="19050" dir="2700000" algn="tl" rotWithShape="0">
                    <a:schemeClr val="dk1">
                      <a:alpha val="40000"/>
                    </a:schemeClr>
                  </a:outerShdw>
                </a:effectLst>
                <a:sym typeface="+mn-ea"/>
              </a:rPr>
              <a:t> </a:t>
            </a:r>
            <a:r>
              <a:rPr lang="en-US" sz="1500" b="1" dirty="0" err="1">
                <a:ln/>
                <a:solidFill>
                  <a:schemeClr val="tx1"/>
                </a:solidFill>
                <a:effectLst>
                  <a:outerShdw blurRad="38100" dist="19050" dir="2700000" algn="tl" rotWithShape="0">
                    <a:schemeClr val="dk1">
                      <a:alpha val="40000"/>
                    </a:schemeClr>
                  </a:outerShdw>
                </a:effectLst>
                <a:sym typeface="+mn-ea"/>
              </a:rPr>
              <a:t>şi</a:t>
            </a:r>
            <a:r>
              <a:rPr lang="en-US" sz="1500" b="1" dirty="0">
                <a:ln/>
                <a:solidFill>
                  <a:schemeClr val="tx1"/>
                </a:solidFill>
                <a:effectLst>
                  <a:outerShdw blurRad="38100" dist="19050" dir="2700000" algn="tl" rotWithShape="0">
                    <a:schemeClr val="dk1">
                      <a:alpha val="40000"/>
                    </a:schemeClr>
                  </a:outerShdw>
                </a:effectLst>
                <a:sym typeface="+mn-ea"/>
              </a:rPr>
              <a:t> o </a:t>
            </a:r>
            <a:r>
              <a:rPr lang="en-US" sz="1500" b="1" dirty="0" err="1">
                <a:ln/>
                <a:solidFill>
                  <a:schemeClr val="tx1"/>
                </a:solidFill>
                <a:effectLst>
                  <a:outerShdw blurRad="38100" dist="19050" dir="2700000" algn="tl" rotWithShape="0">
                    <a:schemeClr val="dk1">
                      <a:alpha val="40000"/>
                    </a:schemeClr>
                  </a:outerShdw>
                </a:effectLst>
                <a:sym typeface="+mn-ea"/>
              </a:rPr>
              <a:t>prioritizare</a:t>
            </a:r>
            <a:r>
              <a:rPr lang="en-US" sz="1500" b="1" dirty="0">
                <a:ln/>
                <a:solidFill>
                  <a:schemeClr val="tx1"/>
                </a:solidFill>
                <a:effectLst>
                  <a:outerShdw blurRad="38100" dist="19050" dir="2700000" algn="tl" rotWithShape="0">
                    <a:schemeClr val="dk1">
                      <a:alpha val="40000"/>
                    </a:schemeClr>
                  </a:outerShdw>
                </a:effectLst>
                <a:sym typeface="+mn-ea"/>
              </a:rPr>
              <a:t> a </a:t>
            </a:r>
            <a:r>
              <a:rPr lang="en-US" sz="1500" b="1" dirty="0" err="1">
                <a:ln/>
                <a:solidFill>
                  <a:schemeClr val="tx1"/>
                </a:solidFill>
                <a:effectLst>
                  <a:outerShdw blurRad="38100" dist="19050" dir="2700000" algn="tl" rotWithShape="0">
                    <a:schemeClr val="dk1">
                      <a:alpha val="40000"/>
                    </a:schemeClr>
                  </a:outerShdw>
                </a:effectLst>
                <a:sym typeface="+mn-ea"/>
              </a:rPr>
              <a:t>programelor</a:t>
            </a:r>
            <a:r>
              <a:rPr lang="en-US" sz="1500" b="1" dirty="0">
                <a:ln/>
                <a:solidFill>
                  <a:schemeClr val="tx1"/>
                </a:solidFill>
                <a:effectLst>
                  <a:outerShdw blurRad="38100" dist="19050" dir="2700000" algn="tl" rotWithShape="0">
                    <a:schemeClr val="dk1">
                      <a:alpha val="40000"/>
                    </a:schemeClr>
                  </a:outerShdw>
                </a:effectLst>
                <a:sym typeface="+mn-ea"/>
              </a:rPr>
              <a:t> </a:t>
            </a:r>
            <a:r>
              <a:rPr lang="en-US" sz="1500" b="1" dirty="0" err="1">
                <a:ln/>
                <a:solidFill>
                  <a:schemeClr val="tx1"/>
                </a:solidFill>
                <a:effectLst>
                  <a:outerShdw blurRad="38100" dist="19050" dir="2700000" algn="tl" rotWithShape="0">
                    <a:schemeClr val="dk1">
                      <a:alpha val="40000"/>
                    </a:schemeClr>
                  </a:outerShdw>
                </a:effectLst>
                <a:sym typeface="+mn-ea"/>
              </a:rPr>
              <a:t>solicitate</a:t>
            </a:r>
            <a:r>
              <a:rPr lang="en-US" sz="1500" b="1" dirty="0">
                <a:ln/>
                <a:solidFill>
                  <a:schemeClr val="tx1"/>
                </a:solidFill>
                <a:effectLst>
                  <a:outerShdw blurRad="38100" dist="19050" dir="2700000" algn="tl" rotWithShape="0">
                    <a:schemeClr val="dk1">
                      <a:alpha val="40000"/>
                    </a:schemeClr>
                  </a:outerShdw>
                </a:effectLst>
                <a:sym typeface="+mn-ea"/>
              </a:rPr>
              <a:t>  </a:t>
            </a:r>
            <a:r>
              <a:rPr lang="en-US" sz="1500" b="1" dirty="0" err="1">
                <a:ln/>
                <a:solidFill>
                  <a:schemeClr val="tx1"/>
                </a:solidFill>
                <a:effectLst>
                  <a:outerShdw blurRad="38100" dist="19050" dir="2700000" algn="tl" rotWithShape="0">
                    <a:schemeClr val="dk1">
                      <a:alpha val="40000"/>
                    </a:schemeClr>
                  </a:outerShdw>
                </a:effectLst>
                <a:sym typeface="+mn-ea"/>
              </a:rPr>
              <a:t>apoi</a:t>
            </a:r>
            <a:r>
              <a:rPr lang="en-US" sz="1500" b="1" dirty="0">
                <a:ln/>
                <a:solidFill>
                  <a:schemeClr val="tx1"/>
                </a:solidFill>
                <a:effectLst>
                  <a:outerShdw blurRad="38100" dist="19050" dir="2700000" algn="tl" rotWithShape="0">
                    <a:schemeClr val="dk1">
                      <a:alpha val="40000"/>
                    </a:schemeClr>
                  </a:outerShdw>
                </a:effectLst>
                <a:sym typeface="+mn-ea"/>
              </a:rPr>
              <a:t> le </a:t>
            </a:r>
            <a:r>
              <a:rPr lang="en-US" sz="1500" b="1" dirty="0" err="1">
                <a:ln/>
                <a:solidFill>
                  <a:schemeClr val="tx1"/>
                </a:solidFill>
                <a:effectLst>
                  <a:outerShdw blurRad="38100" dist="19050" dir="2700000" algn="tl" rotWithShape="0">
                    <a:schemeClr val="dk1">
                      <a:alpha val="40000"/>
                    </a:schemeClr>
                  </a:outerShdw>
                </a:effectLst>
                <a:sym typeface="+mn-ea"/>
              </a:rPr>
              <a:t>supun</a:t>
            </a:r>
            <a:r>
              <a:rPr lang="en-US" sz="1500" b="1" dirty="0">
                <a:ln/>
                <a:solidFill>
                  <a:schemeClr val="tx1"/>
                </a:solidFill>
                <a:effectLst>
                  <a:outerShdw blurRad="38100" dist="19050" dir="2700000" algn="tl" rotWithShape="0">
                    <a:schemeClr val="dk1">
                      <a:alpha val="40000"/>
                    </a:schemeClr>
                  </a:outerShdw>
                </a:effectLst>
                <a:sym typeface="+mn-ea"/>
              </a:rPr>
              <a:t> </a:t>
            </a:r>
            <a:r>
              <a:rPr lang="en-US" sz="1500" b="1" dirty="0" err="1">
                <a:ln/>
                <a:solidFill>
                  <a:schemeClr val="tx1"/>
                </a:solidFill>
                <a:effectLst>
                  <a:outerShdw blurRad="38100" dist="19050" dir="2700000" algn="tl" rotWithShape="0">
                    <a:schemeClr val="dk1">
                      <a:alpha val="40000"/>
                    </a:schemeClr>
                  </a:outerShdw>
                </a:effectLst>
                <a:sym typeface="+mn-ea"/>
              </a:rPr>
              <a:t>spre</a:t>
            </a:r>
            <a:r>
              <a:rPr lang="en-US" sz="1500" b="1" dirty="0">
                <a:ln/>
                <a:solidFill>
                  <a:schemeClr val="tx1"/>
                </a:solidFill>
                <a:effectLst>
                  <a:outerShdw blurRad="38100" dist="19050" dir="2700000" algn="tl" rotWithShape="0">
                    <a:schemeClr val="dk1">
                      <a:alpha val="40000"/>
                    </a:schemeClr>
                  </a:outerShdw>
                </a:effectLst>
                <a:sym typeface="+mn-ea"/>
              </a:rPr>
              <a:t> </a:t>
            </a:r>
            <a:r>
              <a:rPr lang="en-US" sz="1500" b="1" dirty="0" err="1">
                <a:ln/>
                <a:solidFill>
                  <a:schemeClr val="tx1"/>
                </a:solidFill>
                <a:effectLst>
                  <a:outerShdw blurRad="38100" dist="19050" dir="2700000" algn="tl" rotWithShape="0">
                    <a:schemeClr val="dk1">
                      <a:alpha val="40000"/>
                    </a:schemeClr>
                  </a:outerShdw>
                </a:effectLst>
                <a:sym typeface="+mn-ea"/>
              </a:rPr>
              <a:t>analiză</a:t>
            </a:r>
            <a:r>
              <a:rPr lang="en-US" sz="1500" b="1" dirty="0">
                <a:ln/>
                <a:solidFill>
                  <a:schemeClr val="tx1"/>
                </a:solidFill>
                <a:effectLst>
                  <a:outerShdw blurRad="38100" dist="19050" dir="2700000" algn="tl" rotWithShape="0">
                    <a:schemeClr val="dk1">
                      <a:alpha val="40000"/>
                    </a:schemeClr>
                  </a:outerShdw>
                </a:effectLst>
                <a:sym typeface="+mn-ea"/>
              </a:rPr>
              <a:t> </a:t>
            </a:r>
            <a:r>
              <a:rPr lang="en-US" sz="1500" b="1" dirty="0" err="1">
                <a:ln/>
                <a:solidFill>
                  <a:schemeClr val="tx1"/>
                </a:solidFill>
                <a:effectLst>
                  <a:outerShdw blurRad="38100" dist="19050" dir="2700000" algn="tl" rotWithShape="0">
                    <a:schemeClr val="dk1">
                      <a:alpha val="40000"/>
                    </a:schemeClr>
                  </a:outerShdw>
                </a:effectLst>
                <a:sym typeface="+mn-ea"/>
              </a:rPr>
              <a:t>şi</a:t>
            </a:r>
            <a:r>
              <a:rPr lang="en-US" sz="1500" b="1" dirty="0">
                <a:ln/>
                <a:solidFill>
                  <a:schemeClr val="tx1"/>
                </a:solidFill>
                <a:effectLst>
                  <a:outerShdw blurRad="38100" dist="19050" dir="2700000" algn="tl" rotWithShape="0">
                    <a:schemeClr val="dk1">
                      <a:alpha val="40000"/>
                    </a:schemeClr>
                  </a:outerShdw>
                </a:effectLst>
                <a:sym typeface="+mn-ea"/>
              </a:rPr>
              <a:t> </a:t>
            </a:r>
            <a:r>
              <a:rPr lang="en-US" sz="1500" b="1" dirty="0" err="1">
                <a:ln/>
                <a:solidFill>
                  <a:schemeClr val="tx1"/>
                </a:solidFill>
                <a:effectLst>
                  <a:outerShdw blurRad="38100" dist="19050" dir="2700000" algn="tl" rotWithShape="0">
                    <a:schemeClr val="dk1">
                      <a:alpha val="40000"/>
                    </a:schemeClr>
                  </a:outerShdw>
                </a:effectLst>
                <a:sym typeface="+mn-ea"/>
              </a:rPr>
              <a:t>aprobare</a:t>
            </a:r>
            <a:r>
              <a:rPr lang="en-US" sz="1500" b="1" dirty="0">
                <a:ln/>
                <a:solidFill>
                  <a:schemeClr val="tx1"/>
                </a:solidFill>
                <a:effectLst>
                  <a:outerShdw blurRad="38100" dist="19050" dir="2700000" algn="tl" rotWithShape="0">
                    <a:schemeClr val="dk1">
                      <a:alpha val="40000"/>
                    </a:schemeClr>
                  </a:outerShdw>
                </a:effectLst>
                <a:sym typeface="+mn-ea"/>
              </a:rPr>
              <a:t> </a:t>
            </a:r>
            <a:r>
              <a:rPr lang="en-US" sz="1500" b="1" dirty="0" err="1">
                <a:ln/>
                <a:solidFill>
                  <a:schemeClr val="tx1"/>
                </a:solidFill>
                <a:effectLst>
                  <a:outerShdw blurRad="38100" dist="19050" dir="2700000" algn="tl" rotWithShape="0">
                    <a:schemeClr val="dk1">
                      <a:alpha val="40000"/>
                    </a:schemeClr>
                  </a:outerShdw>
                </a:effectLst>
                <a:sym typeface="+mn-ea"/>
              </a:rPr>
              <a:t>directorului</a:t>
            </a:r>
            <a:r>
              <a:rPr lang="en-US" sz="1500" b="1" dirty="0">
                <a:ln/>
                <a:solidFill>
                  <a:schemeClr val="tx1"/>
                </a:solidFill>
                <a:effectLst>
                  <a:outerShdw blurRad="38100" dist="19050" dir="2700000" algn="tl" rotWithShape="0">
                    <a:schemeClr val="dk1">
                      <a:alpha val="40000"/>
                    </a:schemeClr>
                  </a:outerShdw>
                </a:effectLst>
                <a:sym typeface="+mn-ea"/>
              </a:rPr>
              <a:t> </a:t>
            </a:r>
            <a:r>
              <a:rPr lang="en-US" sz="1500" b="1" dirty="0" err="1">
                <a:ln/>
                <a:solidFill>
                  <a:schemeClr val="tx1"/>
                </a:solidFill>
                <a:effectLst>
                  <a:outerShdw blurRad="38100" dist="19050" dir="2700000" algn="tl" rotWithShape="0">
                    <a:schemeClr val="dk1">
                      <a:alpha val="40000"/>
                    </a:schemeClr>
                  </a:outerShdw>
                </a:effectLst>
                <a:sym typeface="+mn-ea"/>
              </a:rPr>
              <a:t>coordonator</a:t>
            </a:r>
            <a:r>
              <a:rPr lang="en-US" sz="1500" b="1" dirty="0">
                <a:ln/>
                <a:solidFill>
                  <a:schemeClr val="tx1"/>
                </a:solidFill>
                <a:effectLst>
                  <a:outerShdw blurRad="38100" dist="19050" dir="2700000" algn="tl" rotWithShape="0">
                    <a:schemeClr val="dk1">
                      <a:alpha val="40000"/>
                    </a:schemeClr>
                  </a:outerShdw>
                </a:effectLst>
                <a:sym typeface="+mn-ea"/>
              </a:rPr>
              <a:t>.</a:t>
            </a:r>
            <a:endParaRPr lang="en-US" sz="1500" b="1" i="1" dirty="0">
              <a:ln/>
              <a:solidFill>
                <a:schemeClr val="tx1"/>
              </a:solidFill>
              <a:effectLst>
                <a:outerShdw blurRad="38100" dist="19050" dir="2700000" algn="tl" rotWithShape="0">
                  <a:schemeClr val="dk1">
                    <a:alpha val="40000"/>
                  </a:schemeClr>
                </a:outerShdw>
              </a:effectLst>
              <a:ea typeface="Arial" panose="020B0604020202020204" pitchFamily="34" charset="0"/>
              <a:cs typeface="Calibri" panose="020F0502020204030204" charset="0"/>
              <a:sym typeface="+mn-ea"/>
            </a:endParaRPr>
          </a:p>
          <a:p>
            <a:pPr lvl="1">
              <a:lnSpc>
                <a:spcPct val="100000"/>
              </a:lnSpc>
              <a:spcBef>
                <a:spcPts val="0"/>
              </a:spcBef>
              <a:spcAft>
                <a:spcPts val="0"/>
              </a:spcAft>
            </a:pPr>
            <a:endParaRPr lang="ro-RO" b="1" i="1" dirty="0" smtClean="0">
              <a:solidFill>
                <a:schemeClr val="tx1"/>
              </a:solidFill>
              <a:effectLst>
                <a:outerShdw blurRad="38100" dist="19050" dir="2700000" algn="tl" rotWithShape="0">
                  <a:schemeClr val="dk1">
                    <a:alpha val="40000"/>
                  </a:schemeClr>
                </a:outerShdw>
              </a:effectLst>
              <a:sym typeface="+mn-ea"/>
            </a:endParaRPr>
          </a:p>
          <a:p>
            <a:pPr lvl="0" algn="l">
              <a:buFont typeface="Arial" panose="020B0604020202020204" pitchFamily="34" charset="0"/>
              <a:tabLst>
                <a:tab pos="2190750" algn="l"/>
              </a:tabLst>
            </a:pPr>
            <a:endParaRPr lang="en-US" dirty="0"/>
          </a:p>
        </p:txBody>
      </p:sp>
    </p:spTree>
    <p:extLst>
      <p:ext uri="{BB962C8B-B14F-4D97-AF65-F5344CB8AC3E}">
        <p14:creationId xmlns:p14="http://schemas.microsoft.com/office/powerpoint/2010/main" val="955636080"/>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50" y="6315710"/>
            <a:ext cx="8536305" cy="383540"/>
          </a:xfrm>
        </p:spPr>
        <p:txBody>
          <a:bodyPr wrap="square"/>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panose="020B0604020202020204" pitchFamily="34"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7" name="TextBox 6"/>
          <p:cNvSpPr txBox="1"/>
          <p:nvPr/>
        </p:nvSpPr>
        <p:spPr>
          <a:xfrm>
            <a:off x="215900" y="1257935"/>
            <a:ext cx="8771255" cy="583565"/>
          </a:xfrm>
          <a:prstGeom prst="rect">
            <a:avLst/>
          </a:prstGeom>
          <a:noFill/>
          <a:effectLst>
            <a:reflection blurRad="6350" endPos="0" dist="101600" dir="5400000" sy="-100000" algn="bl" rotWithShape="0"/>
          </a:effectLst>
        </p:spPr>
        <p:txBody>
          <a:bodyPr wrap="square" rtlCol="0">
            <a:spAutoFit/>
          </a:bodyPr>
          <a:lstStyle/>
          <a:p>
            <a:r>
              <a:rPr lang="ro-RO" sz="3200" i="1" dirty="0" smtClean="0">
                <a:solidFill>
                  <a:srgbClr val="000000">
                    <a:lumMod val="50000"/>
                    <a:lumOff val="50000"/>
                  </a:srgbClr>
                </a:solidFill>
                <a:latin typeface="Arial" panose="020B0604020202020204" pitchFamily="34" charset="0"/>
                <a:cs typeface="Arial" panose="020B0604020202020204" pitchFamily="34" charset="0"/>
              </a:rPr>
              <a:t>2.</a:t>
            </a:r>
            <a:r>
              <a:rPr lang="ro-RO" sz="3200" i="1" dirty="0">
                <a:solidFill>
                  <a:srgbClr val="000000">
                    <a:lumMod val="50000"/>
                    <a:lumOff val="50000"/>
                  </a:srgbClr>
                </a:solidFill>
                <a:latin typeface="Arial" panose="020B0604020202020204" pitchFamily="34" charset="0"/>
                <a:cs typeface="Arial" panose="020B0604020202020204" pitchFamily="34" charset="0"/>
              </a:rPr>
              <a:t>5</a:t>
            </a:r>
            <a:r>
              <a:rPr lang="ro-RO" sz="3200" i="1" dirty="0" smtClean="0">
                <a:solidFill>
                  <a:srgbClr val="000000">
                    <a:lumMod val="50000"/>
                    <a:lumOff val="50000"/>
                  </a:srgbClr>
                </a:solidFill>
                <a:latin typeface="Arial" panose="020B0604020202020204" pitchFamily="34" charset="0"/>
                <a:cs typeface="Arial" panose="020B0604020202020204" pitchFamily="34" charset="0"/>
              </a:rPr>
              <a:t>. </a:t>
            </a:r>
            <a:r>
              <a:rPr lang="ro-RO" sz="3200" i="1" dirty="0" smtClean="0">
                <a:solidFill>
                  <a:srgbClr val="000000">
                    <a:lumMod val="50000"/>
                    <a:lumOff val="50000"/>
                  </a:srgbClr>
                </a:solidFill>
                <a:latin typeface="Arial" panose="020B0604020202020204" pitchFamily="34" charset="0"/>
                <a:cs typeface="Arial" panose="020B0604020202020204" pitchFamily="34" charset="0"/>
                <a:sym typeface="+mn-ea"/>
              </a:rPr>
              <a:t>Planul Anual de Formare Profesională</a:t>
            </a:r>
            <a:endParaRPr lang="ro-RO" sz="3200" i="1" dirty="0" smtClean="0">
              <a:solidFill>
                <a:srgbClr val="2C87C8"/>
              </a:solidFill>
              <a:latin typeface="Arial" panose="020B0604020202020204" pitchFamily="34" charset="0"/>
              <a:cs typeface="Arial" panose="020B0604020202020204" pitchFamily="34" charset="0"/>
            </a:endParaRPr>
          </a:p>
        </p:txBody>
      </p:sp>
      <p:sp>
        <p:nvSpPr>
          <p:cNvPr id="4" name="Title 1"/>
          <p:cNvSpPr>
            <a:spLocks noGrp="1"/>
          </p:cNvSpPr>
          <p:nvPr/>
        </p:nvSpPr>
        <p:spPr>
          <a:xfrm>
            <a:off x="226060" y="2150586"/>
            <a:ext cx="3644572" cy="4970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o-RO" sz="3200" i="1" dirty="0" smtClean="0">
                <a:solidFill>
                  <a:srgbClr val="2C87C8"/>
                </a:solidFill>
              </a:rPr>
              <a:t>Cuprins</a:t>
            </a:r>
            <a:endParaRPr lang="en-US" sz="3200" i="1" dirty="0">
              <a:solidFill>
                <a:srgbClr val="000000"/>
              </a:solidFill>
            </a:endParaRPr>
          </a:p>
        </p:txBody>
      </p:sp>
      <p:grpSp>
        <p:nvGrpSpPr>
          <p:cNvPr id="6" name="Group 5"/>
          <p:cNvGrpSpPr/>
          <p:nvPr/>
        </p:nvGrpSpPr>
        <p:grpSpPr>
          <a:xfrm>
            <a:off x="327025" y="1841500"/>
            <a:ext cx="8049260" cy="87630"/>
            <a:chOff x="954194" y="783014"/>
            <a:chExt cx="6151685" cy="87766"/>
          </a:xfrm>
        </p:grpSpPr>
        <p:sp>
          <p:nvSpPr>
            <p:cNvPr id="8" name="Chevron 7"/>
            <p:cNvSpPr/>
            <p:nvPr/>
          </p:nvSpPr>
          <p:spPr>
            <a:xfrm>
              <a:off x="95419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9" name="Chevron 8"/>
            <p:cNvSpPr/>
            <p:nvPr/>
          </p:nvSpPr>
          <p:spPr>
            <a:xfrm>
              <a:off x="107018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0" name="Chevron 9"/>
            <p:cNvSpPr/>
            <p:nvPr/>
          </p:nvSpPr>
          <p:spPr>
            <a:xfrm>
              <a:off x="118618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1" name="Chevron 10"/>
            <p:cNvSpPr/>
            <p:nvPr/>
          </p:nvSpPr>
          <p:spPr>
            <a:xfrm>
              <a:off x="129643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 name="Chevron 4"/>
            <p:cNvSpPr/>
            <p:nvPr/>
          </p:nvSpPr>
          <p:spPr>
            <a:xfrm>
              <a:off x="141242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4" name="Chevron 13"/>
            <p:cNvSpPr/>
            <p:nvPr/>
          </p:nvSpPr>
          <p:spPr>
            <a:xfrm>
              <a:off x="152842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6" name="Chevron 15"/>
            <p:cNvSpPr/>
            <p:nvPr/>
          </p:nvSpPr>
          <p:spPr>
            <a:xfrm>
              <a:off x="164486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7" name="Chevron 16"/>
            <p:cNvSpPr/>
            <p:nvPr/>
          </p:nvSpPr>
          <p:spPr>
            <a:xfrm>
              <a:off x="176085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9" name="Chevron 18"/>
            <p:cNvSpPr/>
            <p:nvPr/>
          </p:nvSpPr>
          <p:spPr>
            <a:xfrm>
              <a:off x="187685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0" name="Chevron 19"/>
            <p:cNvSpPr/>
            <p:nvPr/>
          </p:nvSpPr>
          <p:spPr>
            <a:xfrm>
              <a:off x="198710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6" name="Chevron 25"/>
            <p:cNvSpPr/>
            <p:nvPr/>
          </p:nvSpPr>
          <p:spPr>
            <a:xfrm>
              <a:off x="210309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7" name="Chevron 26"/>
            <p:cNvSpPr/>
            <p:nvPr/>
          </p:nvSpPr>
          <p:spPr>
            <a:xfrm>
              <a:off x="221909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8" name="Chevron 27"/>
            <p:cNvSpPr/>
            <p:nvPr/>
          </p:nvSpPr>
          <p:spPr>
            <a:xfrm>
              <a:off x="232268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9" name="Chevron 28"/>
            <p:cNvSpPr/>
            <p:nvPr/>
          </p:nvSpPr>
          <p:spPr>
            <a:xfrm>
              <a:off x="243868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0" name="Chevron 29"/>
            <p:cNvSpPr/>
            <p:nvPr/>
          </p:nvSpPr>
          <p:spPr>
            <a:xfrm>
              <a:off x="255467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1" name="Chevron 30"/>
            <p:cNvSpPr/>
            <p:nvPr/>
          </p:nvSpPr>
          <p:spPr>
            <a:xfrm>
              <a:off x="266492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2" name="Chevron 31"/>
            <p:cNvSpPr/>
            <p:nvPr/>
          </p:nvSpPr>
          <p:spPr>
            <a:xfrm>
              <a:off x="278091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3" name="Chevron 32"/>
            <p:cNvSpPr/>
            <p:nvPr/>
          </p:nvSpPr>
          <p:spPr>
            <a:xfrm>
              <a:off x="289691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4" name="Chevron 33"/>
            <p:cNvSpPr/>
            <p:nvPr/>
          </p:nvSpPr>
          <p:spPr>
            <a:xfrm>
              <a:off x="301335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5" name="Chevron 34"/>
            <p:cNvSpPr/>
            <p:nvPr/>
          </p:nvSpPr>
          <p:spPr>
            <a:xfrm>
              <a:off x="312935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6" name="Chevron 35"/>
            <p:cNvSpPr/>
            <p:nvPr/>
          </p:nvSpPr>
          <p:spPr>
            <a:xfrm>
              <a:off x="324534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7" name="Chevron 36"/>
            <p:cNvSpPr/>
            <p:nvPr/>
          </p:nvSpPr>
          <p:spPr>
            <a:xfrm>
              <a:off x="335559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8" name="Chevron 37"/>
            <p:cNvSpPr/>
            <p:nvPr/>
          </p:nvSpPr>
          <p:spPr>
            <a:xfrm>
              <a:off x="347158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9" name="Chevron 38"/>
            <p:cNvSpPr/>
            <p:nvPr/>
          </p:nvSpPr>
          <p:spPr>
            <a:xfrm>
              <a:off x="358758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0" name="Chevron 39"/>
            <p:cNvSpPr/>
            <p:nvPr/>
          </p:nvSpPr>
          <p:spPr>
            <a:xfrm>
              <a:off x="369783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1" name="Chevron 40"/>
            <p:cNvSpPr/>
            <p:nvPr/>
          </p:nvSpPr>
          <p:spPr>
            <a:xfrm>
              <a:off x="381382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2" name="Chevron 41"/>
            <p:cNvSpPr/>
            <p:nvPr/>
          </p:nvSpPr>
          <p:spPr>
            <a:xfrm>
              <a:off x="392982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3" name="Chevron 42"/>
            <p:cNvSpPr/>
            <p:nvPr/>
          </p:nvSpPr>
          <p:spPr>
            <a:xfrm>
              <a:off x="404007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4" name="Chevron 43"/>
            <p:cNvSpPr/>
            <p:nvPr/>
          </p:nvSpPr>
          <p:spPr>
            <a:xfrm>
              <a:off x="415606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5" name="Chevron 44"/>
            <p:cNvSpPr/>
            <p:nvPr/>
          </p:nvSpPr>
          <p:spPr>
            <a:xfrm>
              <a:off x="427205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6" name="Chevron 45"/>
            <p:cNvSpPr/>
            <p:nvPr/>
          </p:nvSpPr>
          <p:spPr>
            <a:xfrm>
              <a:off x="438850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7" name="Chevron 46"/>
            <p:cNvSpPr/>
            <p:nvPr/>
          </p:nvSpPr>
          <p:spPr>
            <a:xfrm>
              <a:off x="450449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8" name="Chevron 47"/>
            <p:cNvSpPr/>
            <p:nvPr/>
          </p:nvSpPr>
          <p:spPr>
            <a:xfrm>
              <a:off x="462049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9" name="Chevron 48"/>
            <p:cNvSpPr/>
            <p:nvPr/>
          </p:nvSpPr>
          <p:spPr>
            <a:xfrm>
              <a:off x="473074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0" name="Chevron 49"/>
            <p:cNvSpPr/>
            <p:nvPr/>
          </p:nvSpPr>
          <p:spPr>
            <a:xfrm>
              <a:off x="484673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1" name="Chevron 50"/>
            <p:cNvSpPr/>
            <p:nvPr/>
          </p:nvSpPr>
          <p:spPr>
            <a:xfrm>
              <a:off x="496273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2" name="Chevron 51"/>
            <p:cNvSpPr/>
            <p:nvPr/>
          </p:nvSpPr>
          <p:spPr>
            <a:xfrm>
              <a:off x="506632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3" name="Chevron 52"/>
            <p:cNvSpPr/>
            <p:nvPr/>
          </p:nvSpPr>
          <p:spPr>
            <a:xfrm>
              <a:off x="517203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4" name="Chevron 53"/>
            <p:cNvSpPr/>
            <p:nvPr/>
          </p:nvSpPr>
          <p:spPr>
            <a:xfrm>
              <a:off x="528803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5" name="Chevron 54"/>
            <p:cNvSpPr/>
            <p:nvPr/>
          </p:nvSpPr>
          <p:spPr>
            <a:xfrm>
              <a:off x="540402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6" name="Chevron 55"/>
            <p:cNvSpPr/>
            <p:nvPr/>
          </p:nvSpPr>
          <p:spPr>
            <a:xfrm>
              <a:off x="552047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7" name="Chevron 56"/>
            <p:cNvSpPr/>
            <p:nvPr/>
          </p:nvSpPr>
          <p:spPr>
            <a:xfrm>
              <a:off x="563646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8" name="Chevron 57"/>
            <p:cNvSpPr/>
            <p:nvPr/>
          </p:nvSpPr>
          <p:spPr>
            <a:xfrm>
              <a:off x="575245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9" name="Chevron 58"/>
            <p:cNvSpPr/>
            <p:nvPr/>
          </p:nvSpPr>
          <p:spPr>
            <a:xfrm>
              <a:off x="586270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0" name="Chevron 59"/>
            <p:cNvSpPr/>
            <p:nvPr/>
          </p:nvSpPr>
          <p:spPr>
            <a:xfrm>
              <a:off x="597870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1" name="Chevron 60"/>
            <p:cNvSpPr/>
            <p:nvPr/>
          </p:nvSpPr>
          <p:spPr>
            <a:xfrm>
              <a:off x="609469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2" name="Chevron 61"/>
            <p:cNvSpPr/>
            <p:nvPr/>
          </p:nvSpPr>
          <p:spPr>
            <a:xfrm>
              <a:off x="620494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3" name="Chevron 62"/>
            <p:cNvSpPr/>
            <p:nvPr/>
          </p:nvSpPr>
          <p:spPr>
            <a:xfrm>
              <a:off x="632094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4" name="Chevron 63"/>
            <p:cNvSpPr/>
            <p:nvPr/>
          </p:nvSpPr>
          <p:spPr>
            <a:xfrm>
              <a:off x="643693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5" name="Chevron 64"/>
            <p:cNvSpPr/>
            <p:nvPr/>
          </p:nvSpPr>
          <p:spPr>
            <a:xfrm>
              <a:off x="654718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6" name="Chevron 65"/>
            <p:cNvSpPr/>
            <p:nvPr/>
          </p:nvSpPr>
          <p:spPr>
            <a:xfrm>
              <a:off x="666317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7" name="Chevron 66"/>
            <p:cNvSpPr/>
            <p:nvPr/>
          </p:nvSpPr>
          <p:spPr>
            <a:xfrm>
              <a:off x="677917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8" name="Chevron 67"/>
            <p:cNvSpPr/>
            <p:nvPr/>
          </p:nvSpPr>
          <p:spPr>
            <a:xfrm>
              <a:off x="689561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9" name="Chevron 68"/>
            <p:cNvSpPr/>
            <p:nvPr/>
          </p:nvSpPr>
          <p:spPr>
            <a:xfrm>
              <a:off x="701161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grpSp>
      <p:sp>
        <p:nvSpPr>
          <p:cNvPr id="70" name="Content Placeholder 69"/>
          <p:cNvSpPr>
            <a:spLocks noGrp="1"/>
          </p:cNvSpPr>
          <p:nvPr>
            <p:ph idx="1"/>
          </p:nvPr>
        </p:nvSpPr>
        <p:spPr>
          <a:xfrm>
            <a:off x="226060" y="2647950"/>
            <a:ext cx="8554720" cy="2835275"/>
          </a:xfrm>
        </p:spPr>
        <p:txBody>
          <a:bodyPr/>
          <a:lstStyle/>
          <a:p>
            <a:pPr>
              <a:buBlip>
                <a:blip r:embed="rId11"/>
              </a:buBlip>
            </a:pPr>
            <a:r>
              <a:rPr lang="ro-RO" i="1" dirty="0">
                <a:ln/>
                <a:solidFill>
                  <a:schemeClr val="tx1"/>
                </a:solidFill>
                <a:effectLst>
                  <a:outerShdw blurRad="38100" dist="19050" dir="2700000" algn="tl" rotWithShape="0">
                    <a:schemeClr val="dk1">
                      <a:alpha val="40000"/>
                    </a:schemeClr>
                  </a:outerShdw>
                </a:effectLst>
                <a:sym typeface="+mn-ea"/>
              </a:rPr>
              <a:t> </a:t>
            </a:r>
            <a:r>
              <a:rPr lang="en-US" b="1" i="1" dirty="0" err="1" smtClean="0">
                <a:ln/>
                <a:solidFill>
                  <a:schemeClr val="tx1"/>
                </a:solidFill>
                <a:effectLst>
                  <a:outerShdw blurRad="38100" dist="19050" dir="2700000" algn="tl" rotWithShape="0">
                    <a:schemeClr val="dk1">
                      <a:alpha val="40000"/>
                    </a:schemeClr>
                  </a:outerShdw>
                </a:effectLst>
                <a:sym typeface="+mn-ea"/>
              </a:rPr>
              <a:t>Elaborarea</a:t>
            </a:r>
            <a:r>
              <a:rPr lang="en-US" b="1" i="1" dirty="0" smtClean="0">
                <a:ln/>
                <a:solidFill>
                  <a:schemeClr val="tx1"/>
                </a:solidFill>
                <a:effectLst>
                  <a:outerShdw blurRad="38100" dist="19050" dir="2700000" algn="tl" rotWithShape="0">
                    <a:schemeClr val="dk1">
                      <a:alpha val="40000"/>
                    </a:schemeClr>
                  </a:outerShdw>
                </a:effectLst>
                <a:sym typeface="+mn-ea"/>
              </a:rPr>
              <a:t> </a:t>
            </a:r>
            <a:r>
              <a:rPr lang="en-US" b="1" i="1" dirty="0" err="1">
                <a:ln/>
                <a:solidFill>
                  <a:schemeClr val="tx1"/>
                </a:solidFill>
                <a:effectLst>
                  <a:outerShdw blurRad="38100" dist="19050" dir="2700000" algn="tl" rotWithShape="0">
                    <a:schemeClr val="dk1">
                      <a:alpha val="40000"/>
                    </a:schemeClr>
                  </a:outerShdw>
                </a:effectLst>
                <a:sym typeface="+mn-ea"/>
              </a:rPr>
              <a:t>planului</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err="1">
                <a:ln/>
                <a:solidFill>
                  <a:schemeClr val="tx1"/>
                </a:solidFill>
                <a:effectLst>
                  <a:outerShdw blurRad="38100" dist="19050" dir="2700000" algn="tl" rotWithShape="0">
                    <a:schemeClr val="dk1">
                      <a:alpha val="40000"/>
                    </a:schemeClr>
                  </a:outerShdw>
                </a:effectLst>
                <a:sym typeface="+mn-ea"/>
              </a:rPr>
              <a:t>anual</a:t>
            </a:r>
            <a:r>
              <a:rPr lang="en-US" b="1" i="1" dirty="0">
                <a:ln/>
                <a:solidFill>
                  <a:schemeClr val="tx1"/>
                </a:solidFill>
                <a:effectLst>
                  <a:outerShdw blurRad="38100" dist="19050" dir="2700000" algn="tl" rotWithShape="0">
                    <a:schemeClr val="dk1">
                      <a:alpha val="40000"/>
                    </a:schemeClr>
                  </a:outerShdw>
                </a:effectLst>
                <a:sym typeface="+mn-ea"/>
              </a:rPr>
              <a:t> de </a:t>
            </a:r>
            <a:r>
              <a:rPr lang="en-US" b="1" i="1" dirty="0" err="1">
                <a:ln/>
                <a:solidFill>
                  <a:schemeClr val="tx1"/>
                </a:solidFill>
                <a:effectLst>
                  <a:outerShdw blurRad="38100" dist="19050" dir="2700000" algn="tl" rotWithShape="0">
                    <a:schemeClr val="dk1">
                      <a:alpha val="40000"/>
                    </a:schemeClr>
                  </a:outerShdw>
                </a:effectLst>
                <a:sym typeface="+mn-ea"/>
              </a:rPr>
              <a:t>formare</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err="1">
                <a:ln/>
                <a:solidFill>
                  <a:schemeClr val="tx1"/>
                </a:solidFill>
                <a:effectLst>
                  <a:outerShdw blurRad="38100" dist="19050" dir="2700000" algn="tl" rotWithShape="0">
                    <a:schemeClr val="dk1">
                      <a:alpha val="40000"/>
                    </a:schemeClr>
                  </a:outerShdw>
                </a:effectLst>
                <a:sym typeface="+mn-ea"/>
              </a:rPr>
              <a:t>profesionala</a:t>
            </a:r>
            <a:r>
              <a:rPr lang="en-US" b="1" i="1" dirty="0">
                <a:ln/>
                <a:solidFill>
                  <a:schemeClr val="tx1"/>
                </a:solidFill>
                <a:effectLst>
                  <a:outerShdw blurRad="38100" dist="19050" dir="2700000" algn="tl" rotWithShape="0">
                    <a:schemeClr val="dk1">
                      <a:alpha val="40000"/>
                    </a:schemeClr>
                  </a:outerShdw>
                </a:effectLst>
                <a:sym typeface="+mn-ea"/>
              </a:rPr>
              <a:t> </a:t>
            </a:r>
            <a:r>
              <a:rPr lang="en-US" b="1" i="1" dirty="0" err="1" smtClean="0">
                <a:ln/>
                <a:solidFill>
                  <a:schemeClr val="tx1"/>
                </a:solidFill>
                <a:effectLst>
                  <a:outerShdw blurRad="38100" dist="19050" dir="2700000" algn="tl" rotWithShape="0">
                    <a:schemeClr val="dk1">
                      <a:alpha val="40000"/>
                    </a:schemeClr>
                  </a:outerShdw>
                </a:effectLst>
                <a:sym typeface="+mn-ea"/>
              </a:rPr>
              <a:t>si</a:t>
            </a:r>
            <a:r>
              <a:rPr lang="en-US" b="1" i="1" dirty="0" smtClean="0">
                <a:ln/>
                <a:solidFill>
                  <a:schemeClr val="tx1"/>
                </a:solidFill>
                <a:effectLst>
                  <a:outerShdw blurRad="38100" dist="19050" dir="2700000" algn="tl" rotWithShape="0">
                    <a:schemeClr val="dk1">
                      <a:alpha val="40000"/>
                    </a:schemeClr>
                  </a:outerShdw>
                </a:effectLst>
                <a:sym typeface="+mn-ea"/>
              </a:rPr>
              <a:t> a </a:t>
            </a:r>
            <a:r>
              <a:rPr lang="en-US" b="1" i="1" dirty="0" err="1" smtClean="0">
                <a:ln/>
                <a:solidFill>
                  <a:schemeClr val="tx1"/>
                </a:solidFill>
                <a:effectLst>
                  <a:outerShdw blurRad="38100" dist="19050" dir="2700000" algn="tl" rotWithShape="0">
                    <a:schemeClr val="dk1">
                      <a:alpha val="40000"/>
                    </a:schemeClr>
                  </a:outerShdw>
                </a:effectLst>
                <a:sym typeface="+mn-ea"/>
              </a:rPr>
              <a:t>bugetului</a:t>
            </a:r>
            <a:r>
              <a:rPr lang="en-US" b="1" i="1" dirty="0" smtClean="0">
                <a:ln/>
                <a:solidFill>
                  <a:schemeClr val="tx1"/>
                </a:solidFill>
                <a:effectLst>
                  <a:outerShdw blurRad="38100" dist="19050" dir="2700000" algn="tl" rotWithShape="0">
                    <a:schemeClr val="dk1">
                      <a:alpha val="40000"/>
                    </a:schemeClr>
                  </a:outerShdw>
                </a:effectLst>
                <a:sym typeface="+mn-ea"/>
              </a:rPr>
              <a:t> FP</a:t>
            </a:r>
          </a:p>
          <a:p>
            <a:pPr>
              <a:buBlip>
                <a:blip r:embed="rId11"/>
              </a:buBlip>
            </a:pPr>
            <a:r>
              <a:rPr lang="ro-RO" b="1" i="1" dirty="0" smtClean="0">
                <a:ln/>
                <a:solidFill>
                  <a:schemeClr val="tx1"/>
                </a:solidFill>
                <a:effectLst>
                  <a:outerShdw blurRad="38100" dist="19050" dir="2700000" algn="tl" rotWithShape="0">
                    <a:schemeClr val="dk1">
                      <a:alpha val="40000"/>
                    </a:schemeClr>
                  </a:outerShdw>
                </a:effectLst>
                <a:sym typeface="+mn-ea"/>
              </a:rPr>
              <a:t> </a:t>
            </a:r>
            <a:r>
              <a:rPr lang="en-US" b="1" i="1" dirty="0" err="1" smtClean="0">
                <a:ln/>
                <a:solidFill>
                  <a:schemeClr val="tx1"/>
                </a:solidFill>
                <a:effectLst>
                  <a:outerShdw blurRad="38100" dist="19050" dir="2700000" algn="tl" rotWithShape="0">
                    <a:schemeClr val="dk1">
                      <a:alpha val="40000"/>
                    </a:schemeClr>
                  </a:outerShdw>
                </a:effectLst>
                <a:sym typeface="+mn-ea"/>
              </a:rPr>
              <a:t>Elaborarea</a:t>
            </a:r>
            <a:r>
              <a:rPr lang="en-US" b="1" i="1" dirty="0" smtClean="0">
                <a:ln/>
                <a:solidFill>
                  <a:schemeClr val="tx1"/>
                </a:solidFill>
                <a:effectLst>
                  <a:outerShdw blurRad="38100" dist="19050" dir="2700000" algn="tl" rotWithShape="0">
                    <a:schemeClr val="dk1">
                      <a:alpha val="40000"/>
                    </a:schemeClr>
                  </a:outerShdw>
                </a:effectLst>
                <a:sym typeface="+mn-ea"/>
              </a:rPr>
              <a:t> </a:t>
            </a:r>
            <a:r>
              <a:rPr lang="en-US" b="1" i="1" dirty="0" err="1" smtClean="0">
                <a:ln/>
                <a:solidFill>
                  <a:schemeClr val="tx1"/>
                </a:solidFill>
                <a:effectLst>
                  <a:outerShdw blurRad="38100" dist="19050" dir="2700000" algn="tl" rotWithShape="0">
                    <a:schemeClr val="dk1">
                      <a:alpha val="40000"/>
                    </a:schemeClr>
                  </a:outerShdw>
                </a:effectLst>
                <a:sym typeface="+mn-ea"/>
              </a:rPr>
              <a:t>planului</a:t>
            </a:r>
            <a:r>
              <a:rPr lang="en-US" b="1" i="1" dirty="0" smtClean="0">
                <a:ln/>
                <a:solidFill>
                  <a:schemeClr val="tx1"/>
                </a:solidFill>
                <a:effectLst>
                  <a:outerShdw blurRad="38100" dist="19050" dir="2700000" algn="tl" rotWithShape="0">
                    <a:schemeClr val="dk1">
                      <a:alpha val="40000"/>
                    </a:schemeClr>
                  </a:outerShdw>
                </a:effectLst>
                <a:sym typeface="+mn-ea"/>
              </a:rPr>
              <a:t> </a:t>
            </a:r>
            <a:r>
              <a:rPr lang="en-US" b="1" i="1" dirty="0" err="1" smtClean="0">
                <a:ln/>
                <a:solidFill>
                  <a:schemeClr val="tx1"/>
                </a:solidFill>
                <a:effectLst>
                  <a:outerShdw blurRad="38100" dist="19050" dir="2700000" algn="tl" rotWithShape="0">
                    <a:schemeClr val="dk1">
                      <a:alpha val="40000"/>
                    </a:schemeClr>
                  </a:outerShdw>
                </a:effectLst>
                <a:sym typeface="+mn-ea"/>
              </a:rPr>
              <a:t>cursului</a:t>
            </a:r>
          </a:p>
          <a:p>
            <a:pPr>
              <a:buBlip>
                <a:blip r:embed="rId11"/>
              </a:buBlip>
            </a:pPr>
            <a:r>
              <a:rPr lang="ro-RO" b="1" i="1" dirty="0" smtClean="0">
                <a:ln/>
                <a:solidFill>
                  <a:schemeClr val="tx1"/>
                </a:solidFill>
                <a:effectLst>
                  <a:outerShdw blurRad="38100" dist="19050" dir="2700000" algn="tl" rotWithShape="0">
                    <a:schemeClr val="dk1">
                      <a:alpha val="40000"/>
                    </a:schemeClr>
                  </a:outerShdw>
                </a:effectLst>
                <a:sym typeface="+mn-ea"/>
              </a:rPr>
              <a:t> </a:t>
            </a:r>
            <a:r>
              <a:rPr lang="en-US" b="1" i="1" dirty="0" err="1" smtClean="0">
                <a:ln/>
                <a:solidFill>
                  <a:schemeClr val="tx1"/>
                </a:solidFill>
                <a:effectLst>
                  <a:outerShdw blurRad="38100" dist="19050" dir="2700000" algn="tl" rotWithShape="0">
                    <a:schemeClr val="dk1">
                      <a:alpha val="40000"/>
                    </a:schemeClr>
                  </a:outerShdw>
                </a:effectLst>
                <a:sym typeface="+mn-ea"/>
              </a:rPr>
              <a:t>Metode</a:t>
            </a:r>
            <a:r>
              <a:rPr lang="en-US" b="1" i="1" dirty="0" smtClean="0">
                <a:ln/>
                <a:solidFill>
                  <a:schemeClr val="tx1"/>
                </a:solidFill>
                <a:effectLst>
                  <a:outerShdw blurRad="38100" dist="19050" dir="2700000" algn="tl" rotWithShape="0">
                    <a:schemeClr val="dk1">
                      <a:alpha val="40000"/>
                    </a:schemeClr>
                  </a:outerShdw>
                </a:effectLst>
                <a:sym typeface="+mn-ea"/>
              </a:rPr>
              <a:t> de </a:t>
            </a:r>
            <a:r>
              <a:rPr lang="en-US" b="1" i="1" dirty="0" err="1" smtClean="0">
                <a:ln/>
                <a:solidFill>
                  <a:schemeClr val="tx1"/>
                </a:solidFill>
                <a:effectLst>
                  <a:outerShdw blurRad="38100" dist="19050" dir="2700000" algn="tl" rotWithShape="0">
                    <a:schemeClr val="dk1">
                      <a:alpha val="40000"/>
                    </a:schemeClr>
                  </a:outerShdw>
                </a:effectLst>
                <a:sym typeface="+mn-ea"/>
              </a:rPr>
              <a:t>evaluare</a:t>
            </a:r>
            <a:r>
              <a:rPr lang="en-US" b="1" i="1" dirty="0" smtClean="0">
                <a:ln/>
                <a:solidFill>
                  <a:schemeClr val="tx1"/>
                </a:solidFill>
                <a:effectLst>
                  <a:outerShdw blurRad="38100" dist="19050" dir="2700000" algn="tl" rotWithShape="0">
                    <a:schemeClr val="dk1">
                      <a:alpha val="40000"/>
                    </a:schemeClr>
                  </a:outerShdw>
                </a:effectLst>
                <a:sym typeface="+mn-ea"/>
              </a:rPr>
              <a:t> </a:t>
            </a:r>
            <a:r>
              <a:rPr lang="en-US" b="1" i="1" dirty="0" err="1" smtClean="0">
                <a:ln/>
                <a:solidFill>
                  <a:schemeClr val="tx1"/>
                </a:solidFill>
                <a:effectLst>
                  <a:outerShdw blurRad="38100" dist="19050" dir="2700000" algn="tl" rotWithShape="0">
                    <a:schemeClr val="dk1">
                      <a:alpha val="40000"/>
                    </a:schemeClr>
                  </a:outerShdw>
                </a:effectLst>
                <a:sym typeface="+mn-ea"/>
              </a:rPr>
              <a:t>finala</a:t>
            </a:r>
            <a:r>
              <a:rPr lang="en-US" b="1" i="1" dirty="0" smtClean="0">
                <a:ln/>
                <a:solidFill>
                  <a:schemeClr val="tx1"/>
                </a:solidFill>
                <a:effectLst>
                  <a:outerShdw blurRad="38100" dist="19050" dir="2700000" algn="tl" rotWithShape="0">
                    <a:schemeClr val="dk1">
                      <a:alpha val="40000"/>
                    </a:schemeClr>
                  </a:outerShdw>
                </a:effectLst>
                <a:sym typeface="+mn-ea"/>
              </a:rPr>
              <a:t> a </a:t>
            </a:r>
            <a:r>
              <a:rPr lang="en-US" b="1" i="1" dirty="0" err="1" smtClean="0">
                <a:ln/>
                <a:solidFill>
                  <a:schemeClr val="tx1"/>
                </a:solidFill>
                <a:effectLst>
                  <a:outerShdw blurRad="38100" dist="19050" dir="2700000" algn="tl" rotWithShape="0">
                    <a:schemeClr val="dk1">
                      <a:alpha val="40000"/>
                    </a:schemeClr>
                  </a:outerShdw>
                </a:effectLst>
                <a:sym typeface="+mn-ea"/>
              </a:rPr>
              <a:t>cursantilor</a:t>
            </a:r>
          </a:p>
          <a:p>
            <a:pPr>
              <a:buBlip>
                <a:blip r:embed="rId11"/>
              </a:buBlip>
            </a:pPr>
            <a:r>
              <a:rPr lang="ro-RO" b="1" i="1" dirty="0" smtClean="0">
                <a:ln/>
                <a:solidFill>
                  <a:schemeClr val="tx1"/>
                </a:solidFill>
                <a:effectLst>
                  <a:outerShdw blurRad="38100" dist="19050" dir="2700000" algn="tl" rotWithShape="0">
                    <a:schemeClr val="dk1">
                      <a:alpha val="40000"/>
                    </a:schemeClr>
                  </a:outerShdw>
                </a:effectLst>
                <a:sym typeface="+mn-ea"/>
              </a:rPr>
              <a:t> </a:t>
            </a:r>
            <a:r>
              <a:rPr lang="en-US" b="1" i="1" dirty="0" err="1" smtClean="0">
                <a:ln/>
                <a:solidFill>
                  <a:schemeClr val="tx1"/>
                </a:solidFill>
                <a:effectLst>
                  <a:outerShdw blurRad="38100" dist="19050" dir="2700000" algn="tl" rotWithShape="0">
                    <a:schemeClr val="dk1">
                      <a:alpha val="40000"/>
                    </a:schemeClr>
                  </a:outerShdw>
                </a:effectLst>
                <a:sym typeface="+mn-ea"/>
              </a:rPr>
              <a:t>Certificarea</a:t>
            </a:r>
            <a:r>
              <a:rPr lang="en-US" b="1" i="1" dirty="0" smtClean="0">
                <a:ln/>
                <a:solidFill>
                  <a:schemeClr val="tx1"/>
                </a:solidFill>
                <a:effectLst>
                  <a:outerShdw blurRad="38100" dist="19050" dir="2700000" algn="tl" rotWithShape="0">
                    <a:schemeClr val="dk1">
                      <a:alpha val="40000"/>
                    </a:schemeClr>
                  </a:outerShdw>
                </a:effectLst>
                <a:sym typeface="+mn-ea"/>
              </a:rPr>
              <a:t> </a:t>
            </a:r>
            <a:r>
              <a:rPr lang="en-US" b="1" i="1" dirty="0" err="1" smtClean="0">
                <a:ln/>
                <a:solidFill>
                  <a:schemeClr val="tx1"/>
                </a:solidFill>
                <a:effectLst>
                  <a:outerShdw blurRad="38100" dist="19050" dir="2700000" algn="tl" rotWithShape="0">
                    <a:schemeClr val="dk1">
                      <a:alpha val="40000"/>
                    </a:schemeClr>
                  </a:outerShdw>
                </a:effectLst>
                <a:sym typeface="+mn-ea"/>
              </a:rPr>
              <a:t>studiilor</a:t>
            </a:r>
          </a:p>
          <a:p>
            <a:pPr marL="0" indent="0">
              <a:buNone/>
            </a:pPr>
            <a:endParaRPr lang="en-US" i="1" dirty="0" smtClean="0"/>
          </a:p>
          <a:p>
            <a:pPr marL="0" indent="0">
              <a:buNone/>
            </a:pPr>
            <a:endParaRPr lang="ro-RO" i="1" dirty="0" smtClean="0"/>
          </a:p>
          <a:p>
            <a:pPr marL="0" indent="0">
              <a:buNone/>
            </a:pPr>
            <a:endParaRPr lang="ro-RO" dirty="0" smtClean="0"/>
          </a:p>
          <a:p>
            <a:pPr marL="0" indent="0">
              <a:buNone/>
            </a:pPr>
            <a:endParaRPr lang="ro-RO" dirty="0" smtClean="0"/>
          </a:p>
          <a:p>
            <a:pPr>
              <a:buBlip>
                <a:blip r:embed="rId11"/>
              </a:buBlip>
            </a:pPr>
            <a:endParaRPr lang="ro-RO" dirty="0" smtClean="0"/>
          </a:p>
          <a:p>
            <a:pPr>
              <a:buBlip>
                <a:blip r:embed="rId11"/>
              </a:buBlip>
            </a:pPr>
            <a:endParaRPr lang="en-US" dirty="0" smtClean="0"/>
          </a:p>
          <a:p>
            <a:endParaRPr lang="en-US" dirty="0"/>
          </a:p>
        </p:txBody>
      </p:sp>
    </p:spTree>
    <p:extLst>
      <p:ext uri="{BB962C8B-B14F-4D97-AF65-F5344CB8AC3E}">
        <p14:creationId xmlns:p14="http://schemas.microsoft.com/office/powerpoint/2010/main" val="390502305"/>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3"/>
          </p:nvPr>
        </p:nvSpPr>
        <p:spPr>
          <a:xfrm>
            <a:off x="422275" y="6315710"/>
            <a:ext cx="8460105" cy="383540"/>
          </a:xfrm>
        </p:spPr>
        <p:txBody>
          <a:bodyPr wrap="square"/>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4"/>
          </p:nvPr>
        </p:nvSpPr>
        <p:spPr>
          <a:noFill/>
        </p:spPr>
        <p:txBody>
          <a:bodyPr/>
          <a:lstStyle/>
          <a:p>
            <a:endParaRPr lang="de-DE" dirty="0">
              <a:cs typeface="Arial" panose="020B0604020202020204" pitchFamily="34"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7" name="TextBox 6"/>
          <p:cNvSpPr txBox="1"/>
          <p:nvPr/>
        </p:nvSpPr>
        <p:spPr>
          <a:xfrm>
            <a:off x="226060" y="1260475"/>
            <a:ext cx="8771255" cy="1076325"/>
          </a:xfrm>
          <a:prstGeom prst="rect">
            <a:avLst/>
          </a:prstGeom>
          <a:noFill/>
          <a:effectLst>
            <a:reflection blurRad="6350" endPos="0" dist="101600" dir="5400000" sy="-100000" algn="bl" rotWithShape="0"/>
          </a:effectLst>
        </p:spPr>
        <p:txBody>
          <a:bodyPr wrap="square" rtlCol="0">
            <a:spAutoFit/>
          </a:bodyPr>
          <a:lstStyle/>
          <a:p>
            <a:r>
              <a:rPr lang="ro-RO" sz="3200" i="1" dirty="0" smtClean="0">
                <a:solidFill>
                  <a:srgbClr val="000000">
                    <a:lumMod val="50000"/>
                    <a:lumOff val="50000"/>
                  </a:srgbClr>
                </a:solidFill>
                <a:latin typeface="Arial" panose="020B0604020202020204" pitchFamily="34" charset="0"/>
                <a:cs typeface="Arial" panose="020B0604020202020204" pitchFamily="34" charset="0"/>
              </a:rPr>
              <a:t>2.</a:t>
            </a:r>
            <a:r>
              <a:rPr lang="ro-RO" sz="3200" i="1" dirty="0">
                <a:solidFill>
                  <a:srgbClr val="000000">
                    <a:lumMod val="50000"/>
                    <a:lumOff val="50000"/>
                  </a:srgbClr>
                </a:solidFill>
                <a:latin typeface="Arial" panose="020B0604020202020204" pitchFamily="34" charset="0"/>
                <a:cs typeface="Arial" panose="020B0604020202020204" pitchFamily="34" charset="0"/>
              </a:rPr>
              <a:t>5</a:t>
            </a:r>
            <a:r>
              <a:rPr lang="ro-RO" sz="3200" i="1" dirty="0" smtClean="0">
                <a:solidFill>
                  <a:srgbClr val="000000">
                    <a:lumMod val="50000"/>
                    <a:lumOff val="50000"/>
                  </a:srgbClr>
                </a:solidFill>
                <a:latin typeface="Arial" panose="020B0604020202020204" pitchFamily="34" charset="0"/>
                <a:cs typeface="Arial" panose="020B0604020202020204" pitchFamily="34" charset="0"/>
              </a:rPr>
              <a:t>. </a:t>
            </a:r>
            <a:r>
              <a:rPr lang="ro-RO" sz="3200" i="1" dirty="0" smtClean="0">
                <a:solidFill>
                  <a:srgbClr val="000000">
                    <a:lumMod val="50000"/>
                    <a:lumOff val="50000"/>
                  </a:srgbClr>
                </a:solidFill>
                <a:latin typeface="Arial" panose="020B0604020202020204" pitchFamily="34" charset="0"/>
                <a:cs typeface="Arial" panose="020B0604020202020204" pitchFamily="34" charset="0"/>
                <a:sym typeface="+mn-ea"/>
              </a:rPr>
              <a:t>Planul Anual de Formare Profesională</a:t>
            </a:r>
            <a:endParaRPr lang="ro-RO" sz="3200" i="1" dirty="0" smtClean="0">
              <a:solidFill>
                <a:srgbClr val="2C87C8"/>
              </a:solidFill>
              <a:latin typeface="Arial" panose="020B0604020202020204" pitchFamily="34" charset="0"/>
              <a:cs typeface="Arial" panose="020B0604020202020204" pitchFamily="34" charset="0"/>
            </a:endParaRPr>
          </a:p>
          <a:p>
            <a:endParaRPr lang="ro-RO" sz="3200" i="1" dirty="0" smtClean="0">
              <a:solidFill>
                <a:srgbClr val="2C87C8"/>
              </a:solidFill>
              <a:latin typeface="Arial" panose="020B0604020202020204" pitchFamily="34" charset="0"/>
              <a:cs typeface="Arial" panose="020B0604020202020204" pitchFamily="34" charset="0"/>
            </a:endParaRPr>
          </a:p>
        </p:txBody>
      </p:sp>
      <p:sp>
        <p:nvSpPr>
          <p:cNvPr id="4" name="Title 1"/>
          <p:cNvSpPr>
            <a:spLocks noGrp="1"/>
          </p:cNvSpPr>
          <p:nvPr/>
        </p:nvSpPr>
        <p:spPr>
          <a:xfrm>
            <a:off x="226060" y="2150745"/>
            <a:ext cx="8554085" cy="4972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i="1" dirty="0" err="1" smtClean="0">
                <a:solidFill>
                  <a:srgbClr val="000000"/>
                </a:solidFill>
                <a:sym typeface="+mn-ea"/>
              </a:rPr>
              <a:t>Elaborarea</a:t>
            </a:r>
            <a:r>
              <a:rPr lang="en-US" sz="2000" i="1" dirty="0" smtClean="0">
                <a:solidFill>
                  <a:srgbClr val="000000"/>
                </a:solidFill>
                <a:sym typeface="+mn-ea"/>
              </a:rPr>
              <a:t> </a:t>
            </a:r>
            <a:r>
              <a:rPr lang="en-US" sz="2000" i="1" dirty="0" err="1" smtClean="0">
                <a:solidFill>
                  <a:srgbClr val="000000"/>
                </a:solidFill>
                <a:sym typeface="+mn-ea"/>
              </a:rPr>
              <a:t>planului</a:t>
            </a:r>
            <a:r>
              <a:rPr lang="en-US" sz="2000" i="1" dirty="0" smtClean="0">
                <a:solidFill>
                  <a:srgbClr val="000000"/>
                </a:solidFill>
                <a:sym typeface="+mn-ea"/>
              </a:rPr>
              <a:t> de </a:t>
            </a:r>
            <a:r>
              <a:rPr lang="en-US" sz="2000" i="1" dirty="0" err="1" smtClean="0">
                <a:solidFill>
                  <a:srgbClr val="000000"/>
                </a:solidFill>
                <a:sym typeface="+mn-ea"/>
              </a:rPr>
              <a:t>formare</a:t>
            </a:r>
            <a:r>
              <a:rPr lang="en-US" sz="2000" i="1" dirty="0" smtClean="0">
                <a:solidFill>
                  <a:srgbClr val="000000"/>
                </a:solidFill>
                <a:sym typeface="+mn-ea"/>
              </a:rPr>
              <a:t> </a:t>
            </a:r>
            <a:r>
              <a:rPr lang="en-US" sz="2000" i="1" dirty="0" err="1" smtClean="0">
                <a:solidFill>
                  <a:srgbClr val="000000"/>
                </a:solidFill>
                <a:sym typeface="+mn-ea"/>
              </a:rPr>
              <a:t>profesionala</a:t>
            </a:r>
            <a:r>
              <a:rPr lang="en-US" sz="2000" i="1" dirty="0" smtClean="0">
                <a:solidFill>
                  <a:srgbClr val="000000"/>
                </a:solidFill>
                <a:sym typeface="+mn-ea"/>
              </a:rPr>
              <a:t> </a:t>
            </a:r>
            <a:r>
              <a:rPr lang="en-US" sz="2000" i="1" dirty="0" err="1" smtClean="0">
                <a:solidFill>
                  <a:srgbClr val="000000"/>
                </a:solidFill>
                <a:sym typeface="+mn-ea"/>
              </a:rPr>
              <a:t>si</a:t>
            </a:r>
            <a:r>
              <a:rPr lang="en-US" sz="2000" i="1" dirty="0" smtClean="0">
                <a:solidFill>
                  <a:srgbClr val="000000"/>
                </a:solidFill>
                <a:sym typeface="+mn-ea"/>
              </a:rPr>
              <a:t> a </a:t>
            </a:r>
            <a:r>
              <a:rPr lang="en-US" sz="2000" i="1" dirty="0" err="1" smtClean="0">
                <a:solidFill>
                  <a:srgbClr val="000000"/>
                </a:solidFill>
                <a:sym typeface="+mn-ea"/>
              </a:rPr>
              <a:t>bugetului</a:t>
            </a:r>
            <a:r>
              <a:rPr lang="en-US" sz="2000" i="1" dirty="0" smtClean="0">
                <a:solidFill>
                  <a:srgbClr val="000000"/>
                </a:solidFill>
                <a:sym typeface="+mn-ea"/>
              </a:rPr>
              <a:t> </a:t>
            </a:r>
            <a:r>
              <a:rPr lang="en-US" sz="2000" i="1" dirty="0" err="1" smtClean="0">
                <a:solidFill>
                  <a:srgbClr val="000000"/>
                </a:solidFill>
                <a:sym typeface="+mn-ea"/>
              </a:rPr>
              <a:t>anual</a:t>
            </a:r>
            <a:r>
              <a:rPr lang="en-US" sz="2000" i="1" dirty="0" smtClean="0">
                <a:solidFill>
                  <a:srgbClr val="000000"/>
                </a:solidFill>
                <a:sym typeface="+mn-ea"/>
              </a:rPr>
              <a:t> </a:t>
            </a:r>
            <a:r>
              <a:rPr lang="en-US" sz="2000" i="1" dirty="0" err="1" smtClean="0">
                <a:solidFill>
                  <a:srgbClr val="000000"/>
                </a:solidFill>
                <a:sym typeface="+mn-ea"/>
              </a:rPr>
              <a:t>pentru</a:t>
            </a:r>
            <a:r>
              <a:rPr lang="en-US" sz="2000" i="1" dirty="0" smtClean="0">
                <a:solidFill>
                  <a:srgbClr val="000000"/>
                </a:solidFill>
                <a:sym typeface="+mn-ea"/>
              </a:rPr>
              <a:t> </a:t>
            </a:r>
            <a:r>
              <a:rPr lang="en-US" sz="2000" i="1" dirty="0" err="1" smtClean="0">
                <a:solidFill>
                  <a:srgbClr val="000000"/>
                </a:solidFill>
                <a:sym typeface="+mn-ea"/>
              </a:rPr>
              <a:t>formare</a:t>
            </a:r>
          </a:p>
        </p:txBody>
      </p:sp>
      <p:grpSp>
        <p:nvGrpSpPr>
          <p:cNvPr id="6" name="Group 5"/>
          <p:cNvGrpSpPr/>
          <p:nvPr/>
        </p:nvGrpSpPr>
        <p:grpSpPr>
          <a:xfrm>
            <a:off x="342265" y="1844040"/>
            <a:ext cx="8060690" cy="87630"/>
            <a:chOff x="954194" y="783014"/>
            <a:chExt cx="6151685" cy="87766"/>
          </a:xfrm>
        </p:grpSpPr>
        <p:sp>
          <p:nvSpPr>
            <p:cNvPr id="8" name="Chevron 7"/>
            <p:cNvSpPr/>
            <p:nvPr/>
          </p:nvSpPr>
          <p:spPr>
            <a:xfrm>
              <a:off x="95419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9" name="Chevron 8"/>
            <p:cNvSpPr/>
            <p:nvPr/>
          </p:nvSpPr>
          <p:spPr>
            <a:xfrm>
              <a:off x="107018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0" name="Chevron 9"/>
            <p:cNvSpPr/>
            <p:nvPr/>
          </p:nvSpPr>
          <p:spPr>
            <a:xfrm>
              <a:off x="118618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1" name="Chevron 10"/>
            <p:cNvSpPr/>
            <p:nvPr/>
          </p:nvSpPr>
          <p:spPr>
            <a:xfrm>
              <a:off x="129643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 name="Chevron 4"/>
            <p:cNvSpPr/>
            <p:nvPr/>
          </p:nvSpPr>
          <p:spPr>
            <a:xfrm>
              <a:off x="141242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4" name="Chevron 13"/>
            <p:cNvSpPr/>
            <p:nvPr/>
          </p:nvSpPr>
          <p:spPr>
            <a:xfrm>
              <a:off x="152842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6" name="Chevron 15"/>
            <p:cNvSpPr/>
            <p:nvPr/>
          </p:nvSpPr>
          <p:spPr>
            <a:xfrm>
              <a:off x="164486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7" name="Chevron 16"/>
            <p:cNvSpPr/>
            <p:nvPr/>
          </p:nvSpPr>
          <p:spPr>
            <a:xfrm>
              <a:off x="176085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9" name="Chevron 18"/>
            <p:cNvSpPr/>
            <p:nvPr/>
          </p:nvSpPr>
          <p:spPr>
            <a:xfrm>
              <a:off x="187685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0" name="Chevron 19"/>
            <p:cNvSpPr/>
            <p:nvPr/>
          </p:nvSpPr>
          <p:spPr>
            <a:xfrm>
              <a:off x="198710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6" name="Chevron 25"/>
            <p:cNvSpPr/>
            <p:nvPr/>
          </p:nvSpPr>
          <p:spPr>
            <a:xfrm>
              <a:off x="210309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7" name="Chevron 26"/>
            <p:cNvSpPr/>
            <p:nvPr/>
          </p:nvSpPr>
          <p:spPr>
            <a:xfrm>
              <a:off x="221909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8" name="Chevron 27"/>
            <p:cNvSpPr/>
            <p:nvPr/>
          </p:nvSpPr>
          <p:spPr>
            <a:xfrm>
              <a:off x="232268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9" name="Chevron 28"/>
            <p:cNvSpPr/>
            <p:nvPr/>
          </p:nvSpPr>
          <p:spPr>
            <a:xfrm>
              <a:off x="243868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0" name="Chevron 29"/>
            <p:cNvSpPr/>
            <p:nvPr/>
          </p:nvSpPr>
          <p:spPr>
            <a:xfrm>
              <a:off x="255467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1" name="Chevron 30"/>
            <p:cNvSpPr/>
            <p:nvPr/>
          </p:nvSpPr>
          <p:spPr>
            <a:xfrm>
              <a:off x="266492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2" name="Chevron 31"/>
            <p:cNvSpPr/>
            <p:nvPr/>
          </p:nvSpPr>
          <p:spPr>
            <a:xfrm>
              <a:off x="278091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3" name="Chevron 32"/>
            <p:cNvSpPr/>
            <p:nvPr/>
          </p:nvSpPr>
          <p:spPr>
            <a:xfrm>
              <a:off x="289691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4" name="Chevron 33"/>
            <p:cNvSpPr/>
            <p:nvPr/>
          </p:nvSpPr>
          <p:spPr>
            <a:xfrm>
              <a:off x="301335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5" name="Chevron 34"/>
            <p:cNvSpPr/>
            <p:nvPr/>
          </p:nvSpPr>
          <p:spPr>
            <a:xfrm>
              <a:off x="312935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6" name="Chevron 35"/>
            <p:cNvSpPr/>
            <p:nvPr/>
          </p:nvSpPr>
          <p:spPr>
            <a:xfrm>
              <a:off x="324534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7" name="Chevron 36"/>
            <p:cNvSpPr/>
            <p:nvPr/>
          </p:nvSpPr>
          <p:spPr>
            <a:xfrm>
              <a:off x="335559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8" name="Chevron 37"/>
            <p:cNvSpPr/>
            <p:nvPr/>
          </p:nvSpPr>
          <p:spPr>
            <a:xfrm>
              <a:off x="347158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9" name="Chevron 38"/>
            <p:cNvSpPr/>
            <p:nvPr/>
          </p:nvSpPr>
          <p:spPr>
            <a:xfrm>
              <a:off x="358758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0" name="Chevron 39"/>
            <p:cNvSpPr/>
            <p:nvPr/>
          </p:nvSpPr>
          <p:spPr>
            <a:xfrm>
              <a:off x="369783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1" name="Chevron 40"/>
            <p:cNvSpPr/>
            <p:nvPr/>
          </p:nvSpPr>
          <p:spPr>
            <a:xfrm>
              <a:off x="381382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2" name="Chevron 41"/>
            <p:cNvSpPr/>
            <p:nvPr/>
          </p:nvSpPr>
          <p:spPr>
            <a:xfrm>
              <a:off x="392982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3" name="Chevron 42"/>
            <p:cNvSpPr/>
            <p:nvPr/>
          </p:nvSpPr>
          <p:spPr>
            <a:xfrm>
              <a:off x="404007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4" name="Chevron 43"/>
            <p:cNvSpPr/>
            <p:nvPr/>
          </p:nvSpPr>
          <p:spPr>
            <a:xfrm>
              <a:off x="415606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5" name="Chevron 44"/>
            <p:cNvSpPr/>
            <p:nvPr/>
          </p:nvSpPr>
          <p:spPr>
            <a:xfrm>
              <a:off x="427205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6" name="Chevron 45"/>
            <p:cNvSpPr/>
            <p:nvPr/>
          </p:nvSpPr>
          <p:spPr>
            <a:xfrm>
              <a:off x="438850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7" name="Chevron 46"/>
            <p:cNvSpPr/>
            <p:nvPr/>
          </p:nvSpPr>
          <p:spPr>
            <a:xfrm>
              <a:off x="450449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8" name="Chevron 47"/>
            <p:cNvSpPr/>
            <p:nvPr/>
          </p:nvSpPr>
          <p:spPr>
            <a:xfrm>
              <a:off x="462049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9" name="Chevron 48"/>
            <p:cNvSpPr/>
            <p:nvPr/>
          </p:nvSpPr>
          <p:spPr>
            <a:xfrm>
              <a:off x="473074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0" name="Chevron 49"/>
            <p:cNvSpPr/>
            <p:nvPr/>
          </p:nvSpPr>
          <p:spPr>
            <a:xfrm>
              <a:off x="484673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1" name="Chevron 50"/>
            <p:cNvSpPr/>
            <p:nvPr/>
          </p:nvSpPr>
          <p:spPr>
            <a:xfrm>
              <a:off x="496273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2" name="Chevron 51"/>
            <p:cNvSpPr/>
            <p:nvPr/>
          </p:nvSpPr>
          <p:spPr>
            <a:xfrm>
              <a:off x="506632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3" name="Chevron 52"/>
            <p:cNvSpPr/>
            <p:nvPr/>
          </p:nvSpPr>
          <p:spPr>
            <a:xfrm>
              <a:off x="517203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4" name="Chevron 53"/>
            <p:cNvSpPr/>
            <p:nvPr/>
          </p:nvSpPr>
          <p:spPr>
            <a:xfrm>
              <a:off x="528803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5" name="Chevron 54"/>
            <p:cNvSpPr/>
            <p:nvPr/>
          </p:nvSpPr>
          <p:spPr>
            <a:xfrm>
              <a:off x="540402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6" name="Chevron 55"/>
            <p:cNvSpPr/>
            <p:nvPr/>
          </p:nvSpPr>
          <p:spPr>
            <a:xfrm>
              <a:off x="552047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7" name="Chevron 56"/>
            <p:cNvSpPr/>
            <p:nvPr/>
          </p:nvSpPr>
          <p:spPr>
            <a:xfrm>
              <a:off x="563646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8" name="Chevron 57"/>
            <p:cNvSpPr/>
            <p:nvPr/>
          </p:nvSpPr>
          <p:spPr>
            <a:xfrm>
              <a:off x="575245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9" name="Chevron 58"/>
            <p:cNvSpPr/>
            <p:nvPr/>
          </p:nvSpPr>
          <p:spPr>
            <a:xfrm>
              <a:off x="586270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0" name="Chevron 59"/>
            <p:cNvSpPr/>
            <p:nvPr/>
          </p:nvSpPr>
          <p:spPr>
            <a:xfrm>
              <a:off x="597870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1" name="Chevron 60"/>
            <p:cNvSpPr/>
            <p:nvPr/>
          </p:nvSpPr>
          <p:spPr>
            <a:xfrm>
              <a:off x="609469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2" name="Chevron 61"/>
            <p:cNvSpPr/>
            <p:nvPr/>
          </p:nvSpPr>
          <p:spPr>
            <a:xfrm>
              <a:off x="620494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3" name="Chevron 62"/>
            <p:cNvSpPr/>
            <p:nvPr/>
          </p:nvSpPr>
          <p:spPr>
            <a:xfrm>
              <a:off x="632094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4" name="Chevron 63"/>
            <p:cNvSpPr/>
            <p:nvPr/>
          </p:nvSpPr>
          <p:spPr>
            <a:xfrm>
              <a:off x="643693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5" name="Chevron 64"/>
            <p:cNvSpPr/>
            <p:nvPr/>
          </p:nvSpPr>
          <p:spPr>
            <a:xfrm>
              <a:off x="654718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6" name="Chevron 65"/>
            <p:cNvSpPr/>
            <p:nvPr/>
          </p:nvSpPr>
          <p:spPr>
            <a:xfrm>
              <a:off x="666317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7" name="Chevron 66"/>
            <p:cNvSpPr/>
            <p:nvPr/>
          </p:nvSpPr>
          <p:spPr>
            <a:xfrm>
              <a:off x="677917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8" name="Chevron 67"/>
            <p:cNvSpPr/>
            <p:nvPr/>
          </p:nvSpPr>
          <p:spPr>
            <a:xfrm>
              <a:off x="689561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9" name="Chevron 68"/>
            <p:cNvSpPr/>
            <p:nvPr/>
          </p:nvSpPr>
          <p:spPr>
            <a:xfrm>
              <a:off x="701161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grpSp>
      <p:sp>
        <p:nvSpPr>
          <p:cNvPr id="70" name="Content Placeholder 69"/>
          <p:cNvSpPr>
            <a:spLocks noGrp="1"/>
          </p:cNvSpPr>
          <p:nvPr>
            <p:ph idx="1"/>
          </p:nvPr>
        </p:nvSpPr>
        <p:spPr>
          <a:xfrm>
            <a:off x="449580" y="2647950"/>
            <a:ext cx="8432800" cy="2971800"/>
          </a:xfrm>
        </p:spPr>
        <p:txBody>
          <a:bodyPr/>
          <a:lstStyle/>
          <a:p>
            <a:pPr algn="just">
              <a:lnSpc>
                <a:spcPct val="107000"/>
              </a:lnSpc>
              <a:spcAft>
                <a:spcPts val="600"/>
              </a:spcAft>
            </a:pPr>
            <a:r>
              <a:rPr lang="en-US" sz="1600" b="1" dirty="0" smtClean="0">
                <a:ln/>
                <a:solidFill>
                  <a:schemeClr val="tx1"/>
                </a:solidFill>
                <a:effectLst>
                  <a:outerShdw blurRad="38100" dist="19050" dir="2700000" algn="tl" rotWithShape="0">
                    <a:schemeClr val="dk1">
                      <a:alpha val="40000"/>
                    </a:schemeClr>
                  </a:outerShdw>
                </a:effectLst>
                <a:ea typeface="Calibri" panose="020F0502020204030204" charset="0"/>
                <a:cs typeface="Calibri" panose="020F0502020204030204" charset="0"/>
                <a:sym typeface="+mn-ea"/>
              </a:rPr>
              <a:t>8.1.5.5.    </a:t>
            </a:r>
            <a:r>
              <a:rPr lang="en-US" sz="1600" b="1" dirty="0" err="1" smtClean="0">
                <a:ln/>
                <a:solidFill>
                  <a:schemeClr val="tx1"/>
                </a:solidFill>
                <a:effectLst>
                  <a:outerShdw blurRad="38100" dist="19050" dir="2700000" algn="tl" rotWithShape="0">
                    <a:schemeClr val="dk1">
                      <a:alpha val="40000"/>
                    </a:schemeClr>
                  </a:outerShdw>
                </a:effectLst>
                <a:ea typeface="Calibri" panose="020F0502020204030204" charset="0"/>
                <a:cs typeface="Calibri" panose="020F0502020204030204" charset="0"/>
                <a:sym typeface="+mn-ea"/>
              </a:rPr>
              <a:t>Necesarul</a:t>
            </a:r>
            <a:r>
              <a:rPr lang="en-US" sz="1600" b="1" dirty="0" smtClean="0">
                <a:ln/>
                <a:solidFill>
                  <a:schemeClr val="tx1"/>
                </a:solidFill>
                <a:effectLst>
                  <a:outerShdw blurRad="38100" dist="19050" dir="2700000" algn="tl" rotWithShape="0">
                    <a:schemeClr val="dk1">
                      <a:alpha val="40000"/>
                    </a:schemeClr>
                  </a:outerShdw>
                </a:effectLst>
                <a:ea typeface="Calibri" panose="020F0502020204030204" charset="0"/>
                <a:cs typeface="Calibri" panose="020F0502020204030204" charset="0"/>
                <a:sym typeface="+mn-ea"/>
              </a:rPr>
              <a:t> de FP </a:t>
            </a:r>
            <a:r>
              <a:rPr lang="en-US" sz="1600" b="1" dirty="0" err="1">
                <a:ln/>
                <a:solidFill>
                  <a:schemeClr val="tx1"/>
                </a:solidFill>
                <a:effectLst>
                  <a:outerShdw blurRad="38100" dist="19050" dir="2700000" algn="tl" rotWithShape="0">
                    <a:schemeClr val="dk1">
                      <a:alpha val="40000"/>
                    </a:schemeClr>
                  </a:outerShdw>
                </a:effectLst>
                <a:ea typeface="Calibri" panose="020F0502020204030204" charset="0"/>
                <a:cs typeface="Calibri" panose="020F0502020204030204" charset="0"/>
                <a:sym typeface="+mn-ea"/>
              </a:rPr>
              <a:t>aprobat</a:t>
            </a:r>
            <a:r>
              <a:rPr lang="en-US" sz="1600" b="1" dirty="0">
                <a:ln/>
                <a:solidFill>
                  <a:schemeClr val="tx1"/>
                </a:solidFill>
                <a:effectLst>
                  <a:outerShdw blurRad="38100" dist="19050" dir="2700000" algn="tl" rotWithShape="0">
                    <a:schemeClr val="dk1">
                      <a:alpha val="40000"/>
                    </a:schemeClr>
                  </a:outerShdw>
                </a:effectLst>
                <a:ea typeface="Calibri" panose="020F0502020204030204" charset="0"/>
                <a:cs typeface="Calibri" panose="020F0502020204030204" charset="0"/>
                <a:sym typeface="+mn-ea"/>
              </a:rPr>
              <a:t> </a:t>
            </a:r>
            <a:r>
              <a:rPr lang="en-US" sz="1600" b="1" dirty="0" err="1">
                <a:ln/>
                <a:solidFill>
                  <a:schemeClr val="tx1"/>
                </a:solidFill>
                <a:effectLst>
                  <a:outerShdw blurRad="38100" dist="19050" dir="2700000" algn="tl" rotWithShape="0">
                    <a:schemeClr val="dk1">
                      <a:alpha val="40000"/>
                    </a:schemeClr>
                  </a:outerShdw>
                </a:effectLst>
                <a:ea typeface="Calibri" panose="020F0502020204030204" charset="0"/>
                <a:cs typeface="Calibri" panose="020F0502020204030204" charset="0"/>
                <a:sym typeface="+mn-ea"/>
              </a:rPr>
              <a:t>va</a:t>
            </a:r>
            <a:r>
              <a:rPr lang="en-US" sz="1600" b="1" dirty="0">
                <a:ln/>
                <a:solidFill>
                  <a:schemeClr val="tx1"/>
                </a:solidFill>
                <a:effectLst>
                  <a:outerShdw blurRad="38100" dist="19050" dir="2700000" algn="tl" rotWithShape="0">
                    <a:schemeClr val="dk1">
                      <a:alpha val="40000"/>
                    </a:schemeClr>
                  </a:outerShdw>
                </a:effectLst>
                <a:ea typeface="Calibri" panose="020F0502020204030204" charset="0"/>
                <a:cs typeface="Calibri" panose="020F0502020204030204" charset="0"/>
                <a:sym typeface="+mn-ea"/>
              </a:rPr>
              <a:t> fi </a:t>
            </a:r>
            <a:r>
              <a:rPr lang="en-US" sz="1600" b="1" dirty="0" err="1">
                <a:ln/>
                <a:solidFill>
                  <a:schemeClr val="tx1"/>
                </a:solidFill>
                <a:effectLst>
                  <a:outerShdw blurRad="38100" dist="19050" dir="2700000" algn="tl" rotWithShape="0">
                    <a:schemeClr val="dk1">
                      <a:alpha val="40000"/>
                    </a:schemeClr>
                  </a:outerShdw>
                </a:effectLst>
                <a:ea typeface="Calibri" panose="020F0502020204030204" charset="0"/>
                <a:cs typeface="Calibri" panose="020F0502020204030204" charset="0"/>
                <a:sym typeface="+mn-ea"/>
              </a:rPr>
              <a:t>transmis</a:t>
            </a:r>
            <a:r>
              <a:rPr lang="en-US" sz="1600" b="1" dirty="0">
                <a:ln/>
                <a:solidFill>
                  <a:schemeClr val="tx1"/>
                </a:solidFill>
                <a:effectLst>
                  <a:outerShdw blurRad="38100" dist="19050" dir="2700000" algn="tl" rotWithShape="0">
                    <a:schemeClr val="dk1">
                      <a:alpha val="40000"/>
                    </a:schemeClr>
                  </a:outerShdw>
                </a:effectLst>
                <a:ea typeface="Calibri" panose="020F0502020204030204" charset="0"/>
                <a:cs typeface="Calibri" panose="020F0502020204030204" charset="0"/>
                <a:sym typeface="+mn-ea"/>
              </a:rPr>
              <a:t> </a:t>
            </a:r>
            <a:r>
              <a:rPr lang="en-US" sz="1600" b="1" dirty="0" err="1">
                <a:ln/>
                <a:solidFill>
                  <a:schemeClr val="tx1"/>
                </a:solidFill>
                <a:effectLst>
                  <a:outerShdw blurRad="38100" dist="19050" dir="2700000" algn="tl" rotWithShape="0">
                    <a:schemeClr val="dk1">
                      <a:alpha val="40000"/>
                    </a:schemeClr>
                  </a:outerShdw>
                </a:effectLst>
                <a:ea typeface="Calibri" panose="020F0502020204030204" charset="0"/>
                <a:cs typeface="Calibri" panose="020F0502020204030204" charset="0"/>
                <a:sym typeface="+mn-ea"/>
              </a:rPr>
              <a:t>catre</a:t>
            </a:r>
            <a:r>
              <a:rPr lang="en-US" sz="1600" b="1" dirty="0">
                <a:ln/>
                <a:solidFill>
                  <a:schemeClr val="tx1"/>
                </a:solidFill>
                <a:effectLst>
                  <a:outerShdw blurRad="38100" dist="19050" dir="2700000" algn="tl" rotWithShape="0">
                    <a:schemeClr val="dk1">
                      <a:alpha val="40000"/>
                    </a:schemeClr>
                  </a:outerShdw>
                </a:effectLst>
                <a:ea typeface="Calibri" panose="020F0502020204030204" charset="0"/>
                <a:cs typeface="Calibri" panose="020F0502020204030204" charset="0"/>
                <a:sym typeface="+mn-ea"/>
              </a:rPr>
              <a:t> SRU/</a:t>
            </a:r>
            <a:r>
              <a:rPr lang="en-US" sz="1600" b="1" dirty="0" err="1">
                <a:ln/>
                <a:solidFill>
                  <a:schemeClr val="tx1"/>
                </a:solidFill>
                <a:effectLst>
                  <a:outerShdw blurRad="38100" dist="19050" dir="2700000" algn="tl" rotWithShape="0">
                    <a:schemeClr val="dk1">
                      <a:alpha val="40000"/>
                    </a:schemeClr>
                  </a:outerShdw>
                </a:effectLst>
                <a:ea typeface="Calibri" panose="020F0502020204030204" charset="0"/>
                <a:cs typeface="Calibri" panose="020F0502020204030204" charset="0"/>
                <a:sym typeface="+mn-ea"/>
              </a:rPr>
              <a:t>Specialistului</a:t>
            </a:r>
            <a:r>
              <a:rPr lang="en-US" sz="1600" b="1" dirty="0">
                <a:ln/>
                <a:solidFill>
                  <a:schemeClr val="tx1"/>
                </a:solidFill>
                <a:effectLst>
                  <a:outerShdw blurRad="38100" dist="19050" dir="2700000" algn="tl" rotWithShape="0">
                    <a:schemeClr val="dk1">
                      <a:alpha val="40000"/>
                    </a:schemeClr>
                  </a:outerShdw>
                </a:effectLst>
                <a:ea typeface="Calibri" panose="020F0502020204030204" charset="0"/>
                <a:cs typeface="Calibri" panose="020F0502020204030204" charset="0"/>
                <a:sym typeface="+mn-ea"/>
              </a:rPr>
              <a:t> </a:t>
            </a:r>
            <a:r>
              <a:rPr lang="en-US" sz="1600" b="1" dirty="0" err="1">
                <a:ln/>
                <a:solidFill>
                  <a:schemeClr val="tx1"/>
                </a:solidFill>
                <a:effectLst>
                  <a:outerShdw blurRad="38100" dist="19050" dir="2700000" algn="tl" rotWithShape="0">
                    <a:schemeClr val="dk1">
                      <a:alpha val="40000"/>
                    </a:schemeClr>
                  </a:outerShdw>
                </a:effectLst>
                <a:ea typeface="Calibri" panose="020F0502020204030204" charset="0"/>
                <a:cs typeface="Calibri" panose="020F0502020204030204" charset="0"/>
                <a:sym typeface="+mn-ea"/>
              </a:rPr>
              <a:t>în</a:t>
            </a:r>
            <a:r>
              <a:rPr lang="en-US" sz="1600" b="1" dirty="0">
                <a:ln/>
                <a:solidFill>
                  <a:schemeClr val="tx1"/>
                </a:solidFill>
                <a:effectLst>
                  <a:outerShdw blurRad="38100" dist="19050" dir="2700000" algn="tl" rotWithShape="0">
                    <a:schemeClr val="dk1">
                      <a:alpha val="40000"/>
                    </a:schemeClr>
                  </a:outerShdw>
                </a:effectLst>
                <a:ea typeface="Calibri" panose="020F0502020204030204" charset="0"/>
                <a:cs typeface="Calibri" panose="020F0502020204030204" charset="0"/>
                <a:sym typeface="+mn-ea"/>
              </a:rPr>
              <a:t> </a:t>
            </a:r>
            <a:r>
              <a:rPr lang="en-US" sz="1600" b="1" dirty="0" err="1">
                <a:ln/>
                <a:solidFill>
                  <a:schemeClr val="tx1"/>
                </a:solidFill>
                <a:effectLst>
                  <a:outerShdw blurRad="38100" dist="19050" dir="2700000" algn="tl" rotWithShape="0">
                    <a:schemeClr val="dk1">
                      <a:alpha val="40000"/>
                    </a:schemeClr>
                  </a:outerShdw>
                </a:effectLst>
                <a:ea typeface="Calibri" panose="020F0502020204030204" charset="0"/>
                <a:cs typeface="Calibri" panose="020F0502020204030204" charset="0"/>
                <a:sym typeface="+mn-ea"/>
              </a:rPr>
              <a:t>formare</a:t>
            </a:r>
            <a:r>
              <a:rPr lang="en-US" sz="1600" b="1" dirty="0">
                <a:ln/>
                <a:solidFill>
                  <a:schemeClr val="tx1"/>
                </a:solidFill>
                <a:effectLst>
                  <a:outerShdw blurRad="38100" dist="19050" dir="2700000" algn="tl" rotWithShape="0">
                    <a:schemeClr val="dk1">
                      <a:alpha val="40000"/>
                    </a:schemeClr>
                  </a:outerShdw>
                </a:effectLst>
                <a:ea typeface="Calibri" panose="020F0502020204030204" charset="0"/>
                <a:cs typeface="Calibri" panose="020F0502020204030204" charset="0"/>
                <a:sym typeface="+mn-ea"/>
              </a:rPr>
              <a:t> </a:t>
            </a:r>
            <a:r>
              <a:rPr lang="en-US" sz="1600" b="1" dirty="0" err="1">
                <a:ln/>
                <a:solidFill>
                  <a:schemeClr val="tx1"/>
                </a:solidFill>
                <a:effectLst>
                  <a:outerShdw blurRad="38100" dist="19050" dir="2700000" algn="tl" rotWithShape="0">
                    <a:schemeClr val="dk1">
                      <a:alpha val="40000"/>
                    </a:schemeClr>
                  </a:outerShdw>
                </a:effectLst>
                <a:ea typeface="Calibri" panose="020F0502020204030204" charset="0"/>
                <a:cs typeface="Calibri" panose="020F0502020204030204" charset="0"/>
                <a:sym typeface="+mn-ea"/>
              </a:rPr>
              <a:t>pentru</a:t>
            </a:r>
            <a:r>
              <a:rPr lang="en-US" sz="1600" b="1" dirty="0">
                <a:ln/>
                <a:solidFill>
                  <a:schemeClr val="tx1"/>
                </a:solidFill>
                <a:effectLst>
                  <a:outerShdw blurRad="38100" dist="19050" dir="2700000" algn="tl" rotWithShape="0">
                    <a:schemeClr val="dk1">
                      <a:alpha val="40000"/>
                    </a:schemeClr>
                  </a:outerShdw>
                </a:effectLst>
                <a:ea typeface="Calibri" panose="020F0502020204030204" charset="0"/>
                <a:cs typeface="Calibri" panose="020F0502020204030204" charset="0"/>
                <a:sym typeface="+mn-ea"/>
              </a:rPr>
              <a:t> a se </a:t>
            </a:r>
            <a:r>
              <a:rPr lang="en-US" sz="1600" b="1" dirty="0" err="1">
                <a:ln/>
                <a:solidFill>
                  <a:schemeClr val="tx1"/>
                </a:solidFill>
                <a:effectLst>
                  <a:outerShdw blurRad="38100" dist="19050" dir="2700000" algn="tl" rotWithShape="0">
                    <a:schemeClr val="dk1">
                      <a:alpha val="40000"/>
                    </a:schemeClr>
                  </a:outerShdw>
                </a:effectLst>
                <a:ea typeface="Calibri" panose="020F0502020204030204" charset="0"/>
                <a:cs typeface="Calibri" panose="020F0502020204030204" charset="0"/>
                <a:sym typeface="+mn-ea"/>
              </a:rPr>
              <a:t>elabora</a:t>
            </a:r>
            <a:r>
              <a:rPr lang="en-US" sz="1600" b="1" dirty="0">
                <a:ln/>
                <a:solidFill>
                  <a:schemeClr val="tx1"/>
                </a:solidFill>
                <a:effectLst>
                  <a:outerShdw blurRad="38100" dist="19050" dir="2700000" algn="tl" rotWithShape="0">
                    <a:schemeClr val="dk1">
                      <a:alpha val="40000"/>
                    </a:schemeClr>
                  </a:outerShdw>
                </a:effectLst>
                <a:ea typeface="Calibri" panose="020F0502020204030204" charset="0"/>
                <a:cs typeface="Calibri" panose="020F0502020204030204" charset="0"/>
                <a:sym typeface="+mn-ea"/>
              </a:rPr>
              <a:t> </a:t>
            </a:r>
            <a:r>
              <a:rPr lang="en-US" sz="1600" b="1" dirty="0" err="1">
                <a:ln/>
                <a:solidFill>
                  <a:schemeClr val="tx1"/>
                </a:solidFill>
                <a:effectLst>
                  <a:outerShdw blurRad="38100" dist="19050" dir="2700000" algn="tl" rotWithShape="0">
                    <a:schemeClr val="dk1">
                      <a:alpha val="40000"/>
                    </a:schemeClr>
                  </a:outerShdw>
                </a:effectLst>
                <a:ea typeface="Calibri" panose="020F0502020204030204" charset="0"/>
                <a:cs typeface="Calibri" panose="020F0502020204030204" charset="0"/>
                <a:sym typeface="+mn-ea"/>
              </a:rPr>
              <a:t>Planul</a:t>
            </a:r>
            <a:r>
              <a:rPr lang="en-US" sz="1600" b="1" dirty="0">
                <a:ln/>
                <a:solidFill>
                  <a:schemeClr val="tx1"/>
                </a:solidFill>
                <a:effectLst>
                  <a:outerShdw blurRad="38100" dist="19050" dir="2700000" algn="tl" rotWithShape="0">
                    <a:schemeClr val="dk1">
                      <a:alpha val="40000"/>
                    </a:schemeClr>
                  </a:outerShdw>
                </a:effectLst>
                <a:ea typeface="Calibri" panose="020F0502020204030204" charset="0"/>
                <a:cs typeface="Calibri" panose="020F0502020204030204" charset="0"/>
                <a:sym typeface="+mn-ea"/>
              </a:rPr>
              <a:t> </a:t>
            </a:r>
            <a:r>
              <a:rPr lang="en-US" sz="1600" b="1" dirty="0" err="1">
                <a:ln/>
                <a:solidFill>
                  <a:schemeClr val="tx1"/>
                </a:solidFill>
                <a:effectLst>
                  <a:outerShdw blurRad="38100" dist="19050" dir="2700000" algn="tl" rotWithShape="0">
                    <a:schemeClr val="dk1">
                      <a:alpha val="40000"/>
                    </a:schemeClr>
                  </a:outerShdw>
                </a:effectLst>
                <a:ea typeface="Calibri" panose="020F0502020204030204" charset="0"/>
                <a:cs typeface="Calibri" panose="020F0502020204030204" charset="0"/>
                <a:sym typeface="+mn-ea"/>
              </a:rPr>
              <a:t>anual</a:t>
            </a:r>
            <a:r>
              <a:rPr lang="en-US" sz="1600" b="1" dirty="0">
                <a:ln/>
                <a:solidFill>
                  <a:schemeClr val="tx1"/>
                </a:solidFill>
                <a:effectLst>
                  <a:outerShdw blurRad="38100" dist="19050" dir="2700000" algn="tl" rotWithShape="0">
                    <a:schemeClr val="dk1">
                      <a:alpha val="40000"/>
                    </a:schemeClr>
                  </a:outerShdw>
                </a:effectLst>
                <a:ea typeface="Calibri" panose="020F0502020204030204" charset="0"/>
                <a:cs typeface="Calibri" panose="020F0502020204030204" charset="0"/>
                <a:sym typeface="+mn-ea"/>
              </a:rPr>
              <a:t> de </a:t>
            </a:r>
            <a:r>
              <a:rPr lang="en-US" sz="1600" b="1" dirty="0" err="1">
                <a:ln/>
                <a:solidFill>
                  <a:schemeClr val="tx1"/>
                </a:solidFill>
                <a:effectLst>
                  <a:outerShdw blurRad="38100" dist="19050" dir="2700000" algn="tl" rotWithShape="0">
                    <a:schemeClr val="dk1">
                      <a:alpha val="40000"/>
                    </a:schemeClr>
                  </a:outerShdw>
                </a:effectLst>
                <a:ea typeface="Calibri" panose="020F0502020204030204" charset="0"/>
                <a:cs typeface="Calibri" panose="020F0502020204030204" charset="0"/>
                <a:sym typeface="+mn-ea"/>
              </a:rPr>
              <a:t>Formare</a:t>
            </a:r>
            <a:r>
              <a:rPr lang="en-US" sz="1600" b="1" dirty="0">
                <a:ln/>
                <a:solidFill>
                  <a:schemeClr val="tx1"/>
                </a:solidFill>
                <a:effectLst>
                  <a:outerShdw blurRad="38100" dist="19050" dir="2700000" algn="tl" rotWithShape="0">
                    <a:schemeClr val="dk1">
                      <a:alpha val="40000"/>
                    </a:schemeClr>
                  </a:outerShdw>
                </a:effectLst>
                <a:ea typeface="Calibri" panose="020F0502020204030204" charset="0"/>
                <a:cs typeface="Calibri" panose="020F0502020204030204" charset="0"/>
                <a:sym typeface="+mn-ea"/>
              </a:rPr>
              <a:t> </a:t>
            </a:r>
            <a:r>
              <a:rPr lang="en-US" sz="1600" b="1" dirty="0" err="1">
                <a:ln/>
                <a:solidFill>
                  <a:schemeClr val="tx1"/>
                </a:solidFill>
                <a:effectLst>
                  <a:outerShdw blurRad="38100" dist="19050" dir="2700000" algn="tl" rotWithShape="0">
                    <a:schemeClr val="dk1">
                      <a:alpha val="40000"/>
                    </a:schemeClr>
                  </a:outerShdw>
                </a:effectLst>
                <a:ea typeface="Calibri" panose="020F0502020204030204" charset="0"/>
                <a:cs typeface="Calibri" panose="020F0502020204030204" charset="0"/>
                <a:sym typeface="+mn-ea"/>
              </a:rPr>
              <a:t>Profesională</a:t>
            </a:r>
            <a:r>
              <a:rPr lang="en-US" sz="1600" b="1" dirty="0" smtClean="0">
                <a:ln/>
                <a:solidFill>
                  <a:schemeClr val="tx1"/>
                </a:solidFill>
                <a:effectLst>
                  <a:outerShdw blurRad="38100" dist="19050" dir="2700000" algn="tl" rotWithShape="0">
                    <a:schemeClr val="dk1">
                      <a:alpha val="40000"/>
                    </a:schemeClr>
                  </a:outerShdw>
                </a:effectLst>
                <a:ea typeface="Calibri" panose="020F0502020204030204" charset="0"/>
                <a:cs typeface="Calibri" panose="020F0502020204030204" charset="0"/>
                <a:sym typeface="+mn-ea"/>
              </a:rPr>
              <a:t>.</a:t>
            </a:r>
          </a:p>
          <a:p>
            <a:pPr algn="just">
              <a:lnSpc>
                <a:spcPct val="107000"/>
              </a:lnSpc>
              <a:spcAft>
                <a:spcPts val="600"/>
              </a:spcAft>
            </a:pPr>
            <a:r>
              <a:rPr lang="en-US" sz="1600" b="1" dirty="0" smtClean="0">
                <a:ln/>
                <a:solidFill>
                  <a:schemeClr val="tx1"/>
                </a:solidFill>
                <a:effectLst>
                  <a:outerShdw blurRad="38100" dist="19050" dir="2700000" algn="tl" rotWithShape="0">
                    <a:schemeClr val="dk1">
                      <a:alpha val="40000"/>
                    </a:schemeClr>
                  </a:outerShdw>
                </a:effectLst>
                <a:ea typeface="Calibri" panose="020F0502020204030204" charset="0"/>
                <a:cs typeface="Calibri" panose="020F0502020204030204" charset="0"/>
                <a:sym typeface="+mn-ea"/>
              </a:rPr>
              <a:t>8.1.5.6.   </a:t>
            </a:r>
            <a:r>
              <a:rPr lang="en-US" sz="1600" b="1" dirty="0" err="1" smtClean="0">
                <a:ln/>
                <a:solidFill>
                  <a:schemeClr val="tx1"/>
                </a:solidFill>
                <a:effectLst>
                  <a:outerShdw blurRad="38100" dist="19050" dir="2700000" algn="tl" rotWithShape="0">
                    <a:schemeClr val="dk1">
                      <a:alpha val="40000"/>
                    </a:schemeClr>
                  </a:outerShdw>
                </a:effectLst>
                <a:ea typeface="Calibri" panose="020F0502020204030204" charset="0"/>
                <a:cs typeface="Calibri" panose="020F0502020204030204" charset="0"/>
                <a:sym typeface="+mn-ea"/>
              </a:rPr>
              <a:t>Planul</a:t>
            </a:r>
            <a:r>
              <a:rPr lang="en-US" sz="1600" b="1" dirty="0" smtClean="0">
                <a:ln/>
                <a:solidFill>
                  <a:schemeClr val="tx1"/>
                </a:solidFill>
                <a:effectLst>
                  <a:outerShdw blurRad="38100" dist="19050" dir="2700000" algn="tl" rotWithShape="0">
                    <a:schemeClr val="dk1">
                      <a:alpha val="40000"/>
                    </a:schemeClr>
                  </a:outerShdw>
                </a:effectLst>
                <a:ea typeface="Calibri" panose="020F0502020204030204" charset="0"/>
                <a:cs typeface="Calibri" panose="020F0502020204030204" charset="0"/>
                <a:sym typeface="+mn-ea"/>
              </a:rPr>
              <a:t>  </a:t>
            </a:r>
            <a:r>
              <a:rPr lang="en-US" sz="1600" b="1" dirty="0" err="1">
                <a:ln/>
                <a:solidFill>
                  <a:schemeClr val="tx1"/>
                </a:solidFill>
                <a:effectLst>
                  <a:outerShdw blurRad="38100" dist="19050" dir="2700000" algn="tl" rotWithShape="0">
                    <a:schemeClr val="dk1">
                      <a:alpha val="40000"/>
                    </a:schemeClr>
                  </a:outerShdw>
                </a:effectLst>
                <a:ea typeface="Calibri" panose="020F0502020204030204" charset="0"/>
                <a:cs typeface="Calibri" panose="020F0502020204030204" charset="0"/>
                <a:sym typeface="+mn-ea"/>
              </a:rPr>
              <a:t>anual</a:t>
            </a:r>
            <a:r>
              <a:rPr lang="en-US" sz="1600" b="1" dirty="0">
                <a:ln/>
                <a:solidFill>
                  <a:schemeClr val="tx1"/>
                </a:solidFill>
                <a:effectLst>
                  <a:outerShdw blurRad="38100" dist="19050" dir="2700000" algn="tl" rotWithShape="0">
                    <a:schemeClr val="dk1">
                      <a:alpha val="40000"/>
                    </a:schemeClr>
                  </a:outerShdw>
                </a:effectLst>
                <a:ea typeface="Calibri" panose="020F0502020204030204" charset="0"/>
                <a:cs typeface="Calibri" panose="020F0502020204030204" charset="0"/>
                <a:sym typeface="+mn-ea"/>
              </a:rPr>
              <a:t> de </a:t>
            </a:r>
            <a:r>
              <a:rPr lang="en-US" sz="1600" b="1" dirty="0" err="1">
                <a:ln/>
                <a:solidFill>
                  <a:schemeClr val="tx1"/>
                </a:solidFill>
                <a:effectLst>
                  <a:outerShdw blurRad="38100" dist="19050" dir="2700000" algn="tl" rotWithShape="0">
                    <a:schemeClr val="dk1">
                      <a:alpha val="40000"/>
                    </a:schemeClr>
                  </a:outerShdw>
                </a:effectLst>
                <a:ea typeface="Calibri" panose="020F0502020204030204" charset="0"/>
                <a:cs typeface="Calibri" panose="020F0502020204030204" charset="0"/>
                <a:sym typeface="+mn-ea"/>
              </a:rPr>
              <a:t>formare</a:t>
            </a:r>
            <a:r>
              <a:rPr lang="en-US" sz="1600" b="1" dirty="0">
                <a:ln/>
                <a:solidFill>
                  <a:schemeClr val="tx1"/>
                </a:solidFill>
                <a:effectLst>
                  <a:outerShdw blurRad="38100" dist="19050" dir="2700000" algn="tl" rotWithShape="0">
                    <a:schemeClr val="dk1">
                      <a:alpha val="40000"/>
                    </a:schemeClr>
                  </a:outerShdw>
                </a:effectLst>
                <a:ea typeface="Calibri" panose="020F0502020204030204" charset="0"/>
                <a:cs typeface="Calibri" panose="020F0502020204030204" charset="0"/>
                <a:sym typeface="+mn-ea"/>
              </a:rPr>
              <a:t> </a:t>
            </a:r>
            <a:r>
              <a:rPr lang="en-US" sz="1600" b="1" dirty="0" err="1">
                <a:ln/>
                <a:solidFill>
                  <a:schemeClr val="tx1"/>
                </a:solidFill>
                <a:effectLst>
                  <a:outerShdw blurRad="38100" dist="19050" dir="2700000" algn="tl" rotWithShape="0">
                    <a:schemeClr val="dk1">
                      <a:alpha val="40000"/>
                    </a:schemeClr>
                  </a:outerShdw>
                </a:effectLst>
                <a:ea typeface="Calibri" panose="020F0502020204030204" charset="0"/>
                <a:cs typeface="Calibri" panose="020F0502020204030204" charset="0"/>
                <a:sym typeface="+mn-ea"/>
              </a:rPr>
              <a:t>profesională</a:t>
            </a:r>
            <a:r>
              <a:rPr lang="en-US" sz="1600" b="1" dirty="0">
                <a:ln/>
                <a:solidFill>
                  <a:schemeClr val="tx1"/>
                </a:solidFill>
                <a:effectLst>
                  <a:outerShdw blurRad="38100" dist="19050" dir="2700000" algn="tl" rotWithShape="0">
                    <a:schemeClr val="dk1">
                      <a:alpha val="40000"/>
                    </a:schemeClr>
                  </a:outerShdw>
                </a:effectLst>
                <a:ea typeface="Calibri" panose="020F0502020204030204" charset="0"/>
                <a:cs typeface="Calibri" panose="020F0502020204030204" charset="0"/>
                <a:sym typeface="+mn-ea"/>
              </a:rPr>
              <a:t> (</a:t>
            </a:r>
            <a:r>
              <a:rPr lang="en-US" sz="1600" b="1" dirty="0" err="1">
                <a:ln/>
                <a:solidFill>
                  <a:schemeClr val="tx1"/>
                </a:solidFill>
                <a:effectLst>
                  <a:outerShdw blurRad="38100" dist="19050" dir="2700000" algn="tl" rotWithShape="0">
                    <a:schemeClr val="dk1">
                      <a:alpha val="40000"/>
                    </a:schemeClr>
                  </a:outerShdw>
                </a:effectLst>
                <a:ea typeface="Calibri" panose="020F0502020204030204" charset="0"/>
                <a:cs typeface="Calibri" panose="020F0502020204030204" charset="0"/>
                <a:sym typeface="+mn-ea"/>
              </a:rPr>
              <a:t>anexa</a:t>
            </a:r>
            <a:r>
              <a:rPr lang="en-US" sz="1600" b="1" dirty="0">
                <a:ln/>
                <a:solidFill>
                  <a:schemeClr val="tx1"/>
                </a:solidFill>
                <a:effectLst>
                  <a:outerShdw blurRad="38100" dist="19050" dir="2700000" algn="tl" rotWithShape="0">
                    <a:schemeClr val="dk1">
                      <a:alpha val="40000"/>
                    </a:schemeClr>
                  </a:outerShdw>
                </a:effectLst>
                <a:ea typeface="Calibri" panose="020F0502020204030204" charset="0"/>
                <a:cs typeface="Calibri" panose="020F0502020204030204" charset="0"/>
                <a:sym typeface="+mn-ea"/>
              </a:rPr>
              <a:t> la </a:t>
            </a:r>
            <a:r>
              <a:rPr lang="en-US" sz="1600" b="1" dirty="0" err="1">
                <a:ln/>
                <a:solidFill>
                  <a:schemeClr val="tx1"/>
                </a:solidFill>
                <a:effectLst>
                  <a:outerShdw blurRad="38100" dist="19050" dir="2700000" algn="tl" rotWithShape="0">
                    <a:schemeClr val="dk1">
                      <a:alpha val="40000"/>
                    </a:schemeClr>
                  </a:outerShdw>
                </a:effectLst>
                <a:ea typeface="Calibri" panose="020F0502020204030204" charset="0"/>
                <a:cs typeface="Calibri" panose="020F0502020204030204" charset="0"/>
                <a:sym typeface="+mn-ea"/>
              </a:rPr>
              <a:t>Contractul</a:t>
            </a:r>
            <a:r>
              <a:rPr lang="en-US" sz="1600" b="1" dirty="0">
                <a:ln/>
                <a:solidFill>
                  <a:schemeClr val="tx1"/>
                </a:solidFill>
                <a:effectLst>
                  <a:outerShdw blurRad="38100" dist="19050" dir="2700000" algn="tl" rotWithShape="0">
                    <a:schemeClr val="dk1">
                      <a:alpha val="40000"/>
                    </a:schemeClr>
                  </a:outerShdw>
                </a:effectLst>
                <a:ea typeface="Calibri" panose="020F0502020204030204" charset="0"/>
                <a:cs typeface="Calibri" panose="020F0502020204030204" charset="0"/>
                <a:sym typeface="+mn-ea"/>
              </a:rPr>
              <a:t> </a:t>
            </a:r>
            <a:r>
              <a:rPr lang="en-US" sz="1600" b="1" dirty="0" err="1">
                <a:ln/>
                <a:solidFill>
                  <a:schemeClr val="tx1"/>
                </a:solidFill>
                <a:effectLst>
                  <a:outerShdw blurRad="38100" dist="19050" dir="2700000" algn="tl" rotWithShape="0">
                    <a:schemeClr val="dk1">
                      <a:alpha val="40000"/>
                    </a:schemeClr>
                  </a:outerShdw>
                </a:effectLst>
                <a:ea typeface="Calibri" panose="020F0502020204030204" charset="0"/>
                <a:cs typeface="Calibri" panose="020F0502020204030204" charset="0"/>
                <a:sym typeface="+mn-ea"/>
              </a:rPr>
              <a:t>Colectiv</a:t>
            </a:r>
            <a:r>
              <a:rPr lang="en-US" sz="1600" b="1" dirty="0">
                <a:ln/>
                <a:solidFill>
                  <a:schemeClr val="tx1"/>
                </a:solidFill>
                <a:effectLst>
                  <a:outerShdw blurRad="38100" dist="19050" dir="2700000" algn="tl" rotWithShape="0">
                    <a:schemeClr val="dk1">
                      <a:alpha val="40000"/>
                    </a:schemeClr>
                  </a:outerShdw>
                </a:effectLst>
                <a:ea typeface="Calibri" panose="020F0502020204030204" charset="0"/>
                <a:cs typeface="Calibri" panose="020F0502020204030204" charset="0"/>
                <a:sym typeface="+mn-ea"/>
              </a:rPr>
              <a:t> de </a:t>
            </a:r>
            <a:r>
              <a:rPr lang="en-US" sz="1600" b="1" dirty="0" err="1">
                <a:ln/>
                <a:solidFill>
                  <a:schemeClr val="tx1"/>
                </a:solidFill>
                <a:effectLst>
                  <a:outerShdw blurRad="38100" dist="19050" dir="2700000" algn="tl" rotWithShape="0">
                    <a:schemeClr val="dk1">
                      <a:alpha val="40000"/>
                    </a:schemeClr>
                  </a:outerShdw>
                </a:effectLst>
                <a:ea typeface="Calibri" panose="020F0502020204030204" charset="0"/>
                <a:cs typeface="Calibri" panose="020F0502020204030204" charset="0"/>
                <a:sym typeface="+mn-ea"/>
              </a:rPr>
              <a:t>Muncă</a:t>
            </a:r>
            <a:r>
              <a:rPr lang="en-US" sz="1600" b="1" dirty="0">
                <a:ln/>
                <a:solidFill>
                  <a:schemeClr val="tx1"/>
                </a:solidFill>
                <a:effectLst>
                  <a:outerShdw blurRad="38100" dist="19050" dir="2700000" algn="tl" rotWithShape="0">
                    <a:schemeClr val="dk1">
                      <a:alpha val="40000"/>
                    </a:schemeClr>
                  </a:outerShdw>
                </a:effectLst>
                <a:ea typeface="Calibri" panose="020F0502020204030204" charset="0"/>
                <a:cs typeface="Calibri" panose="020F0502020204030204" charset="0"/>
                <a:sym typeface="+mn-ea"/>
              </a:rPr>
              <a:t>) </a:t>
            </a:r>
            <a:r>
              <a:rPr lang="en-US" sz="1600" b="1" dirty="0" err="1">
                <a:ln/>
                <a:solidFill>
                  <a:schemeClr val="tx1"/>
                </a:solidFill>
                <a:effectLst>
                  <a:outerShdw blurRad="38100" dist="19050" dir="2700000" algn="tl" rotWithShape="0">
                    <a:schemeClr val="dk1">
                      <a:alpha val="40000"/>
                    </a:schemeClr>
                  </a:outerShdw>
                </a:effectLst>
                <a:ea typeface="Calibri" panose="020F0502020204030204" charset="0"/>
                <a:cs typeface="Calibri" panose="020F0502020204030204" charset="0"/>
                <a:sym typeface="+mn-ea"/>
              </a:rPr>
              <a:t>avizat</a:t>
            </a:r>
            <a:r>
              <a:rPr lang="en-US" sz="1600" b="1" dirty="0">
                <a:ln/>
                <a:solidFill>
                  <a:schemeClr val="tx1"/>
                </a:solidFill>
                <a:effectLst>
                  <a:outerShdw blurRad="38100" dist="19050" dir="2700000" algn="tl" rotWithShape="0">
                    <a:schemeClr val="dk1">
                      <a:alpha val="40000"/>
                    </a:schemeClr>
                  </a:outerShdw>
                </a:effectLst>
                <a:ea typeface="Calibri" panose="020F0502020204030204" charset="0"/>
                <a:cs typeface="Calibri" panose="020F0502020204030204" charset="0"/>
                <a:sym typeface="+mn-ea"/>
              </a:rPr>
              <a:t> de </a:t>
            </a:r>
            <a:r>
              <a:rPr lang="en-US" sz="1600" b="1" dirty="0" err="1">
                <a:ln/>
                <a:solidFill>
                  <a:schemeClr val="tx1"/>
                </a:solidFill>
                <a:effectLst>
                  <a:outerShdw blurRad="38100" dist="19050" dir="2700000" algn="tl" rotWithShape="0">
                    <a:schemeClr val="dk1">
                      <a:alpha val="40000"/>
                    </a:schemeClr>
                  </a:outerShdw>
                </a:effectLst>
                <a:ea typeface="Calibri" panose="020F0502020204030204" charset="0"/>
                <a:cs typeface="Calibri" panose="020F0502020204030204" charset="0"/>
                <a:sym typeface="+mn-ea"/>
              </a:rPr>
              <a:t>şeful</a:t>
            </a:r>
            <a:r>
              <a:rPr lang="en-US" sz="1600" b="1" dirty="0">
                <a:ln/>
                <a:solidFill>
                  <a:schemeClr val="tx1"/>
                </a:solidFill>
                <a:effectLst>
                  <a:outerShdw blurRad="38100" dist="19050" dir="2700000" algn="tl" rotWithShape="0">
                    <a:schemeClr val="dk1">
                      <a:alpha val="40000"/>
                    </a:schemeClr>
                  </a:outerShdw>
                </a:effectLst>
                <a:ea typeface="Calibri" panose="020F0502020204030204" charset="0"/>
                <a:cs typeface="Calibri" panose="020F0502020204030204" charset="0"/>
                <a:sym typeface="+mn-ea"/>
              </a:rPr>
              <a:t> SRU </a:t>
            </a:r>
            <a:r>
              <a:rPr lang="en-US" sz="1600" b="1" dirty="0" err="1">
                <a:ln/>
                <a:solidFill>
                  <a:schemeClr val="tx1"/>
                </a:solidFill>
                <a:effectLst>
                  <a:outerShdw blurRad="38100" dist="19050" dir="2700000" algn="tl" rotWithShape="0">
                    <a:schemeClr val="dk1">
                      <a:alpha val="40000"/>
                    </a:schemeClr>
                  </a:outerShdw>
                </a:effectLst>
                <a:ea typeface="Calibri" panose="020F0502020204030204" charset="0"/>
                <a:cs typeface="Calibri" panose="020F0502020204030204" charset="0"/>
                <a:sym typeface="+mn-ea"/>
              </a:rPr>
              <a:t>este</a:t>
            </a:r>
            <a:r>
              <a:rPr lang="en-US" sz="1600" b="1" dirty="0">
                <a:ln/>
                <a:solidFill>
                  <a:schemeClr val="tx1"/>
                </a:solidFill>
                <a:effectLst>
                  <a:outerShdw blurRad="38100" dist="19050" dir="2700000" algn="tl" rotWithShape="0">
                    <a:schemeClr val="dk1">
                      <a:alpha val="40000"/>
                    </a:schemeClr>
                  </a:outerShdw>
                </a:effectLst>
                <a:ea typeface="Calibri" panose="020F0502020204030204" charset="0"/>
                <a:cs typeface="Calibri" panose="020F0502020204030204" charset="0"/>
                <a:sym typeface="+mn-ea"/>
              </a:rPr>
              <a:t> </a:t>
            </a:r>
            <a:r>
              <a:rPr lang="en-US" sz="1600" b="1" dirty="0" err="1">
                <a:ln/>
                <a:solidFill>
                  <a:schemeClr val="tx1"/>
                </a:solidFill>
                <a:effectLst>
                  <a:outerShdw blurRad="38100" dist="19050" dir="2700000" algn="tl" rotWithShape="0">
                    <a:schemeClr val="dk1">
                      <a:alpha val="40000"/>
                    </a:schemeClr>
                  </a:outerShdw>
                </a:effectLst>
                <a:ea typeface="Calibri" panose="020F0502020204030204" charset="0"/>
                <a:cs typeface="Calibri" panose="020F0502020204030204" charset="0"/>
                <a:sym typeface="+mn-ea"/>
              </a:rPr>
              <a:t>supus</a:t>
            </a:r>
            <a:r>
              <a:rPr lang="en-US" sz="1600" b="1" dirty="0">
                <a:ln/>
                <a:solidFill>
                  <a:schemeClr val="tx1"/>
                </a:solidFill>
                <a:effectLst>
                  <a:outerShdw blurRad="38100" dist="19050" dir="2700000" algn="tl" rotWithShape="0">
                    <a:schemeClr val="dk1">
                      <a:alpha val="40000"/>
                    </a:schemeClr>
                  </a:outerShdw>
                </a:effectLst>
                <a:ea typeface="Calibri" panose="020F0502020204030204" charset="0"/>
                <a:cs typeface="Calibri" panose="020F0502020204030204" charset="0"/>
                <a:sym typeface="+mn-ea"/>
              </a:rPr>
              <a:t>  </a:t>
            </a:r>
            <a:r>
              <a:rPr lang="en-US" sz="1600" b="1" dirty="0" err="1">
                <a:ln/>
                <a:solidFill>
                  <a:schemeClr val="tx1"/>
                </a:solidFill>
                <a:effectLst>
                  <a:outerShdw blurRad="38100" dist="19050" dir="2700000" algn="tl" rotWithShape="0">
                    <a:schemeClr val="dk1">
                      <a:alpha val="40000"/>
                    </a:schemeClr>
                  </a:outerShdw>
                </a:effectLst>
                <a:ea typeface="Calibri" panose="020F0502020204030204" charset="0"/>
                <a:cs typeface="Calibri" panose="020F0502020204030204" charset="0"/>
                <a:sym typeface="+mn-ea"/>
              </a:rPr>
              <a:t>aprobării</a:t>
            </a:r>
            <a:r>
              <a:rPr lang="en-US" sz="1600" b="1" dirty="0">
                <a:ln/>
                <a:solidFill>
                  <a:schemeClr val="tx1"/>
                </a:solidFill>
                <a:effectLst>
                  <a:outerShdw blurRad="38100" dist="19050" dir="2700000" algn="tl" rotWithShape="0">
                    <a:schemeClr val="dk1">
                      <a:alpha val="40000"/>
                    </a:schemeClr>
                  </a:outerShdw>
                </a:effectLst>
                <a:ea typeface="Calibri" panose="020F0502020204030204" charset="0"/>
                <a:cs typeface="Calibri" panose="020F0502020204030204" charset="0"/>
                <a:sym typeface="+mn-ea"/>
              </a:rPr>
              <a:t> </a:t>
            </a:r>
            <a:r>
              <a:rPr lang="en-US" sz="1600" b="1" dirty="0" err="1">
                <a:ln/>
                <a:solidFill>
                  <a:schemeClr val="tx1"/>
                </a:solidFill>
                <a:effectLst>
                  <a:outerShdw blurRad="38100" dist="19050" dir="2700000" algn="tl" rotWithShape="0">
                    <a:schemeClr val="dk1">
                      <a:alpha val="40000"/>
                    </a:schemeClr>
                  </a:outerShdw>
                </a:effectLst>
                <a:ea typeface="Calibri" panose="020F0502020204030204" charset="0"/>
                <a:cs typeface="Calibri" panose="020F0502020204030204" charset="0"/>
                <a:sym typeface="+mn-ea"/>
              </a:rPr>
              <a:t>Directorului</a:t>
            </a:r>
            <a:r>
              <a:rPr lang="en-US" sz="1600" b="1" dirty="0">
                <a:ln/>
                <a:solidFill>
                  <a:schemeClr val="tx1"/>
                </a:solidFill>
                <a:effectLst>
                  <a:outerShdw blurRad="38100" dist="19050" dir="2700000" algn="tl" rotWithShape="0">
                    <a:schemeClr val="dk1">
                      <a:alpha val="40000"/>
                    </a:schemeClr>
                  </a:outerShdw>
                </a:effectLst>
                <a:ea typeface="Calibri" panose="020F0502020204030204" charset="0"/>
                <a:cs typeface="Calibri" panose="020F0502020204030204" charset="0"/>
                <a:sym typeface="+mn-ea"/>
              </a:rPr>
              <a:t> General </a:t>
            </a:r>
            <a:r>
              <a:rPr lang="en-US" sz="1600" b="1" dirty="0" err="1">
                <a:ln/>
                <a:solidFill>
                  <a:schemeClr val="tx1"/>
                </a:solidFill>
                <a:effectLst>
                  <a:outerShdw blurRad="38100" dist="19050" dir="2700000" algn="tl" rotWithShape="0">
                    <a:schemeClr val="dk1">
                      <a:alpha val="40000"/>
                    </a:schemeClr>
                  </a:outerShdw>
                </a:effectLst>
                <a:ea typeface="Calibri" panose="020F0502020204030204" charset="0"/>
                <a:cs typeface="Calibri" panose="020F0502020204030204" charset="0"/>
                <a:sym typeface="+mn-ea"/>
              </a:rPr>
              <a:t>şi</a:t>
            </a:r>
            <a:r>
              <a:rPr lang="en-US" sz="1600" b="1" dirty="0">
                <a:ln/>
                <a:solidFill>
                  <a:schemeClr val="tx1"/>
                </a:solidFill>
                <a:effectLst>
                  <a:outerShdw blurRad="38100" dist="19050" dir="2700000" algn="tl" rotWithShape="0">
                    <a:schemeClr val="dk1">
                      <a:alpha val="40000"/>
                    </a:schemeClr>
                  </a:outerShdw>
                </a:effectLst>
                <a:ea typeface="Calibri" panose="020F0502020204030204" charset="0"/>
                <a:cs typeface="Calibri" panose="020F0502020204030204" charset="0"/>
                <a:sym typeface="+mn-ea"/>
              </a:rPr>
              <a:t>/</a:t>
            </a:r>
            <a:r>
              <a:rPr lang="en-US" sz="1600" b="1" dirty="0" err="1">
                <a:ln/>
                <a:solidFill>
                  <a:schemeClr val="tx1"/>
                </a:solidFill>
                <a:effectLst>
                  <a:outerShdw blurRad="38100" dist="19050" dir="2700000" algn="tl" rotWithShape="0">
                    <a:schemeClr val="dk1">
                      <a:alpha val="40000"/>
                    </a:schemeClr>
                  </a:outerShdw>
                </a:effectLst>
                <a:ea typeface="Calibri" panose="020F0502020204030204" charset="0"/>
                <a:cs typeface="Calibri" panose="020F0502020204030204" charset="0"/>
                <a:sym typeface="+mn-ea"/>
              </a:rPr>
              <a:t>sau</a:t>
            </a:r>
            <a:r>
              <a:rPr lang="en-US" sz="1600" b="1" dirty="0">
                <a:ln/>
                <a:solidFill>
                  <a:schemeClr val="tx1"/>
                </a:solidFill>
                <a:effectLst>
                  <a:outerShdw blurRad="38100" dist="19050" dir="2700000" algn="tl" rotWithShape="0">
                    <a:schemeClr val="dk1">
                      <a:alpha val="40000"/>
                    </a:schemeClr>
                  </a:outerShdw>
                </a:effectLst>
                <a:ea typeface="Calibri" panose="020F0502020204030204" charset="0"/>
                <a:cs typeface="Calibri" panose="020F0502020204030204" charset="0"/>
                <a:sym typeface="+mn-ea"/>
              </a:rPr>
              <a:t> </a:t>
            </a:r>
            <a:r>
              <a:rPr lang="en-US" sz="1600" b="1" dirty="0" err="1">
                <a:ln/>
                <a:solidFill>
                  <a:schemeClr val="tx1"/>
                </a:solidFill>
                <a:effectLst>
                  <a:outerShdw blurRad="38100" dist="19050" dir="2700000" algn="tl" rotWithShape="0">
                    <a:schemeClr val="dk1">
                      <a:alpha val="40000"/>
                    </a:schemeClr>
                  </a:outerShdw>
                </a:effectLst>
                <a:ea typeface="Calibri" panose="020F0502020204030204" charset="0"/>
                <a:cs typeface="Calibri" panose="020F0502020204030204" charset="0"/>
                <a:sym typeface="+mn-ea"/>
              </a:rPr>
              <a:t>Consiliului</a:t>
            </a:r>
            <a:r>
              <a:rPr lang="en-US" sz="1600" b="1" dirty="0">
                <a:ln/>
                <a:solidFill>
                  <a:schemeClr val="tx1"/>
                </a:solidFill>
                <a:effectLst>
                  <a:outerShdw blurRad="38100" dist="19050" dir="2700000" algn="tl" rotWithShape="0">
                    <a:schemeClr val="dk1">
                      <a:alpha val="40000"/>
                    </a:schemeClr>
                  </a:outerShdw>
                </a:effectLst>
                <a:ea typeface="Calibri" panose="020F0502020204030204" charset="0"/>
                <a:cs typeface="Calibri" panose="020F0502020204030204" charset="0"/>
                <a:sym typeface="+mn-ea"/>
              </a:rPr>
              <a:t> de </a:t>
            </a:r>
            <a:r>
              <a:rPr lang="en-US" sz="1600" b="1" dirty="0" err="1">
                <a:ln/>
                <a:solidFill>
                  <a:schemeClr val="tx1"/>
                </a:solidFill>
                <a:effectLst>
                  <a:outerShdw blurRad="38100" dist="19050" dir="2700000" algn="tl" rotWithShape="0">
                    <a:schemeClr val="dk1">
                      <a:alpha val="40000"/>
                    </a:schemeClr>
                  </a:outerShdw>
                </a:effectLst>
                <a:ea typeface="Calibri" panose="020F0502020204030204" charset="0"/>
                <a:cs typeface="Calibri" panose="020F0502020204030204" charset="0"/>
                <a:sym typeface="+mn-ea"/>
              </a:rPr>
              <a:t>Administratie</a:t>
            </a:r>
            <a:r>
              <a:rPr lang="en-US" sz="1600" b="1" dirty="0">
                <a:ln/>
                <a:solidFill>
                  <a:schemeClr val="tx1"/>
                </a:solidFill>
                <a:effectLst>
                  <a:outerShdw blurRad="38100" dist="19050" dir="2700000" algn="tl" rotWithShape="0">
                    <a:schemeClr val="dk1">
                      <a:alpha val="40000"/>
                    </a:schemeClr>
                  </a:outerShdw>
                </a:effectLst>
                <a:ea typeface="Calibri" panose="020F0502020204030204" charset="0"/>
                <a:cs typeface="Calibri" panose="020F0502020204030204" charset="0"/>
                <a:sym typeface="+mn-ea"/>
              </a:rPr>
              <a:t>. </a:t>
            </a:r>
          </a:p>
          <a:p>
            <a:pPr marL="285750" lvl="0" indent="-285750">
              <a:buFont typeface="Arial" panose="020B0604020202020204" pitchFamily="34" charset="0"/>
              <a:buChar char="•"/>
            </a:pPr>
            <a:r>
              <a:rPr lang="en-US" sz="1600" b="1" dirty="0">
                <a:ln/>
                <a:solidFill>
                  <a:schemeClr val="tx1"/>
                </a:solidFill>
                <a:effectLst>
                  <a:outerShdw blurRad="38100" dist="19050" dir="2700000" algn="tl" rotWithShape="0">
                    <a:schemeClr val="dk1">
                      <a:alpha val="40000"/>
                    </a:schemeClr>
                  </a:outerShdw>
                </a:effectLst>
                <a:sym typeface="+mn-ea"/>
              </a:rPr>
              <a:t>8.1.6. </a:t>
            </a:r>
            <a:r>
              <a:rPr lang="en-US" sz="1600" b="1" dirty="0" smtClean="0">
                <a:ln/>
                <a:solidFill>
                  <a:schemeClr val="tx1"/>
                </a:solidFill>
                <a:effectLst>
                  <a:outerShdw blurRad="38100" dist="19050" dir="2700000" algn="tl" rotWithShape="0">
                    <a:schemeClr val="dk1">
                      <a:alpha val="40000"/>
                    </a:schemeClr>
                  </a:outerShdw>
                </a:effectLst>
                <a:sym typeface="+mn-ea"/>
              </a:rPr>
              <a:t>PFP </a:t>
            </a:r>
            <a:r>
              <a:rPr lang="en-US" sz="1600" b="1" dirty="0" err="1">
                <a:ln/>
                <a:solidFill>
                  <a:schemeClr val="tx1"/>
                </a:solidFill>
                <a:effectLst>
                  <a:outerShdw blurRad="38100" dist="19050" dir="2700000" algn="tl" rotWithShape="0">
                    <a:schemeClr val="dk1">
                      <a:alpha val="40000"/>
                    </a:schemeClr>
                  </a:outerShdw>
                </a:effectLst>
                <a:sym typeface="+mn-ea"/>
              </a:rPr>
              <a:t>este</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elaborat</a:t>
            </a:r>
            <a:r>
              <a:rPr lang="en-US" sz="1600" b="1" dirty="0">
                <a:ln/>
                <a:solidFill>
                  <a:schemeClr val="tx1"/>
                </a:solidFill>
                <a:effectLst>
                  <a:outerShdw blurRad="38100" dist="19050" dir="2700000" algn="tl" rotWithShape="0">
                    <a:schemeClr val="dk1">
                      <a:alpha val="40000"/>
                    </a:schemeClr>
                  </a:outerShdw>
                </a:effectLst>
                <a:sym typeface="+mn-ea"/>
              </a:rPr>
              <a:t> de </a:t>
            </a:r>
            <a:r>
              <a:rPr lang="en-US" sz="1600" b="1" dirty="0" err="1">
                <a:ln/>
                <a:solidFill>
                  <a:schemeClr val="tx1"/>
                </a:solidFill>
                <a:effectLst>
                  <a:outerShdw blurRad="38100" dist="19050" dir="2700000" algn="tl" rotWithShape="0">
                    <a:schemeClr val="dk1">
                      <a:alpha val="40000"/>
                    </a:schemeClr>
                  </a:outerShdw>
                </a:effectLst>
                <a:sym typeface="+mn-ea"/>
              </a:rPr>
              <a:t>către</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Specialistul</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în</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formare</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în</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colaborare</a:t>
            </a:r>
            <a:r>
              <a:rPr lang="en-US" sz="1600" b="1" dirty="0">
                <a:ln/>
                <a:solidFill>
                  <a:schemeClr val="tx1"/>
                </a:solidFill>
                <a:effectLst>
                  <a:outerShdw blurRad="38100" dist="19050" dir="2700000" algn="tl" rotWithShape="0">
                    <a:schemeClr val="dk1">
                      <a:alpha val="40000"/>
                    </a:schemeClr>
                  </a:outerShdw>
                </a:effectLst>
                <a:sym typeface="+mn-ea"/>
              </a:rPr>
              <a:t> cu </a:t>
            </a:r>
            <a:r>
              <a:rPr lang="en-US" sz="1600" b="1" dirty="0" err="1">
                <a:ln/>
                <a:solidFill>
                  <a:schemeClr val="tx1"/>
                </a:solidFill>
                <a:effectLst>
                  <a:outerShdw blurRad="38100" dist="19050" dir="2700000" algn="tl" rotWithShape="0">
                    <a:schemeClr val="dk1">
                      <a:alpha val="40000"/>
                    </a:schemeClr>
                  </a:outerShdw>
                </a:effectLst>
                <a:sym typeface="+mn-ea"/>
              </a:rPr>
              <a:t>şefii</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compartimentelor</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funcţionale</a:t>
            </a:r>
            <a:r>
              <a:rPr lang="en-US" sz="1600" b="1" dirty="0">
                <a:ln/>
                <a:solidFill>
                  <a:schemeClr val="tx1"/>
                </a:solidFill>
                <a:effectLst>
                  <a:outerShdw blurRad="38100" dist="19050" dir="2700000" algn="tl" rotWithShape="0">
                    <a:schemeClr val="dk1">
                      <a:alpha val="40000"/>
                    </a:schemeClr>
                  </a:outerShdw>
                </a:effectLst>
                <a:sym typeface="+mn-ea"/>
              </a:rPr>
              <a:t>/de </a:t>
            </a:r>
            <a:r>
              <a:rPr lang="en-US" sz="1600" b="1" dirty="0" err="1">
                <a:ln/>
                <a:solidFill>
                  <a:schemeClr val="tx1"/>
                </a:solidFill>
                <a:effectLst>
                  <a:outerShdw blurRad="38100" dist="19050" dir="2700000" algn="tl" rotWithShape="0">
                    <a:schemeClr val="dk1">
                      <a:alpha val="40000"/>
                    </a:schemeClr>
                  </a:outerShdw>
                </a:effectLst>
                <a:sym typeface="+mn-ea"/>
              </a:rPr>
              <a:t>producţie</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ţinându</a:t>
            </a:r>
            <a:r>
              <a:rPr lang="en-US" sz="1600" b="1" dirty="0">
                <a:ln/>
                <a:solidFill>
                  <a:schemeClr val="tx1"/>
                </a:solidFill>
                <a:effectLst>
                  <a:outerShdw blurRad="38100" dist="19050" dir="2700000" algn="tl" rotWithShape="0">
                    <a:schemeClr val="dk1">
                      <a:alpha val="40000"/>
                    </a:schemeClr>
                  </a:outerShdw>
                </a:effectLst>
                <a:sym typeface="+mn-ea"/>
              </a:rPr>
              <a:t>-se </a:t>
            </a:r>
            <a:r>
              <a:rPr lang="en-US" sz="1600" b="1" dirty="0" err="1">
                <a:ln/>
                <a:solidFill>
                  <a:schemeClr val="tx1"/>
                </a:solidFill>
                <a:effectLst>
                  <a:outerShdw blurRad="38100" dist="19050" dir="2700000" algn="tl" rotWithShape="0">
                    <a:schemeClr val="dk1">
                      <a:alpha val="40000"/>
                    </a:schemeClr>
                  </a:outerShdw>
                </a:effectLst>
                <a:sym typeface="+mn-ea"/>
              </a:rPr>
              <a:t>cont</a:t>
            </a:r>
            <a:r>
              <a:rPr lang="en-US" sz="1600" b="1" dirty="0">
                <a:ln/>
                <a:solidFill>
                  <a:schemeClr val="tx1"/>
                </a:solidFill>
                <a:effectLst>
                  <a:outerShdw blurRad="38100" dist="19050" dir="2700000" algn="tl" rotWithShape="0">
                    <a:schemeClr val="dk1">
                      <a:alpha val="40000"/>
                    </a:schemeClr>
                  </a:outerShdw>
                </a:effectLst>
                <a:sym typeface="+mn-ea"/>
              </a:rPr>
              <a:t> de </a:t>
            </a:r>
            <a:r>
              <a:rPr lang="en-US" sz="1600" b="1" dirty="0" err="1">
                <a:ln/>
                <a:solidFill>
                  <a:schemeClr val="tx1"/>
                </a:solidFill>
                <a:effectLst>
                  <a:outerShdw blurRad="38100" dist="19050" dir="2700000" algn="tl" rotWithShape="0">
                    <a:schemeClr val="dk1">
                      <a:alpha val="40000"/>
                    </a:schemeClr>
                  </a:outerShdw>
                </a:effectLst>
                <a:sym typeface="+mn-ea"/>
              </a:rPr>
              <a:t>obiectivele</a:t>
            </a:r>
            <a:r>
              <a:rPr lang="en-US" sz="1600" b="1" dirty="0">
                <a:ln/>
                <a:solidFill>
                  <a:schemeClr val="tx1"/>
                </a:solidFill>
                <a:effectLst>
                  <a:outerShdw blurRad="38100" dist="19050" dir="2700000" algn="tl" rotWithShape="0">
                    <a:schemeClr val="dk1">
                      <a:alpha val="40000"/>
                    </a:schemeClr>
                  </a:outerShdw>
                </a:effectLst>
                <a:sym typeface="+mn-ea"/>
              </a:rPr>
              <a:t> din </a:t>
            </a:r>
            <a:r>
              <a:rPr lang="en-US" sz="1600" b="1" dirty="0" err="1">
                <a:ln/>
                <a:solidFill>
                  <a:schemeClr val="tx1"/>
                </a:solidFill>
                <a:effectLst>
                  <a:outerShdw blurRad="38100" dist="19050" dir="2700000" algn="tl" rotWithShape="0">
                    <a:schemeClr val="dk1">
                      <a:alpha val="40000"/>
                    </a:schemeClr>
                  </a:outerShdw>
                </a:effectLst>
                <a:sym typeface="+mn-ea"/>
              </a:rPr>
              <a:t>Programul</a:t>
            </a:r>
            <a:r>
              <a:rPr lang="en-US" sz="1600" b="1" dirty="0">
                <a:ln/>
                <a:solidFill>
                  <a:schemeClr val="tx1"/>
                </a:solidFill>
                <a:effectLst>
                  <a:outerShdw blurRad="38100" dist="19050" dir="2700000" algn="tl" rotWithShape="0">
                    <a:schemeClr val="dk1">
                      <a:alpha val="40000"/>
                    </a:schemeClr>
                  </a:outerShdw>
                </a:effectLst>
                <a:sym typeface="+mn-ea"/>
              </a:rPr>
              <a:t> de </a:t>
            </a:r>
            <a:r>
              <a:rPr lang="en-US" sz="1600" b="1" dirty="0" err="1">
                <a:ln/>
                <a:solidFill>
                  <a:schemeClr val="tx1"/>
                </a:solidFill>
                <a:effectLst>
                  <a:outerShdw blurRad="38100" dist="19050" dir="2700000" algn="tl" rotWithShape="0">
                    <a:schemeClr val="dk1">
                      <a:alpha val="40000"/>
                    </a:schemeClr>
                  </a:outerShdw>
                </a:effectLst>
                <a:sym typeface="+mn-ea"/>
              </a:rPr>
              <a:t>dezvoltare</a:t>
            </a:r>
            <a:r>
              <a:rPr lang="en-US" sz="1600" b="1" dirty="0">
                <a:ln/>
                <a:solidFill>
                  <a:schemeClr val="tx1"/>
                </a:solidFill>
                <a:effectLst>
                  <a:outerShdw blurRad="38100" dist="19050" dir="2700000" algn="tl" rotWithShape="0">
                    <a:schemeClr val="dk1">
                      <a:alpha val="40000"/>
                    </a:schemeClr>
                  </a:outerShdw>
                </a:effectLst>
                <a:sym typeface="+mn-ea"/>
              </a:rPr>
              <a:t> al </a:t>
            </a:r>
            <a:r>
              <a:rPr lang="en-US" sz="1600" b="1" dirty="0" err="1">
                <a:ln/>
                <a:solidFill>
                  <a:schemeClr val="tx1"/>
                </a:solidFill>
                <a:effectLst>
                  <a:outerShdw blurRad="38100" dist="19050" dir="2700000" algn="tl" rotWithShape="0">
                    <a:schemeClr val="dk1">
                      <a:alpha val="40000"/>
                    </a:schemeClr>
                  </a:outerShdw>
                </a:effectLst>
                <a:sym typeface="+mn-ea"/>
              </a:rPr>
              <a:t>societătii</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obiectivele</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stabilite</a:t>
            </a:r>
            <a:r>
              <a:rPr lang="en-US" sz="1600" b="1" dirty="0">
                <a:ln/>
                <a:solidFill>
                  <a:schemeClr val="tx1"/>
                </a:solidFill>
                <a:effectLst>
                  <a:outerShdw blurRad="38100" dist="19050" dir="2700000" algn="tl" rotWithShape="0">
                    <a:schemeClr val="dk1">
                      <a:alpha val="40000"/>
                    </a:schemeClr>
                  </a:outerShdw>
                </a:effectLst>
                <a:sym typeface="+mn-ea"/>
              </a:rPr>
              <a:t> la </a:t>
            </a:r>
            <a:r>
              <a:rPr lang="en-US" sz="1600" b="1" dirty="0" err="1">
                <a:ln/>
                <a:solidFill>
                  <a:schemeClr val="tx1"/>
                </a:solidFill>
                <a:effectLst>
                  <a:outerShdw blurRad="38100" dist="19050" dir="2700000" algn="tl" rotWithShape="0">
                    <a:schemeClr val="dk1">
                      <a:alpha val="40000"/>
                    </a:schemeClr>
                  </a:outerShdw>
                </a:effectLst>
                <a:sym typeface="+mn-ea"/>
              </a:rPr>
              <a:t>nivelul</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fiecarui</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compartiment</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rezultatele</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evaluării</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personalului</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chestionarele</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pentru</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identificarea</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nevoii</a:t>
            </a:r>
            <a:r>
              <a:rPr lang="en-US" sz="1600" b="1" dirty="0">
                <a:ln/>
                <a:solidFill>
                  <a:schemeClr val="tx1"/>
                </a:solidFill>
                <a:effectLst>
                  <a:outerShdw blurRad="38100" dist="19050" dir="2700000" algn="tl" rotWithShape="0">
                    <a:schemeClr val="dk1">
                      <a:alpha val="40000"/>
                    </a:schemeClr>
                  </a:outerShdw>
                </a:effectLst>
                <a:sym typeface="+mn-ea"/>
              </a:rPr>
              <a:t> de </a:t>
            </a:r>
            <a:r>
              <a:rPr lang="en-US" sz="1600" b="1" dirty="0" err="1">
                <a:ln/>
                <a:solidFill>
                  <a:schemeClr val="tx1"/>
                </a:solidFill>
                <a:effectLst>
                  <a:outerShdw blurRad="38100" dist="19050" dir="2700000" algn="tl" rotWithShape="0">
                    <a:schemeClr val="dk1">
                      <a:alpha val="40000"/>
                    </a:schemeClr>
                  </a:outerShdw>
                </a:effectLst>
                <a:sym typeface="+mn-ea"/>
              </a:rPr>
              <a:t>formare</a:t>
            </a:r>
            <a:r>
              <a:rPr lang="en-US" sz="1600" b="1" dirty="0">
                <a:ln/>
                <a:solidFill>
                  <a:schemeClr val="tx1"/>
                </a:solidFill>
                <a:effectLst>
                  <a:outerShdw blurRad="38100" dist="19050" dir="2700000" algn="tl" rotWithShape="0">
                    <a:schemeClr val="dk1">
                      <a:alpha val="40000"/>
                    </a:schemeClr>
                  </a:outerShdw>
                </a:effectLst>
                <a:sym typeface="+mn-ea"/>
              </a:rPr>
              <a:t>. </a:t>
            </a:r>
            <a:endParaRPr lang="en-US" sz="1600" b="1" i="1" dirty="0">
              <a:ln/>
              <a:solidFill>
                <a:schemeClr val="tx1"/>
              </a:solidFill>
              <a:effectLst>
                <a:outerShdw blurRad="38100" dist="19050" dir="2700000" algn="tl" rotWithShape="0">
                  <a:schemeClr val="dk1">
                    <a:alpha val="40000"/>
                  </a:schemeClr>
                </a:outerShdw>
              </a:effectLst>
              <a:ea typeface="Arial" panose="020B0604020202020204" pitchFamily="34" charset="0"/>
              <a:cs typeface="Calibri" panose="020F0502020204030204" charset="0"/>
              <a:sym typeface="+mn-ea"/>
            </a:endParaRPr>
          </a:p>
          <a:p>
            <a:pPr lvl="1">
              <a:lnSpc>
                <a:spcPct val="100000"/>
              </a:lnSpc>
              <a:spcBef>
                <a:spcPts val="0"/>
              </a:spcBef>
              <a:spcAft>
                <a:spcPts val="0"/>
              </a:spcAft>
            </a:pPr>
            <a:endParaRPr lang="ro-RO" b="1" i="1" dirty="0" smtClean="0">
              <a:solidFill>
                <a:schemeClr val="tx1"/>
              </a:solidFill>
              <a:effectLst>
                <a:outerShdw blurRad="38100" dist="19050" dir="2700000" algn="tl" rotWithShape="0">
                  <a:schemeClr val="dk1">
                    <a:alpha val="40000"/>
                  </a:schemeClr>
                </a:outerShdw>
              </a:effectLst>
              <a:sym typeface="+mn-ea"/>
            </a:endParaRPr>
          </a:p>
          <a:p>
            <a:pPr lvl="0" algn="l">
              <a:buFont typeface="Arial" panose="020B0604020202020204" pitchFamily="34" charset="0"/>
              <a:tabLst>
                <a:tab pos="2190750" algn="l"/>
              </a:tabLst>
            </a:pPr>
            <a:endParaRPr lang="en-US" dirty="0"/>
          </a:p>
        </p:txBody>
      </p:sp>
    </p:spTree>
    <p:extLst>
      <p:ext uri="{BB962C8B-B14F-4D97-AF65-F5344CB8AC3E}">
        <p14:creationId xmlns:p14="http://schemas.microsoft.com/office/powerpoint/2010/main" val="113538705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sp>
        <p:nvSpPr>
          <p:cNvPr id="12" name="Titel 15"/>
          <p:cNvSpPr>
            <a:spLocks noGrp="1"/>
          </p:cNvSpPr>
          <p:nvPr>
            <p:ph type="title"/>
          </p:nvPr>
        </p:nvSpPr>
        <p:spPr>
          <a:xfrm>
            <a:off x="148740" y="1400224"/>
            <a:ext cx="8839199" cy="4147051"/>
          </a:xfrm>
        </p:spPr>
        <p:txBody>
          <a:bodyPr/>
          <a:lstStyle/>
          <a:p>
            <a:pPr algn="ctr"/>
            <a:r>
              <a:rPr lang="ro-RO" sz="1600" b="1" dirty="0" smtClean="0">
                <a:solidFill>
                  <a:srgbClr val="002060"/>
                </a:solidFill>
              </a:rPr>
              <a:t/>
            </a:r>
            <a:br>
              <a:rPr lang="ro-RO" sz="1600" b="1" dirty="0" smtClean="0">
                <a:solidFill>
                  <a:srgbClr val="002060"/>
                </a:solidFill>
              </a:rPr>
            </a:br>
            <a:r>
              <a:rPr lang="ro-RO" sz="1600" b="1" dirty="0">
                <a:solidFill>
                  <a:srgbClr val="002060"/>
                </a:solidFill>
              </a:rPr>
              <a:t/>
            </a:r>
            <a:br>
              <a:rPr lang="ro-RO" sz="1600" b="1" dirty="0">
                <a:solidFill>
                  <a:srgbClr val="002060"/>
                </a:solidFill>
              </a:rPr>
            </a:br>
            <a:r>
              <a:rPr lang="ro-RO" sz="1600" b="1" dirty="0" smtClean="0">
                <a:solidFill>
                  <a:srgbClr val="002060"/>
                </a:solidFill>
              </a:rPr>
              <a:t/>
            </a:r>
            <a:br>
              <a:rPr lang="ro-RO" sz="1600" b="1" dirty="0" smtClean="0">
                <a:solidFill>
                  <a:srgbClr val="002060"/>
                </a:solidFill>
              </a:rPr>
            </a:br>
            <a:r>
              <a:rPr lang="ro-RO" sz="1600" b="1" dirty="0">
                <a:solidFill>
                  <a:srgbClr val="002060"/>
                </a:solidFill>
              </a:rPr>
              <a:t/>
            </a:r>
            <a:br>
              <a:rPr lang="ro-RO" sz="1600" b="1" dirty="0">
                <a:solidFill>
                  <a:srgbClr val="002060"/>
                </a:solidFill>
              </a:rPr>
            </a:br>
            <a:r>
              <a:rPr lang="ro-RO" sz="1600" b="1" dirty="0" smtClean="0">
                <a:solidFill>
                  <a:srgbClr val="002060"/>
                </a:solidFill>
              </a:rPr>
              <a:t/>
            </a:r>
            <a:br>
              <a:rPr lang="ro-RO" sz="1600" b="1" dirty="0" smtClean="0">
                <a:solidFill>
                  <a:srgbClr val="002060"/>
                </a:solidFill>
              </a:rPr>
            </a:br>
            <a:r>
              <a:rPr lang="ro-RO" sz="1600" b="1" dirty="0">
                <a:solidFill>
                  <a:srgbClr val="002060"/>
                </a:solidFill>
              </a:rPr>
              <a:t/>
            </a:r>
            <a:br>
              <a:rPr lang="ro-RO" sz="1600" b="1" dirty="0">
                <a:solidFill>
                  <a:srgbClr val="002060"/>
                </a:solidFill>
              </a:rPr>
            </a:br>
            <a:r>
              <a:rPr lang="ro-RO" sz="1600" b="1" dirty="0" smtClean="0">
                <a:solidFill>
                  <a:srgbClr val="002060"/>
                </a:solidFill>
              </a:rPr>
              <a:t/>
            </a:r>
            <a:br>
              <a:rPr lang="ro-RO" sz="1600" b="1" dirty="0" smtClean="0">
                <a:solidFill>
                  <a:srgbClr val="002060"/>
                </a:solidFill>
              </a:rPr>
            </a:br>
            <a:r>
              <a:rPr lang="ro-RO" sz="1600" b="1" dirty="0" smtClean="0">
                <a:solidFill>
                  <a:srgbClr val="002060"/>
                </a:solidFill>
              </a:rPr>
              <a:t> </a:t>
            </a:r>
            <a:endParaRPr lang="ro-RO" sz="1600" b="1" dirty="0">
              <a:solidFill>
                <a:srgbClr val="002060"/>
              </a:solidFill>
            </a:endParaRPr>
          </a:p>
        </p:txBody>
      </p:sp>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14" name="Title 3"/>
          <p:cNvSpPr txBox="1">
            <a:spLocks/>
          </p:cNvSpPr>
          <p:nvPr/>
        </p:nvSpPr>
        <p:spPr bwMode="auto">
          <a:xfrm>
            <a:off x="545537" y="1083225"/>
            <a:ext cx="7775575"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2400">
                <a:solidFill>
                  <a:srgbClr val="6E6452"/>
                </a:solidFill>
                <a:latin typeface="+mj-lt"/>
                <a:ea typeface="+mj-ea"/>
                <a:cs typeface="+mj-cs"/>
              </a:defRPr>
            </a:lvl1pPr>
            <a:lvl2pPr algn="l" rtl="0" fontAlgn="base">
              <a:spcBef>
                <a:spcPct val="0"/>
              </a:spcBef>
              <a:spcAft>
                <a:spcPct val="0"/>
              </a:spcAft>
              <a:defRPr sz="2400">
                <a:solidFill>
                  <a:srgbClr val="6E6452"/>
                </a:solidFill>
                <a:latin typeface="Arial" charset="0"/>
              </a:defRPr>
            </a:lvl2pPr>
            <a:lvl3pPr algn="l" rtl="0" fontAlgn="base">
              <a:spcBef>
                <a:spcPct val="0"/>
              </a:spcBef>
              <a:spcAft>
                <a:spcPct val="0"/>
              </a:spcAft>
              <a:defRPr sz="2400">
                <a:solidFill>
                  <a:srgbClr val="6E6452"/>
                </a:solidFill>
                <a:latin typeface="Arial" charset="0"/>
              </a:defRPr>
            </a:lvl3pPr>
            <a:lvl4pPr algn="l" rtl="0" fontAlgn="base">
              <a:spcBef>
                <a:spcPct val="0"/>
              </a:spcBef>
              <a:spcAft>
                <a:spcPct val="0"/>
              </a:spcAft>
              <a:defRPr sz="2400">
                <a:solidFill>
                  <a:srgbClr val="6E6452"/>
                </a:solidFill>
                <a:latin typeface="Arial" charset="0"/>
              </a:defRPr>
            </a:lvl4pPr>
            <a:lvl5pPr algn="l" rtl="0" fontAlgn="base">
              <a:spcBef>
                <a:spcPct val="0"/>
              </a:spcBef>
              <a:spcAft>
                <a:spcPct val="0"/>
              </a:spcAft>
              <a:defRPr sz="2400">
                <a:solidFill>
                  <a:srgbClr val="6E6452"/>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r>
              <a:rPr lang="ro-RO" sz="1600" kern="0" dirty="0" smtClean="0">
                <a:solidFill>
                  <a:srgbClr val="002060"/>
                </a:solidFill>
                <a:latin typeface="Arial" charset="0"/>
                <a:ea typeface="+mn-ea"/>
                <a:cs typeface="Arial" charset="0"/>
              </a:rPr>
              <a:t>Evoluția ariei de operare și a numărului de personal</a:t>
            </a:r>
            <a:endParaRPr lang="en-US" sz="1800" b="0" kern="0" dirty="0">
              <a:solidFill>
                <a:schemeClr val="accent1">
                  <a:lumMod val="75000"/>
                </a:schemeClr>
              </a:solidFill>
            </a:endParaRPr>
          </a:p>
        </p:txBody>
      </p:sp>
      <p:pic>
        <p:nvPicPr>
          <p:cNvPr id="16"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8733" y="2217372"/>
            <a:ext cx="2571750" cy="317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descr="C:\Users\vicu.grasu\AppData\Local\Microsoft\Windows\Temporary Internet Files\Content.Outlook\I4UQAQP5\PrezentareAPAVITALsite2018VICU (2).jpg"/>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061072" y="2616311"/>
            <a:ext cx="3857625" cy="2378710"/>
          </a:xfrm>
          <a:prstGeom prst="rect">
            <a:avLst/>
          </a:prstGeom>
          <a:noFill/>
          <a:ln>
            <a:noFill/>
          </a:ln>
        </p:spPr>
      </p:pic>
      <p:pic>
        <p:nvPicPr>
          <p:cNvPr id="19" name="Picture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97071" y="1991275"/>
            <a:ext cx="1243013" cy="32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U-Turn Arrow 19"/>
          <p:cNvSpPr/>
          <p:nvPr/>
        </p:nvSpPr>
        <p:spPr>
          <a:xfrm flipH="1">
            <a:off x="4725130" y="1696733"/>
            <a:ext cx="1066800" cy="304800"/>
          </a:xfrm>
          <a:prstGeom prst="uturnArrow">
            <a:avLst/>
          </a:prstGeom>
          <a:solidFill>
            <a:srgbClr val="C0504D"/>
          </a:solidFill>
          <a:ln w="25400" cap="flat" cmpd="sng" algn="ctr">
            <a:solidFill>
              <a:srgbClr val="C0504D">
                <a:shade val="50000"/>
              </a:srgbClr>
            </a:solidFill>
            <a:prstDash val="solid"/>
          </a:ln>
          <a:effectLst/>
        </p:spPr>
        <p:txBody>
          <a:bodyPr anchor="ctr"/>
          <a:lstStyle/>
          <a:p>
            <a:pPr algn="ctr">
              <a:defRPr/>
            </a:pPr>
            <a:endParaRPr lang="en-US" sz="1800" b="0" kern="0">
              <a:solidFill>
                <a:prstClr val="black"/>
              </a:solidFill>
              <a:latin typeface="Calibri"/>
              <a:cs typeface="+mn-cs"/>
            </a:endParaRPr>
          </a:p>
        </p:txBody>
      </p:sp>
      <p:pic>
        <p:nvPicPr>
          <p:cNvPr id="26" name="Picture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8733" y="1557276"/>
            <a:ext cx="127793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945036" y="1576143"/>
            <a:ext cx="9699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174446" y="1849133"/>
            <a:ext cx="6324600" cy="408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1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468621" y="4527249"/>
            <a:ext cx="1438275" cy="134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552166" y="4994993"/>
            <a:ext cx="697627" cy="369332"/>
          </a:xfrm>
          <a:prstGeom prst="rect">
            <a:avLst/>
          </a:prstGeom>
        </p:spPr>
        <p:txBody>
          <a:bodyPr wrap="none">
            <a:spAutoFit/>
          </a:bodyPr>
          <a:lstStyle/>
          <a:p>
            <a:pPr lvl="0"/>
            <a:r>
              <a:rPr lang="ro-RO" sz="1800" kern="0" dirty="0">
                <a:solidFill>
                  <a:srgbClr val="C80F0F">
                    <a:lumMod val="75000"/>
                  </a:srgbClr>
                </a:solidFill>
              </a:rPr>
              <a:t>1316</a:t>
            </a:r>
            <a:endParaRPr lang="en-US" sz="1800" b="0" kern="0" dirty="0">
              <a:solidFill>
                <a:srgbClr val="C80F0F">
                  <a:lumMod val="75000"/>
                </a:srgbClr>
              </a:solidFill>
            </a:endParaRPr>
          </a:p>
        </p:txBody>
      </p:sp>
    </p:spTree>
    <p:extLst>
      <p:ext uri="{BB962C8B-B14F-4D97-AF65-F5344CB8AC3E}">
        <p14:creationId xmlns:p14="http://schemas.microsoft.com/office/powerpoint/2010/main" val="1218228752"/>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Content Placeholder 70"/>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09165" y="2392680"/>
            <a:ext cx="4676140" cy="3172460"/>
          </a:xfrm>
          <a:prstGeom prst="rect">
            <a:avLst/>
          </a:prstGeom>
        </p:spPr>
      </p:pic>
      <p:sp>
        <p:nvSpPr>
          <p:cNvPr id="3" name="Fußzeilenplatzhalter 2"/>
          <p:cNvSpPr>
            <a:spLocks noGrp="1"/>
          </p:cNvSpPr>
          <p:nvPr>
            <p:ph type="ftr" sz="quarter" idx="10"/>
          </p:nvPr>
        </p:nvSpPr>
        <p:spPr/>
        <p:txBody>
          <a:bodyPr wrap="square"/>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panose="020B0604020202020204" pitchFamily="34" charset="0"/>
            </a:endParaRPr>
          </a:p>
        </p:txBody>
      </p:sp>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5"/>
          <a:stretch>
            <a:fillRect/>
          </a:stretch>
        </p:blipFill>
        <p:spPr>
          <a:xfrm>
            <a:off x="6914999" y="5652843"/>
            <a:ext cx="1619819" cy="490855"/>
          </a:xfrm>
          <a:prstGeom prst="rect">
            <a:avLst/>
          </a:prstGeom>
        </p:spPr>
      </p:pic>
      <p:pic>
        <p:nvPicPr>
          <p:cNvPr id="13" name="Рисунок 12"/>
          <p:cNvPicPr/>
          <p:nvPr/>
        </p:nvPicPr>
        <p:blipFill>
          <a:blip r:embed="rId6">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7"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8">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7" name="TextBox 6"/>
          <p:cNvSpPr txBox="1"/>
          <p:nvPr/>
        </p:nvSpPr>
        <p:spPr>
          <a:xfrm>
            <a:off x="213995" y="1254125"/>
            <a:ext cx="8717280" cy="1076325"/>
          </a:xfrm>
          <a:prstGeom prst="rect">
            <a:avLst/>
          </a:prstGeom>
          <a:noFill/>
          <a:effectLst>
            <a:reflection blurRad="6350" endPos="0" dist="101600" dir="5400000" sy="-100000" algn="bl" rotWithShape="0"/>
          </a:effectLst>
        </p:spPr>
        <p:txBody>
          <a:bodyPr wrap="square" rtlCol="0">
            <a:spAutoFit/>
          </a:bodyPr>
          <a:lstStyle/>
          <a:p>
            <a:r>
              <a:rPr lang="ro-RO" sz="3200" i="1" dirty="0" smtClean="0">
                <a:solidFill>
                  <a:srgbClr val="000000">
                    <a:lumMod val="50000"/>
                    <a:lumOff val="50000"/>
                  </a:srgbClr>
                </a:solidFill>
                <a:latin typeface="Arial" panose="020B0604020202020204" pitchFamily="34" charset="0"/>
                <a:cs typeface="Arial" panose="020B0604020202020204" pitchFamily="34" charset="0"/>
              </a:rPr>
              <a:t>2.</a:t>
            </a:r>
            <a:r>
              <a:rPr lang="ro-RO" sz="3200" i="1" dirty="0">
                <a:solidFill>
                  <a:srgbClr val="000000">
                    <a:lumMod val="50000"/>
                    <a:lumOff val="50000"/>
                  </a:srgbClr>
                </a:solidFill>
                <a:latin typeface="Arial" panose="020B0604020202020204" pitchFamily="34" charset="0"/>
                <a:cs typeface="Arial" panose="020B0604020202020204" pitchFamily="34" charset="0"/>
              </a:rPr>
              <a:t>5</a:t>
            </a:r>
            <a:r>
              <a:rPr lang="ro-RO" sz="3200" i="1" dirty="0" smtClean="0">
                <a:solidFill>
                  <a:srgbClr val="000000">
                    <a:lumMod val="50000"/>
                    <a:lumOff val="50000"/>
                  </a:srgbClr>
                </a:solidFill>
                <a:latin typeface="Arial" panose="020B0604020202020204" pitchFamily="34" charset="0"/>
                <a:cs typeface="Arial" panose="020B0604020202020204" pitchFamily="34" charset="0"/>
              </a:rPr>
              <a:t>. </a:t>
            </a:r>
            <a:r>
              <a:rPr lang="ro-RO" sz="3200" i="1" dirty="0" smtClean="0">
                <a:solidFill>
                  <a:srgbClr val="000000">
                    <a:lumMod val="50000"/>
                    <a:lumOff val="50000"/>
                  </a:srgbClr>
                </a:solidFill>
                <a:latin typeface="Arial" panose="020B0604020202020204" pitchFamily="34" charset="0"/>
                <a:cs typeface="Arial" panose="020B0604020202020204" pitchFamily="34" charset="0"/>
                <a:sym typeface="+mn-ea"/>
              </a:rPr>
              <a:t>Planul Anual de Formare Profesională</a:t>
            </a:r>
            <a:endParaRPr lang="ro-RO" sz="3200" i="1" dirty="0" smtClean="0">
              <a:solidFill>
                <a:srgbClr val="2C87C8"/>
              </a:solidFill>
              <a:latin typeface="Arial" panose="020B0604020202020204" pitchFamily="34" charset="0"/>
              <a:cs typeface="Arial" panose="020B0604020202020204" pitchFamily="34" charset="0"/>
            </a:endParaRPr>
          </a:p>
          <a:p>
            <a:endParaRPr lang="ro-RO" sz="3200" i="1" dirty="0" smtClean="0">
              <a:solidFill>
                <a:srgbClr val="2C87C8"/>
              </a:solidFill>
              <a:latin typeface="Arial" panose="020B0604020202020204" pitchFamily="34" charset="0"/>
              <a:cs typeface="Arial" panose="020B0604020202020204" pitchFamily="34" charset="0"/>
            </a:endParaRPr>
          </a:p>
        </p:txBody>
      </p:sp>
      <p:sp>
        <p:nvSpPr>
          <p:cNvPr id="4" name="Title 1"/>
          <p:cNvSpPr>
            <a:spLocks noGrp="1"/>
          </p:cNvSpPr>
          <p:nvPr/>
        </p:nvSpPr>
        <p:spPr>
          <a:xfrm>
            <a:off x="226060" y="2150745"/>
            <a:ext cx="8554085" cy="4972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i="1" dirty="0" err="1" smtClean="0">
                <a:solidFill>
                  <a:srgbClr val="000000"/>
                </a:solidFill>
                <a:sym typeface="+mn-ea"/>
              </a:rPr>
              <a:t>Elaborarea</a:t>
            </a:r>
            <a:r>
              <a:rPr lang="en-US" sz="2000" i="1" dirty="0" smtClean="0">
                <a:solidFill>
                  <a:srgbClr val="000000"/>
                </a:solidFill>
                <a:sym typeface="+mn-ea"/>
              </a:rPr>
              <a:t> </a:t>
            </a:r>
            <a:r>
              <a:rPr lang="en-US" sz="2000" i="1" dirty="0" err="1" smtClean="0">
                <a:solidFill>
                  <a:srgbClr val="000000"/>
                </a:solidFill>
                <a:sym typeface="+mn-ea"/>
              </a:rPr>
              <a:t>planului</a:t>
            </a:r>
            <a:r>
              <a:rPr lang="en-US" sz="2000" i="1" dirty="0" smtClean="0">
                <a:solidFill>
                  <a:srgbClr val="000000"/>
                </a:solidFill>
                <a:sym typeface="+mn-ea"/>
              </a:rPr>
              <a:t> de </a:t>
            </a:r>
            <a:r>
              <a:rPr lang="en-US" sz="2000" i="1" dirty="0" err="1" smtClean="0">
                <a:solidFill>
                  <a:srgbClr val="000000"/>
                </a:solidFill>
                <a:sym typeface="+mn-ea"/>
              </a:rPr>
              <a:t>formare</a:t>
            </a:r>
            <a:r>
              <a:rPr lang="en-US" sz="2000" i="1" dirty="0" smtClean="0">
                <a:solidFill>
                  <a:srgbClr val="000000"/>
                </a:solidFill>
                <a:sym typeface="+mn-ea"/>
              </a:rPr>
              <a:t> </a:t>
            </a:r>
            <a:r>
              <a:rPr lang="en-US" sz="2000" i="1" dirty="0" err="1" smtClean="0">
                <a:solidFill>
                  <a:srgbClr val="000000"/>
                </a:solidFill>
                <a:sym typeface="+mn-ea"/>
              </a:rPr>
              <a:t>profesionala</a:t>
            </a:r>
            <a:r>
              <a:rPr lang="en-US" sz="2000" i="1" dirty="0" smtClean="0">
                <a:solidFill>
                  <a:srgbClr val="000000"/>
                </a:solidFill>
                <a:sym typeface="+mn-ea"/>
              </a:rPr>
              <a:t> </a:t>
            </a:r>
            <a:r>
              <a:rPr lang="en-US" sz="2000" i="1" dirty="0" err="1" smtClean="0">
                <a:solidFill>
                  <a:srgbClr val="000000"/>
                </a:solidFill>
                <a:sym typeface="+mn-ea"/>
              </a:rPr>
              <a:t>si</a:t>
            </a:r>
            <a:r>
              <a:rPr lang="en-US" sz="2000" i="1" dirty="0" smtClean="0">
                <a:solidFill>
                  <a:srgbClr val="000000"/>
                </a:solidFill>
                <a:sym typeface="+mn-ea"/>
              </a:rPr>
              <a:t> a </a:t>
            </a:r>
            <a:r>
              <a:rPr lang="en-US" sz="2000" i="1" dirty="0" err="1" smtClean="0">
                <a:solidFill>
                  <a:srgbClr val="000000"/>
                </a:solidFill>
                <a:sym typeface="+mn-ea"/>
              </a:rPr>
              <a:t>bugetului</a:t>
            </a:r>
            <a:r>
              <a:rPr lang="en-US" sz="2000" i="1" dirty="0" smtClean="0">
                <a:solidFill>
                  <a:srgbClr val="000000"/>
                </a:solidFill>
                <a:sym typeface="+mn-ea"/>
              </a:rPr>
              <a:t> </a:t>
            </a:r>
            <a:r>
              <a:rPr lang="en-US" sz="2000" i="1" dirty="0" err="1" smtClean="0">
                <a:solidFill>
                  <a:srgbClr val="000000"/>
                </a:solidFill>
                <a:sym typeface="+mn-ea"/>
              </a:rPr>
              <a:t>anual</a:t>
            </a:r>
            <a:r>
              <a:rPr lang="en-US" sz="2000" i="1" dirty="0" smtClean="0">
                <a:solidFill>
                  <a:srgbClr val="000000"/>
                </a:solidFill>
                <a:sym typeface="+mn-ea"/>
              </a:rPr>
              <a:t> </a:t>
            </a:r>
            <a:r>
              <a:rPr lang="en-US" sz="2000" i="1" dirty="0" err="1" smtClean="0">
                <a:solidFill>
                  <a:srgbClr val="000000"/>
                </a:solidFill>
                <a:sym typeface="+mn-ea"/>
              </a:rPr>
              <a:t>pentru</a:t>
            </a:r>
            <a:r>
              <a:rPr lang="en-US" sz="2000" i="1" dirty="0" smtClean="0">
                <a:solidFill>
                  <a:srgbClr val="000000"/>
                </a:solidFill>
                <a:sym typeface="+mn-ea"/>
              </a:rPr>
              <a:t> </a:t>
            </a:r>
            <a:r>
              <a:rPr lang="en-US" sz="2000" i="1" dirty="0" err="1" smtClean="0">
                <a:solidFill>
                  <a:srgbClr val="000000"/>
                </a:solidFill>
                <a:sym typeface="+mn-ea"/>
              </a:rPr>
              <a:t>formare</a:t>
            </a:r>
          </a:p>
        </p:txBody>
      </p:sp>
      <p:grpSp>
        <p:nvGrpSpPr>
          <p:cNvPr id="6" name="Group 5"/>
          <p:cNvGrpSpPr/>
          <p:nvPr/>
        </p:nvGrpSpPr>
        <p:grpSpPr>
          <a:xfrm>
            <a:off x="342265" y="1844040"/>
            <a:ext cx="8036560" cy="87630"/>
            <a:chOff x="954194" y="783014"/>
            <a:chExt cx="6151685" cy="87766"/>
          </a:xfrm>
        </p:grpSpPr>
        <p:sp>
          <p:nvSpPr>
            <p:cNvPr id="8" name="Chevron 7"/>
            <p:cNvSpPr/>
            <p:nvPr/>
          </p:nvSpPr>
          <p:spPr>
            <a:xfrm>
              <a:off x="95419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9" name="Chevron 8"/>
            <p:cNvSpPr/>
            <p:nvPr/>
          </p:nvSpPr>
          <p:spPr>
            <a:xfrm>
              <a:off x="107018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0" name="Chevron 9"/>
            <p:cNvSpPr/>
            <p:nvPr/>
          </p:nvSpPr>
          <p:spPr>
            <a:xfrm>
              <a:off x="118618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1" name="Chevron 10"/>
            <p:cNvSpPr/>
            <p:nvPr/>
          </p:nvSpPr>
          <p:spPr>
            <a:xfrm>
              <a:off x="129643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 name="Chevron 4"/>
            <p:cNvSpPr/>
            <p:nvPr/>
          </p:nvSpPr>
          <p:spPr>
            <a:xfrm>
              <a:off x="141242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4" name="Chevron 13"/>
            <p:cNvSpPr/>
            <p:nvPr/>
          </p:nvSpPr>
          <p:spPr>
            <a:xfrm>
              <a:off x="152842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6" name="Chevron 15"/>
            <p:cNvSpPr/>
            <p:nvPr/>
          </p:nvSpPr>
          <p:spPr>
            <a:xfrm>
              <a:off x="164486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7" name="Chevron 16"/>
            <p:cNvSpPr/>
            <p:nvPr/>
          </p:nvSpPr>
          <p:spPr>
            <a:xfrm>
              <a:off x="176085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9" name="Chevron 18"/>
            <p:cNvSpPr/>
            <p:nvPr/>
          </p:nvSpPr>
          <p:spPr>
            <a:xfrm>
              <a:off x="187685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0" name="Chevron 19"/>
            <p:cNvSpPr/>
            <p:nvPr/>
          </p:nvSpPr>
          <p:spPr>
            <a:xfrm>
              <a:off x="198710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6" name="Chevron 25"/>
            <p:cNvSpPr/>
            <p:nvPr/>
          </p:nvSpPr>
          <p:spPr>
            <a:xfrm>
              <a:off x="210309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7" name="Chevron 26"/>
            <p:cNvSpPr/>
            <p:nvPr/>
          </p:nvSpPr>
          <p:spPr>
            <a:xfrm>
              <a:off x="221909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8" name="Chevron 27"/>
            <p:cNvSpPr/>
            <p:nvPr/>
          </p:nvSpPr>
          <p:spPr>
            <a:xfrm>
              <a:off x="232268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9" name="Chevron 28"/>
            <p:cNvSpPr/>
            <p:nvPr/>
          </p:nvSpPr>
          <p:spPr>
            <a:xfrm>
              <a:off x="243868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0" name="Chevron 29"/>
            <p:cNvSpPr/>
            <p:nvPr/>
          </p:nvSpPr>
          <p:spPr>
            <a:xfrm>
              <a:off x="255467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1" name="Chevron 30"/>
            <p:cNvSpPr/>
            <p:nvPr/>
          </p:nvSpPr>
          <p:spPr>
            <a:xfrm>
              <a:off x="266492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2" name="Chevron 31"/>
            <p:cNvSpPr/>
            <p:nvPr/>
          </p:nvSpPr>
          <p:spPr>
            <a:xfrm>
              <a:off x="278091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3" name="Chevron 32"/>
            <p:cNvSpPr/>
            <p:nvPr/>
          </p:nvSpPr>
          <p:spPr>
            <a:xfrm>
              <a:off x="289691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4" name="Chevron 33"/>
            <p:cNvSpPr/>
            <p:nvPr/>
          </p:nvSpPr>
          <p:spPr>
            <a:xfrm>
              <a:off x="301335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5" name="Chevron 34"/>
            <p:cNvSpPr/>
            <p:nvPr/>
          </p:nvSpPr>
          <p:spPr>
            <a:xfrm>
              <a:off x="312935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6" name="Chevron 35"/>
            <p:cNvSpPr/>
            <p:nvPr/>
          </p:nvSpPr>
          <p:spPr>
            <a:xfrm>
              <a:off x="324534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7" name="Chevron 36"/>
            <p:cNvSpPr/>
            <p:nvPr/>
          </p:nvSpPr>
          <p:spPr>
            <a:xfrm>
              <a:off x="335559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8" name="Chevron 37"/>
            <p:cNvSpPr/>
            <p:nvPr/>
          </p:nvSpPr>
          <p:spPr>
            <a:xfrm>
              <a:off x="347158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9" name="Chevron 38"/>
            <p:cNvSpPr/>
            <p:nvPr/>
          </p:nvSpPr>
          <p:spPr>
            <a:xfrm>
              <a:off x="358758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0" name="Chevron 39"/>
            <p:cNvSpPr/>
            <p:nvPr/>
          </p:nvSpPr>
          <p:spPr>
            <a:xfrm>
              <a:off x="369783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1" name="Chevron 40"/>
            <p:cNvSpPr/>
            <p:nvPr/>
          </p:nvSpPr>
          <p:spPr>
            <a:xfrm>
              <a:off x="381382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2" name="Chevron 41"/>
            <p:cNvSpPr/>
            <p:nvPr/>
          </p:nvSpPr>
          <p:spPr>
            <a:xfrm>
              <a:off x="392982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3" name="Chevron 42"/>
            <p:cNvSpPr/>
            <p:nvPr/>
          </p:nvSpPr>
          <p:spPr>
            <a:xfrm>
              <a:off x="404007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4" name="Chevron 43"/>
            <p:cNvSpPr/>
            <p:nvPr/>
          </p:nvSpPr>
          <p:spPr>
            <a:xfrm>
              <a:off x="415606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5" name="Chevron 44"/>
            <p:cNvSpPr/>
            <p:nvPr/>
          </p:nvSpPr>
          <p:spPr>
            <a:xfrm>
              <a:off x="427205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6" name="Chevron 45"/>
            <p:cNvSpPr/>
            <p:nvPr/>
          </p:nvSpPr>
          <p:spPr>
            <a:xfrm>
              <a:off x="438850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7" name="Chevron 46"/>
            <p:cNvSpPr/>
            <p:nvPr/>
          </p:nvSpPr>
          <p:spPr>
            <a:xfrm>
              <a:off x="450449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8" name="Chevron 47"/>
            <p:cNvSpPr/>
            <p:nvPr/>
          </p:nvSpPr>
          <p:spPr>
            <a:xfrm>
              <a:off x="462049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9" name="Chevron 48"/>
            <p:cNvSpPr/>
            <p:nvPr/>
          </p:nvSpPr>
          <p:spPr>
            <a:xfrm>
              <a:off x="473074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0" name="Chevron 49"/>
            <p:cNvSpPr/>
            <p:nvPr/>
          </p:nvSpPr>
          <p:spPr>
            <a:xfrm>
              <a:off x="484673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1" name="Chevron 50"/>
            <p:cNvSpPr/>
            <p:nvPr/>
          </p:nvSpPr>
          <p:spPr>
            <a:xfrm>
              <a:off x="496273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2" name="Chevron 51"/>
            <p:cNvSpPr/>
            <p:nvPr/>
          </p:nvSpPr>
          <p:spPr>
            <a:xfrm>
              <a:off x="506632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3" name="Chevron 52"/>
            <p:cNvSpPr/>
            <p:nvPr/>
          </p:nvSpPr>
          <p:spPr>
            <a:xfrm>
              <a:off x="517203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4" name="Chevron 53"/>
            <p:cNvSpPr/>
            <p:nvPr/>
          </p:nvSpPr>
          <p:spPr>
            <a:xfrm>
              <a:off x="528803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5" name="Chevron 54"/>
            <p:cNvSpPr/>
            <p:nvPr/>
          </p:nvSpPr>
          <p:spPr>
            <a:xfrm>
              <a:off x="540402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6" name="Chevron 55"/>
            <p:cNvSpPr/>
            <p:nvPr/>
          </p:nvSpPr>
          <p:spPr>
            <a:xfrm>
              <a:off x="552047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7" name="Chevron 56"/>
            <p:cNvSpPr/>
            <p:nvPr/>
          </p:nvSpPr>
          <p:spPr>
            <a:xfrm>
              <a:off x="563646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8" name="Chevron 57"/>
            <p:cNvSpPr/>
            <p:nvPr/>
          </p:nvSpPr>
          <p:spPr>
            <a:xfrm>
              <a:off x="575245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9" name="Chevron 58"/>
            <p:cNvSpPr/>
            <p:nvPr/>
          </p:nvSpPr>
          <p:spPr>
            <a:xfrm>
              <a:off x="586270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0" name="Chevron 59"/>
            <p:cNvSpPr/>
            <p:nvPr/>
          </p:nvSpPr>
          <p:spPr>
            <a:xfrm>
              <a:off x="597870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1" name="Chevron 60"/>
            <p:cNvSpPr/>
            <p:nvPr/>
          </p:nvSpPr>
          <p:spPr>
            <a:xfrm>
              <a:off x="609469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2" name="Chevron 61"/>
            <p:cNvSpPr/>
            <p:nvPr/>
          </p:nvSpPr>
          <p:spPr>
            <a:xfrm>
              <a:off x="620494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3" name="Chevron 62"/>
            <p:cNvSpPr/>
            <p:nvPr/>
          </p:nvSpPr>
          <p:spPr>
            <a:xfrm>
              <a:off x="632094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4" name="Chevron 63"/>
            <p:cNvSpPr/>
            <p:nvPr/>
          </p:nvSpPr>
          <p:spPr>
            <a:xfrm>
              <a:off x="643693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5" name="Chevron 64"/>
            <p:cNvSpPr/>
            <p:nvPr/>
          </p:nvSpPr>
          <p:spPr>
            <a:xfrm>
              <a:off x="654718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6" name="Chevron 65"/>
            <p:cNvSpPr/>
            <p:nvPr/>
          </p:nvSpPr>
          <p:spPr>
            <a:xfrm>
              <a:off x="666317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7" name="Chevron 66"/>
            <p:cNvSpPr/>
            <p:nvPr/>
          </p:nvSpPr>
          <p:spPr>
            <a:xfrm>
              <a:off x="677917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8" name="Chevron 67"/>
            <p:cNvSpPr/>
            <p:nvPr/>
          </p:nvSpPr>
          <p:spPr>
            <a:xfrm>
              <a:off x="689561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9" name="Chevron 68"/>
            <p:cNvSpPr/>
            <p:nvPr/>
          </p:nvSpPr>
          <p:spPr>
            <a:xfrm>
              <a:off x="701161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grpSp>
    </p:spTree>
    <p:extLst>
      <p:ext uri="{BB962C8B-B14F-4D97-AF65-F5344CB8AC3E}">
        <p14:creationId xmlns:p14="http://schemas.microsoft.com/office/powerpoint/2010/main" val="6418767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7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3"/>
          </p:nvPr>
        </p:nvSpPr>
        <p:spPr>
          <a:xfrm>
            <a:off x="422275" y="6315710"/>
            <a:ext cx="8460105" cy="383540"/>
          </a:xfrm>
        </p:spPr>
        <p:txBody>
          <a:bodyPr wrap="square"/>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4"/>
          </p:nvPr>
        </p:nvSpPr>
        <p:spPr>
          <a:noFill/>
        </p:spPr>
        <p:txBody>
          <a:bodyPr/>
          <a:lstStyle/>
          <a:p>
            <a:endParaRPr lang="de-DE" dirty="0">
              <a:cs typeface="Arial" panose="020B0604020202020204" pitchFamily="34"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7" name="TextBox 6"/>
          <p:cNvSpPr txBox="1"/>
          <p:nvPr/>
        </p:nvSpPr>
        <p:spPr>
          <a:xfrm>
            <a:off x="226060" y="1260475"/>
            <a:ext cx="8771255" cy="1076325"/>
          </a:xfrm>
          <a:prstGeom prst="rect">
            <a:avLst/>
          </a:prstGeom>
          <a:noFill/>
          <a:effectLst>
            <a:reflection blurRad="6350" endPos="0" dist="101600" dir="5400000" sy="-100000" algn="bl" rotWithShape="0"/>
          </a:effectLst>
        </p:spPr>
        <p:txBody>
          <a:bodyPr wrap="square" rtlCol="0">
            <a:spAutoFit/>
          </a:bodyPr>
          <a:lstStyle/>
          <a:p>
            <a:r>
              <a:rPr lang="ro-RO" sz="3200" i="1" dirty="0" smtClean="0">
                <a:solidFill>
                  <a:srgbClr val="000000">
                    <a:lumMod val="50000"/>
                    <a:lumOff val="50000"/>
                  </a:srgbClr>
                </a:solidFill>
                <a:latin typeface="Arial" panose="020B0604020202020204" pitchFamily="34" charset="0"/>
                <a:cs typeface="Arial" panose="020B0604020202020204" pitchFamily="34" charset="0"/>
              </a:rPr>
              <a:t>2.</a:t>
            </a:r>
            <a:r>
              <a:rPr lang="ro-RO" sz="3200" i="1" dirty="0">
                <a:solidFill>
                  <a:srgbClr val="000000">
                    <a:lumMod val="50000"/>
                    <a:lumOff val="50000"/>
                  </a:srgbClr>
                </a:solidFill>
                <a:latin typeface="Arial" panose="020B0604020202020204" pitchFamily="34" charset="0"/>
                <a:cs typeface="Arial" panose="020B0604020202020204" pitchFamily="34" charset="0"/>
              </a:rPr>
              <a:t>5</a:t>
            </a:r>
            <a:r>
              <a:rPr lang="ro-RO" sz="3200" i="1" dirty="0" smtClean="0">
                <a:solidFill>
                  <a:srgbClr val="000000">
                    <a:lumMod val="50000"/>
                    <a:lumOff val="50000"/>
                  </a:srgbClr>
                </a:solidFill>
                <a:latin typeface="Arial" panose="020B0604020202020204" pitchFamily="34" charset="0"/>
                <a:cs typeface="Arial" panose="020B0604020202020204" pitchFamily="34" charset="0"/>
              </a:rPr>
              <a:t>. </a:t>
            </a:r>
            <a:r>
              <a:rPr lang="ro-RO" sz="3200" i="1" dirty="0" smtClean="0">
                <a:solidFill>
                  <a:srgbClr val="000000">
                    <a:lumMod val="50000"/>
                    <a:lumOff val="50000"/>
                  </a:srgbClr>
                </a:solidFill>
                <a:latin typeface="Arial" panose="020B0604020202020204" pitchFamily="34" charset="0"/>
                <a:cs typeface="Arial" panose="020B0604020202020204" pitchFamily="34" charset="0"/>
                <a:sym typeface="+mn-ea"/>
              </a:rPr>
              <a:t>Planul Anual de Formare Profesională</a:t>
            </a:r>
            <a:endParaRPr lang="ro-RO" sz="3200" i="1" dirty="0" smtClean="0">
              <a:solidFill>
                <a:srgbClr val="2C87C8"/>
              </a:solidFill>
              <a:latin typeface="Arial" panose="020B0604020202020204" pitchFamily="34" charset="0"/>
              <a:cs typeface="Arial" panose="020B0604020202020204" pitchFamily="34" charset="0"/>
            </a:endParaRPr>
          </a:p>
          <a:p>
            <a:endParaRPr lang="ro-RO" sz="3200" i="1" dirty="0" smtClean="0">
              <a:solidFill>
                <a:srgbClr val="2C87C8"/>
              </a:solidFill>
              <a:latin typeface="Arial" panose="020B0604020202020204" pitchFamily="34" charset="0"/>
              <a:cs typeface="Arial" panose="020B0604020202020204" pitchFamily="34" charset="0"/>
            </a:endParaRPr>
          </a:p>
        </p:txBody>
      </p:sp>
      <p:sp>
        <p:nvSpPr>
          <p:cNvPr id="4" name="Title 1"/>
          <p:cNvSpPr>
            <a:spLocks noGrp="1"/>
          </p:cNvSpPr>
          <p:nvPr/>
        </p:nvSpPr>
        <p:spPr>
          <a:xfrm>
            <a:off x="226060" y="2150745"/>
            <a:ext cx="8554085" cy="4972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i="1" dirty="0" err="1" smtClean="0">
                <a:solidFill>
                  <a:srgbClr val="000000"/>
                </a:solidFill>
                <a:sym typeface="+mn-ea"/>
              </a:rPr>
              <a:t>Elaborarea</a:t>
            </a:r>
            <a:r>
              <a:rPr lang="en-US" sz="2000" i="1" dirty="0" smtClean="0">
                <a:solidFill>
                  <a:srgbClr val="000000"/>
                </a:solidFill>
                <a:sym typeface="+mn-ea"/>
              </a:rPr>
              <a:t> </a:t>
            </a:r>
            <a:r>
              <a:rPr lang="en-US" sz="2000" i="1" dirty="0" err="1" smtClean="0">
                <a:solidFill>
                  <a:srgbClr val="000000"/>
                </a:solidFill>
                <a:sym typeface="+mn-ea"/>
              </a:rPr>
              <a:t>planului</a:t>
            </a:r>
            <a:r>
              <a:rPr lang="en-US" sz="2000" i="1" dirty="0" smtClean="0">
                <a:solidFill>
                  <a:srgbClr val="000000"/>
                </a:solidFill>
                <a:sym typeface="+mn-ea"/>
              </a:rPr>
              <a:t> de </a:t>
            </a:r>
            <a:r>
              <a:rPr lang="en-US" sz="2000" i="1" dirty="0" err="1" smtClean="0">
                <a:solidFill>
                  <a:srgbClr val="000000"/>
                </a:solidFill>
                <a:sym typeface="+mn-ea"/>
              </a:rPr>
              <a:t>formare</a:t>
            </a:r>
            <a:r>
              <a:rPr lang="en-US" sz="2000" i="1" dirty="0" smtClean="0">
                <a:solidFill>
                  <a:srgbClr val="000000"/>
                </a:solidFill>
                <a:sym typeface="+mn-ea"/>
              </a:rPr>
              <a:t> </a:t>
            </a:r>
            <a:r>
              <a:rPr lang="en-US" sz="2000" i="1" dirty="0" err="1" smtClean="0">
                <a:solidFill>
                  <a:srgbClr val="000000"/>
                </a:solidFill>
                <a:sym typeface="+mn-ea"/>
              </a:rPr>
              <a:t>profesionala</a:t>
            </a:r>
            <a:r>
              <a:rPr lang="en-US" sz="2000" i="1" dirty="0" smtClean="0">
                <a:solidFill>
                  <a:srgbClr val="000000"/>
                </a:solidFill>
                <a:sym typeface="+mn-ea"/>
              </a:rPr>
              <a:t> </a:t>
            </a:r>
            <a:r>
              <a:rPr lang="en-US" sz="2000" i="1" dirty="0" err="1" smtClean="0">
                <a:solidFill>
                  <a:srgbClr val="000000"/>
                </a:solidFill>
                <a:sym typeface="+mn-ea"/>
              </a:rPr>
              <a:t>si</a:t>
            </a:r>
            <a:r>
              <a:rPr lang="en-US" sz="2000" i="1" dirty="0" smtClean="0">
                <a:solidFill>
                  <a:srgbClr val="000000"/>
                </a:solidFill>
                <a:sym typeface="+mn-ea"/>
              </a:rPr>
              <a:t> a </a:t>
            </a:r>
            <a:r>
              <a:rPr lang="en-US" sz="2000" i="1" dirty="0" err="1" smtClean="0">
                <a:solidFill>
                  <a:srgbClr val="000000"/>
                </a:solidFill>
                <a:sym typeface="+mn-ea"/>
              </a:rPr>
              <a:t>bugetului</a:t>
            </a:r>
            <a:r>
              <a:rPr lang="en-US" sz="2000" i="1" dirty="0" smtClean="0">
                <a:solidFill>
                  <a:srgbClr val="000000"/>
                </a:solidFill>
                <a:sym typeface="+mn-ea"/>
              </a:rPr>
              <a:t> </a:t>
            </a:r>
            <a:r>
              <a:rPr lang="en-US" sz="2000" i="1" dirty="0" err="1" smtClean="0">
                <a:solidFill>
                  <a:srgbClr val="000000"/>
                </a:solidFill>
                <a:sym typeface="+mn-ea"/>
              </a:rPr>
              <a:t>anual</a:t>
            </a:r>
            <a:r>
              <a:rPr lang="en-US" sz="2000" i="1" dirty="0" smtClean="0">
                <a:solidFill>
                  <a:srgbClr val="000000"/>
                </a:solidFill>
                <a:sym typeface="+mn-ea"/>
              </a:rPr>
              <a:t> </a:t>
            </a:r>
            <a:r>
              <a:rPr lang="en-US" sz="2000" i="1" dirty="0" err="1" smtClean="0">
                <a:solidFill>
                  <a:srgbClr val="000000"/>
                </a:solidFill>
                <a:sym typeface="+mn-ea"/>
              </a:rPr>
              <a:t>pentru</a:t>
            </a:r>
            <a:r>
              <a:rPr lang="en-US" sz="2000" i="1" dirty="0" smtClean="0">
                <a:solidFill>
                  <a:srgbClr val="000000"/>
                </a:solidFill>
                <a:sym typeface="+mn-ea"/>
              </a:rPr>
              <a:t> </a:t>
            </a:r>
            <a:r>
              <a:rPr lang="en-US" sz="2000" i="1" dirty="0" err="1" smtClean="0">
                <a:solidFill>
                  <a:srgbClr val="000000"/>
                </a:solidFill>
                <a:sym typeface="+mn-ea"/>
              </a:rPr>
              <a:t>formare</a:t>
            </a:r>
          </a:p>
        </p:txBody>
      </p:sp>
      <p:grpSp>
        <p:nvGrpSpPr>
          <p:cNvPr id="6" name="Group 5"/>
          <p:cNvGrpSpPr/>
          <p:nvPr/>
        </p:nvGrpSpPr>
        <p:grpSpPr>
          <a:xfrm>
            <a:off x="342265" y="1844040"/>
            <a:ext cx="8060690" cy="87630"/>
            <a:chOff x="954194" y="783014"/>
            <a:chExt cx="6151685" cy="87766"/>
          </a:xfrm>
        </p:grpSpPr>
        <p:sp>
          <p:nvSpPr>
            <p:cNvPr id="8" name="Chevron 7"/>
            <p:cNvSpPr/>
            <p:nvPr/>
          </p:nvSpPr>
          <p:spPr>
            <a:xfrm>
              <a:off x="95419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9" name="Chevron 8"/>
            <p:cNvSpPr/>
            <p:nvPr/>
          </p:nvSpPr>
          <p:spPr>
            <a:xfrm>
              <a:off x="107018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0" name="Chevron 9"/>
            <p:cNvSpPr/>
            <p:nvPr/>
          </p:nvSpPr>
          <p:spPr>
            <a:xfrm>
              <a:off x="118618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1" name="Chevron 10"/>
            <p:cNvSpPr/>
            <p:nvPr/>
          </p:nvSpPr>
          <p:spPr>
            <a:xfrm>
              <a:off x="129643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 name="Chevron 4"/>
            <p:cNvSpPr/>
            <p:nvPr/>
          </p:nvSpPr>
          <p:spPr>
            <a:xfrm>
              <a:off x="141242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4" name="Chevron 13"/>
            <p:cNvSpPr/>
            <p:nvPr/>
          </p:nvSpPr>
          <p:spPr>
            <a:xfrm>
              <a:off x="152842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6" name="Chevron 15"/>
            <p:cNvSpPr/>
            <p:nvPr/>
          </p:nvSpPr>
          <p:spPr>
            <a:xfrm>
              <a:off x="164486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7" name="Chevron 16"/>
            <p:cNvSpPr/>
            <p:nvPr/>
          </p:nvSpPr>
          <p:spPr>
            <a:xfrm>
              <a:off x="176085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9" name="Chevron 18"/>
            <p:cNvSpPr/>
            <p:nvPr/>
          </p:nvSpPr>
          <p:spPr>
            <a:xfrm>
              <a:off x="187685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0" name="Chevron 19"/>
            <p:cNvSpPr/>
            <p:nvPr/>
          </p:nvSpPr>
          <p:spPr>
            <a:xfrm>
              <a:off x="198710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6" name="Chevron 25"/>
            <p:cNvSpPr/>
            <p:nvPr/>
          </p:nvSpPr>
          <p:spPr>
            <a:xfrm>
              <a:off x="210309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7" name="Chevron 26"/>
            <p:cNvSpPr/>
            <p:nvPr/>
          </p:nvSpPr>
          <p:spPr>
            <a:xfrm>
              <a:off x="221909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8" name="Chevron 27"/>
            <p:cNvSpPr/>
            <p:nvPr/>
          </p:nvSpPr>
          <p:spPr>
            <a:xfrm>
              <a:off x="232268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9" name="Chevron 28"/>
            <p:cNvSpPr/>
            <p:nvPr/>
          </p:nvSpPr>
          <p:spPr>
            <a:xfrm>
              <a:off x="243868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0" name="Chevron 29"/>
            <p:cNvSpPr/>
            <p:nvPr/>
          </p:nvSpPr>
          <p:spPr>
            <a:xfrm>
              <a:off x="255467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1" name="Chevron 30"/>
            <p:cNvSpPr/>
            <p:nvPr/>
          </p:nvSpPr>
          <p:spPr>
            <a:xfrm>
              <a:off x="266492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2" name="Chevron 31"/>
            <p:cNvSpPr/>
            <p:nvPr/>
          </p:nvSpPr>
          <p:spPr>
            <a:xfrm>
              <a:off x="278091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3" name="Chevron 32"/>
            <p:cNvSpPr/>
            <p:nvPr/>
          </p:nvSpPr>
          <p:spPr>
            <a:xfrm>
              <a:off x="289691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4" name="Chevron 33"/>
            <p:cNvSpPr/>
            <p:nvPr/>
          </p:nvSpPr>
          <p:spPr>
            <a:xfrm>
              <a:off x="301335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5" name="Chevron 34"/>
            <p:cNvSpPr/>
            <p:nvPr/>
          </p:nvSpPr>
          <p:spPr>
            <a:xfrm>
              <a:off x="312935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6" name="Chevron 35"/>
            <p:cNvSpPr/>
            <p:nvPr/>
          </p:nvSpPr>
          <p:spPr>
            <a:xfrm>
              <a:off x="324534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7" name="Chevron 36"/>
            <p:cNvSpPr/>
            <p:nvPr/>
          </p:nvSpPr>
          <p:spPr>
            <a:xfrm>
              <a:off x="335559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8" name="Chevron 37"/>
            <p:cNvSpPr/>
            <p:nvPr/>
          </p:nvSpPr>
          <p:spPr>
            <a:xfrm>
              <a:off x="347158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9" name="Chevron 38"/>
            <p:cNvSpPr/>
            <p:nvPr/>
          </p:nvSpPr>
          <p:spPr>
            <a:xfrm>
              <a:off x="358758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0" name="Chevron 39"/>
            <p:cNvSpPr/>
            <p:nvPr/>
          </p:nvSpPr>
          <p:spPr>
            <a:xfrm>
              <a:off x="369783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1" name="Chevron 40"/>
            <p:cNvSpPr/>
            <p:nvPr/>
          </p:nvSpPr>
          <p:spPr>
            <a:xfrm>
              <a:off x="381382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2" name="Chevron 41"/>
            <p:cNvSpPr/>
            <p:nvPr/>
          </p:nvSpPr>
          <p:spPr>
            <a:xfrm>
              <a:off x="392982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3" name="Chevron 42"/>
            <p:cNvSpPr/>
            <p:nvPr/>
          </p:nvSpPr>
          <p:spPr>
            <a:xfrm>
              <a:off x="404007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4" name="Chevron 43"/>
            <p:cNvSpPr/>
            <p:nvPr/>
          </p:nvSpPr>
          <p:spPr>
            <a:xfrm>
              <a:off x="415606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5" name="Chevron 44"/>
            <p:cNvSpPr/>
            <p:nvPr/>
          </p:nvSpPr>
          <p:spPr>
            <a:xfrm>
              <a:off x="427205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6" name="Chevron 45"/>
            <p:cNvSpPr/>
            <p:nvPr/>
          </p:nvSpPr>
          <p:spPr>
            <a:xfrm>
              <a:off x="438850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7" name="Chevron 46"/>
            <p:cNvSpPr/>
            <p:nvPr/>
          </p:nvSpPr>
          <p:spPr>
            <a:xfrm>
              <a:off x="450449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8" name="Chevron 47"/>
            <p:cNvSpPr/>
            <p:nvPr/>
          </p:nvSpPr>
          <p:spPr>
            <a:xfrm>
              <a:off x="462049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9" name="Chevron 48"/>
            <p:cNvSpPr/>
            <p:nvPr/>
          </p:nvSpPr>
          <p:spPr>
            <a:xfrm>
              <a:off x="473074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0" name="Chevron 49"/>
            <p:cNvSpPr/>
            <p:nvPr/>
          </p:nvSpPr>
          <p:spPr>
            <a:xfrm>
              <a:off x="484673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1" name="Chevron 50"/>
            <p:cNvSpPr/>
            <p:nvPr/>
          </p:nvSpPr>
          <p:spPr>
            <a:xfrm>
              <a:off x="496273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2" name="Chevron 51"/>
            <p:cNvSpPr/>
            <p:nvPr/>
          </p:nvSpPr>
          <p:spPr>
            <a:xfrm>
              <a:off x="506632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3" name="Chevron 52"/>
            <p:cNvSpPr/>
            <p:nvPr/>
          </p:nvSpPr>
          <p:spPr>
            <a:xfrm>
              <a:off x="517203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4" name="Chevron 53"/>
            <p:cNvSpPr/>
            <p:nvPr/>
          </p:nvSpPr>
          <p:spPr>
            <a:xfrm>
              <a:off x="528803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5" name="Chevron 54"/>
            <p:cNvSpPr/>
            <p:nvPr/>
          </p:nvSpPr>
          <p:spPr>
            <a:xfrm>
              <a:off x="540402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6" name="Chevron 55"/>
            <p:cNvSpPr/>
            <p:nvPr/>
          </p:nvSpPr>
          <p:spPr>
            <a:xfrm>
              <a:off x="552047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7" name="Chevron 56"/>
            <p:cNvSpPr/>
            <p:nvPr/>
          </p:nvSpPr>
          <p:spPr>
            <a:xfrm>
              <a:off x="563646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8" name="Chevron 57"/>
            <p:cNvSpPr/>
            <p:nvPr/>
          </p:nvSpPr>
          <p:spPr>
            <a:xfrm>
              <a:off x="575245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9" name="Chevron 58"/>
            <p:cNvSpPr/>
            <p:nvPr/>
          </p:nvSpPr>
          <p:spPr>
            <a:xfrm>
              <a:off x="586270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0" name="Chevron 59"/>
            <p:cNvSpPr/>
            <p:nvPr/>
          </p:nvSpPr>
          <p:spPr>
            <a:xfrm>
              <a:off x="597870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1" name="Chevron 60"/>
            <p:cNvSpPr/>
            <p:nvPr/>
          </p:nvSpPr>
          <p:spPr>
            <a:xfrm>
              <a:off x="609469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2" name="Chevron 61"/>
            <p:cNvSpPr/>
            <p:nvPr/>
          </p:nvSpPr>
          <p:spPr>
            <a:xfrm>
              <a:off x="620494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3" name="Chevron 62"/>
            <p:cNvSpPr/>
            <p:nvPr/>
          </p:nvSpPr>
          <p:spPr>
            <a:xfrm>
              <a:off x="632094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4" name="Chevron 63"/>
            <p:cNvSpPr/>
            <p:nvPr/>
          </p:nvSpPr>
          <p:spPr>
            <a:xfrm>
              <a:off x="643693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5" name="Chevron 64"/>
            <p:cNvSpPr/>
            <p:nvPr/>
          </p:nvSpPr>
          <p:spPr>
            <a:xfrm>
              <a:off x="654718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6" name="Chevron 65"/>
            <p:cNvSpPr/>
            <p:nvPr/>
          </p:nvSpPr>
          <p:spPr>
            <a:xfrm>
              <a:off x="666317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7" name="Chevron 66"/>
            <p:cNvSpPr/>
            <p:nvPr/>
          </p:nvSpPr>
          <p:spPr>
            <a:xfrm>
              <a:off x="677917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8" name="Chevron 67"/>
            <p:cNvSpPr/>
            <p:nvPr/>
          </p:nvSpPr>
          <p:spPr>
            <a:xfrm>
              <a:off x="689561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9" name="Chevron 68"/>
            <p:cNvSpPr/>
            <p:nvPr/>
          </p:nvSpPr>
          <p:spPr>
            <a:xfrm>
              <a:off x="701161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grpSp>
      <p:sp>
        <p:nvSpPr>
          <p:cNvPr id="70" name="Content Placeholder 69"/>
          <p:cNvSpPr>
            <a:spLocks noGrp="1"/>
          </p:cNvSpPr>
          <p:nvPr>
            <p:ph idx="1"/>
          </p:nvPr>
        </p:nvSpPr>
        <p:spPr>
          <a:xfrm>
            <a:off x="449580" y="2912745"/>
            <a:ext cx="8432800" cy="2707005"/>
          </a:xfrm>
        </p:spPr>
        <p:txBody>
          <a:bodyPr/>
          <a:lstStyle/>
          <a:p>
            <a:pPr algn="just">
              <a:lnSpc>
                <a:spcPct val="107000"/>
              </a:lnSpc>
              <a:spcAft>
                <a:spcPts val="600"/>
              </a:spcAft>
            </a:pPr>
            <a:endParaRPr lang="en-US" sz="1600" b="1" dirty="0" err="1" smtClean="0">
              <a:sym typeface="+mn-ea"/>
            </a:endParaRPr>
          </a:p>
          <a:p>
            <a:pPr algn="just">
              <a:lnSpc>
                <a:spcPct val="107000"/>
              </a:lnSpc>
              <a:spcAft>
                <a:spcPts val="600"/>
              </a:spcAft>
            </a:pPr>
            <a:r>
              <a:rPr lang="en-US" sz="1600" b="1" dirty="0" err="1" smtClean="0">
                <a:ln/>
                <a:solidFill>
                  <a:schemeClr val="tx1"/>
                </a:solidFill>
                <a:effectLst>
                  <a:outerShdw blurRad="38100" dist="19050" dir="2700000" algn="tl" rotWithShape="0">
                    <a:schemeClr val="dk1">
                      <a:alpha val="40000"/>
                    </a:schemeClr>
                  </a:outerShdw>
                </a:effectLst>
                <a:sym typeface="+mn-ea"/>
              </a:rPr>
              <a:t>Concomitent</a:t>
            </a:r>
            <a:r>
              <a:rPr lang="en-US" sz="1600" b="1" dirty="0" smtClean="0">
                <a:ln/>
                <a:solidFill>
                  <a:schemeClr val="tx1"/>
                </a:solidFill>
                <a:effectLst>
                  <a:outerShdw blurRad="38100" dist="19050" dir="2700000" algn="tl" rotWithShape="0">
                    <a:schemeClr val="dk1">
                      <a:alpha val="40000"/>
                    </a:schemeClr>
                  </a:outerShdw>
                </a:effectLst>
                <a:sym typeface="+mn-ea"/>
              </a:rPr>
              <a:t> </a:t>
            </a:r>
            <a:r>
              <a:rPr lang="en-US" sz="1600" b="1" dirty="0">
                <a:ln/>
                <a:solidFill>
                  <a:schemeClr val="tx1"/>
                </a:solidFill>
                <a:effectLst>
                  <a:outerShdw blurRad="38100" dist="19050" dir="2700000" algn="tl" rotWithShape="0">
                    <a:schemeClr val="dk1">
                      <a:alpha val="40000"/>
                    </a:schemeClr>
                  </a:outerShdw>
                </a:effectLst>
                <a:sym typeface="+mn-ea"/>
              </a:rPr>
              <a:t>cu </a:t>
            </a:r>
            <a:r>
              <a:rPr lang="en-US" sz="1600" b="1" dirty="0" err="1">
                <a:ln/>
                <a:solidFill>
                  <a:schemeClr val="tx1"/>
                </a:solidFill>
                <a:effectLst>
                  <a:outerShdw blurRad="38100" dist="19050" dir="2700000" algn="tl" rotWithShape="0">
                    <a:schemeClr val="dk1">
                      <a:alpha val="40000"/>
                    </a:schemeClr>
                  </a:outerShdw>
                </a:effectLst>
                <a:sym typeface="+mn-ea"/>
              </a:rPr>
              <a:t>intocmirea</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Necesarului</a:t>
            </a:r>
            <a:r>
              <a:rPr lang="en-US" sz="1600" b="1" dirty="0">
                <a:ln/>
                <a:solidFill>
                  <a:schemeClr val="tx1"/>
                </a:solidFill>
                <a:effectLst>
                  <a:outerShdw blurRad="38100" dist="19050" dir="2700000" algn="tl" rotWithShape="0">
                    <a:schemeClr val="dk1">
                      <a:alpha val="40000"/>
                    </a:schemeClr>
                  </a:outerShdw>
                </a:effectLst>
                <a:sym typeface="+mn-ea"/>
              </a:rPr>
              <a:t> de </a:t>
            </a:r>
            <a:r>
              <a:rPr lang="en-US" sz="1600" b="1" dirty="0" err="1">
                <a:ln/>
                <a:solidFill>
                  <a:schemeClr val="tx1"/>
                </a:solidFill>
                <a:effectLst>
                  <a:outerShdw blurRad="38100" dist="19050" dir="2700000" algn="tl" rotWithShape="0">
                    <a:schemeClr val="dk1">
                      <a:alpha val="40000"/>
                    </a:schemeClr>
                  </a:outerShdw>
                </a:effectLst>
                <a:sym typeface="+mn-ea"/>
              </a:rPr>
              <a:t>formare</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profesionala</a:t>
            </a:r>
            <a:r>
              <a:rPr lang="en-US" sz="1600" b="1" dirty="0">
                <a:ln/>
                <a:solidFill>
                  <a:schemeClr val="tx1"/>
                </a:solidFill>
                <a:effectLst>
                  <a:outerShdw blurRad="38100" dist="19050" dir="2700000" algn="tl" rotWithShape="0">
                    <a:schemeClr val="dk1">
                      <a:alpha val="40000"/>
                    </a:schemeClr>
                  </a:outerShdw>
                </a:effectLst>
                <a:sym typeface="+mn-ea"/>
              </a:rPr>
              <a:t> , </a:t>
            </a:r>
            <a:r>
              <a:rPr lang="en-US" sz="1600" b="1" dirty="0" err="1">
                <a:ln/>
                <a:solidFill>
                  <a:schemeClr val="tx1"/>
                </a:solidFill>
                <a:effectLst>
                  <a:outerShdw blurRad="38100" dist="19050" dir="2700000" algn="tl" rotWithShape="0">
                    <a:schemeClr val="dk1">
                      <a:alpha val="40000"/>
                    </a:schemeClr>
                  </a:outerShdw>
                </a:effectLst>
                <a:sym typeface="+mn-ea"/>
              </a:rPr>
              <a:t>sefii</a:t>
            </a:r>
            <a:r>
              <a:rPr lang="en-US" sz="1600" b="1" dirty="0">
                <a:ln/>
                <a:solidFill>
                  <a:schemeClr val="tx1"/>
                </a:solidFill>
                <a:effectLst>
                  <a:outerShdw blurRad="38100" dist="19050" dir="2700000" algn="tl" rotWithShape="0">
                    <a:schemeClr val="dk1">
                      <a:alpha val="40000"/>
                    </a:schemeClr>
                  </a:outerShdw>
                </a:effectLst>
                <a:sym typeface="+mn-ea"/>
              </a:rPr>
              <a:t> de </a:t>
            </a:r>
            <a:r>
              <a:rPr lang="en-US" sz="1600" b="1" dirty="0" err="1">
                <a:ln/>
                <a:solidFill>
                  <a:schemeClr val="tx1"/>
                </a:solidFill>
                <a:effectLst>
                  <a:outerShdw blurRad="38100" dist="19050" dir="2700000" algn="tl" rotWithShape="0">
                    <a:schemeClr val="dk1">
                      <a:alpha val="40000"/>
                    </a:schemeClr>
                  </a:outerShdw>
                </a:effectLst>
                <a:sym typeface="+mn-ea"/>
              </a:rPr>
              <a:t>compartimente</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intocmesc</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si</a:t>
            </a:r>
            <a:r>
              <a:rPr lang="en-US" sz="1600" b="1" dirty="0">
                <a:ln/>
                <a:solidFill>
                  <a:schemeClr val="tx1"/>
                </a:solidFill>
                <a:effectLst>
                  <a:outerShdw blurRad="38100" dist="19050" dir="2700000" algn="tl" rotWithShape="0">
                    <a:schemeClr val="dk1">
                      <a:alpha val="40000"/>
                    </a:schemeClr>
                  </a:outerShdw>
                </a:effectLst>
                <a:sym typeface="+mn-ea"/>
              </a:rPr>
              <a:t> un </a:t>
            </a:r>
            <a:r>
              <a:rPr lang="en-US" sz="1600" b="1" dirty="0" err="1">
                <a:ln/>
                <a:solidFill>
                  <a:schemeClr val="tx1"/>
                </a:solidFill>
                <a:effectLst>
                  <a:outerShdw blurRad="38100" dist="19050" dir="2700000" algn="tl" rotWithShape="0">
                    <a:schemeClr val="dk1">
                      <a:alpha val="40000"/>
                    </a:schemeClr>
                  </a:outerShdw>
                </a:effectLst>
                <a:sym typeface="+mn-ea"/>
              </a:rPr>
              <a:t>buget</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estimativ</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pentru</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cursurile</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solicitate</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utilizand</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pentru</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acest</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lucru</a:t>
            </a:r>
            <a:r>
              <a:rPr lang="en-US" sz="1600" b="1" dirty="0">
                <a:ln/>
                <a:solidFill>
                  <a:schemeClr val="tx1"/>
                </a:solidFill>
                <a:effectLst>
                  <a:outerShdw blurRad="38100" dist="19050" dir="2700000" algn="tl" rotWithShape="0">
                    <a:schemeClr val="dk1">
                      <a:alpha val="40000"/>
                    </a:schemeClr>
                  </a:outerShdw>
                </a:effectLst>
                <a:sym typeface="+mn-ea"/>
              </a:rPr>
              <a:t> fie </a:t>
            </a:r>
            <a:r>
              <a:rPr lang="en-US" sz="1600" b="1" dirty="0" err="1">
                <a:ln/>
                <a:solidFill>
                  <a:schemeClr val="tx1"/>
                </a:solidFill>
                <a:effectLst>
                  <a:outerShdw blurRad="38100" dist="19050" dir="2700000" algn="tl" rotWithShape="0">
                    <a:schemeClr val="dk1">
                      <a:alpha val="40000"/>
                    </a:schemeClr>
                  </a:outerShdw>
                </a:effectLst>
                <a:sym typeface="+mn-ea"/>
              </a:rPr>
              <a:t>preturile</a:t>
            </a:r>
            <a:r>
              <a:rPr lang="en-US" sz="1600" b="1" dirty="0">
                <a:ln/>
                <a:solidFill>
                  <a:schemeClr val="tx1"/>
                </a:solidFill>
                <a:effectLst>
                  <a:outerShdw blurRad="38100" dist="19050" dir="2700000" algn="tl" rotWithShape="0">
                    <a:schemeClr val="dk1">
                      <a:alpha val="40000"/>
                    </a:schemeClr>
                  </a:outerShdw>
                </a:effectLst>
                <a:sym typeface="+mn-ea"/>
              </a:rPr>
              <a:t> de </a:t>
            </a:r>
            <a:r>
              <a:rPr lang="en-US" sz="1600" b="1" dirty="0" err="1">
                <a:ln/>
                <a:solidFill>
                  <a:schemeClr val="tx1"/>
                </a:solidFill>
                <a:effectLst>
                  <a:outerShdw blurRad="38100" dist="19050" dir="2700000" algn="tl" rotWithShape="0">
                    <a:schemeClr val="dk1">
                      <a:alpha val="40000"/>
                    </a:schemeClr>
                  </a:outerShdw>
                </a:effectLst>
                <a:sym typeface="+mn-ea"/>
              </a:rPr>
              <a:t>pe</a:t>
            </a:r>
            <a:r>
              <a:rPr lang="en-US" sz="1600" b="1" dirty="0">
                <a:ln/>
                <a:solidFill>
                  <a:schemeClr val="tx1"/>
                </a:solidFill>
                <a:effectLst>
                  <a:outerShdw blurRad="38100" dist="19050" dir="2700000" algn="tl" rotWithShape="0">
                    <a:schemeClr val="dk1">
                      <a:alpha val="40000"/>
                    </a:schemeClr>
                  </a:outerShdw>
                </a:effectLst>
                <a:sym typeface="+mn-ea"/>
              </a:rPr>
              <a:t> internet </a:t>
            </a:r>
            <a:r>
              <a:rPr lang="en-US" sz="1600" b="1" dirty="0" err="1">
                <a:ln/>
                <a:solidFill>
                  <a:schemeClr val="tx1"/>
                </a:solidFill>
                <a:effectLst>
                  <a:outerShdw blurRad="38100" dist="19050" dir="2700000" algn="tl" rotWithShape="0">
                    <a:schemeClr val="dk1">
                      <a:alpha val="40000"/>
                    </a:schemeClr>
                  </a:outerShdw>
                </a:effectLst>
                <a:sym typeface="+mn-ea"/>
              </a:rPr>
              <a:t>pentru</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tipul</a:t>
            </a:r>
            <a:r>
              <a:rPr lang="en-US" sz="1600" b="1" dirty="0">
                <a:ln/>
                <a:solidFill>
                  <a:schemeClr val="tx1"/>
                </a:solidFill>
                <a:effectLst>
                  <a:outerShdw blurRad="38100" dist="19050" dir="2700000" algn="tl" rotWithShape="0">
                    <a:schemeClr val="dk1">
                      <a:alpha val="40000"/>
                    </a:schemeClr>
                  </a:outerShdw>
                </a:effectLst>
                <a:sym typeface="+mn-ea"/>
              </a:rPr>
              <a:t> de curs </a:t>
            </a:r>
            <a:r>
              <a:rPr lang="en-US" sz="1600" b="1" dirty="0" err="1">
                <a:ln/>
                <a:solidFill>
                  <a:schemeClr val="tx1"/>
                </a:solidFill>
                <a:effectLst>
                  <a:outerShdw blurRad="38100" dist="19050" dir="2700000" algn="tl" rotWithShape="0">
                    <a:schemeClr val="dk1">
                      <a:alpha val="40000"/>
                    </a:schemeClr>
                  </a:outerShdw>
                </a:effectLst>
                <a:sym typeface="+mn-ea"/>
              </a:rPr>
              <a:t>solicitat</a:t>
            </a:r>
            <a:r>
              <a:rPr lang="en-US" sz="1600" b="1" dirty="0">
                <a:ln/>
                <a:solidFill>
                  <a:schemeClr val="tx1"/>
                </a:solidFill>
                <a:effectLst>
                  <a:outerShdw blurRad="38100" dist="19050" dir="2700000" algn="tl" rotWithShape="0">
                    <a:schemeClr val="dk1">
                      <a:alpha val="40000"/>
                    </a:schemeClr>
                  </a:outerShdw>
                </a:effectLst>
                <a:sym typeface="+mn-ea"/>
              </a:rPr>
              <a:t> , fie </a:t>
            </a:r>
            <a:r>
              <a:rPr lang="en-US" sz="1600" b="1" dirty="0" err="1">
                <a:ln/>
                <a:solidFill>
                  <a:schemeClr val="tx1"/>
                </a:solidFill>
                <a:effectLst>
                  <a:outerShdw blurRad="38100" dist="19050" dir="2700000" algn="tl" rotWithShape="0">
                    <a:schemeClr val="dk1">
                      <a:alpha val="40000"/>
                    </a:schemeClr>
                  </a:outerShdw>
                </a:effectLst>
                <a:sym typeface="+mn-ea"/>
              </a:rPr>
              <a:t>preturi</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cunoscute</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pe</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piata</a:t>
            </a:r>
            <a:r>
              <a:rPr lang="en-US" sz="1600" b="1" dirty="0">
                <a:ln/>
                <a:solidFill>
                  <a:schemeClr val="tx1"/>
                </a:solidFill>
                <a:effectLst>
                  <a:outerShdw blurRad="38100" dist="19050" dir="2700000" algn="tl" rotWithShape="0">
                    <a:schemeClr val="dk1">
                      <a:alpha val="40000"/>
                    </a:schemeClr>
                  </a:outerShdw>
                </a:effectLst>
                <a:sym typeface="+mn-ea"/>
              </a:rPr>
              <a:t> FP, fie </a:t>
            </a:r>
            <a:r>
              <a:rPr lang="en-US" sz="1600" b="1" dirty="0" err="1">
                <a:ln/>
                <a:solidFill>
                  <a:schemeClr val="tx1"/>
                </a:solidFill>
                <a:effectLst>
                  <a:outerShdw blurRad="38100" dist="19050" dir="2700000" algn="tl" rotWithShape="0">
                    <a:schemeClr val="dk1">
                      <a:alpha val="40000"/>
                    </a:schemeClr>
                  </a:outerShdw>
                </a:effectLst>
                <a:sym typeface="+mn-ea"/>
              </a:rPr>
              <a:t>consultandu</a:t>
            </a:r>
            <a:r>
              <a:rPr lang="en-US" sz="1600" b="1" dirty="0">
                <a:ln/>
                <a:solidFill>
                  <a:schemeClr val="tx1"/>
                </a:solidFill>
                <a:effectLst>
                  <a:outerShdw blurRad="38100" dist="19050" dir="2700000" algn="tl" rotWithShape="0">
                    <a:schemeClr val="dk1">
                      <a:alpha val="40000"/>
                    </a:schemeClr>
                  </a:outerShdw>
                </a:effectLst>
                <a:sym typeface="+mn-ea"/>
              </a:rPr>
              <a:t>-se cu </a:t>
            </a:r>
            <a:r>
              <a:rPr lang="en-US" sz="1600" b="1" dirty="0" err="1" smtClean="0">
                <a:ln/>
                <a:solidFill>
                  <a:schemeClr val="tx1"/>
                </a:solidFill>
                <a:effectLst>
                  <a:outerShdw blurRad="38100" dist="19050" dir="2700000" algn="tl" rotWithShape="0">
                    <a:schemeClr val="dk1">
                      <a:alpha val="40000"/>
                    </a:schemeClr>
                  </a:outerShdw>
                </a:effectLst>
                <a:sym typeface="+mn-ea"/>
              </a:rPr>
              <a:t>specialistul</a:t>
            </a:r>
            <a:r>
              <a:rPr lang="en-US" sz="1600" b="1" dirty="0" smtClean="0">
                <a:ln/>
                <a:solidFill>
                  <a:schemeClr val="tx1"/>
                </a:solidFill>
                <a:effectLst>
                  <a:outerShdw blurRad="38100" dist="19050" dir="2700000" algn="tl" rotWithShape="0">
                    <a:schemeClr val="dk1">
                      <a:alpha val="40000"/>
                    </a:schemeClr>
                  </a:outerShdw>
                </a:effectLst>
                <a:sym typeface="+mn-ea"/>
              </a:rPr>
              <a:t> </a:t>
            </a:r>
            <a:r>
              <a:rPr lang="en-US" sz="1600" b="1" dirty="0">
                <a:ln/>
                <a:solidFill>
                  <a:schemeClr val="tx1"/>
                </a:solidFill>
                <a:effectLst>
                  <a:outerShdw blurRad="38100" dist="19050" dir="2700000" algn="tl" rotWithShape="0">
                    <a:schemeClr val="dk1">
                      <a:alpha val="40000"/>
                    </a:schemeClr>
                  </a:outerShdw>
                </a:effectLst>
                <a:sym typeface="+mn-ea"/>
              </a:rPr>
              <a:t>in </a:t>
            </a:r>
            <a:r>
              <a:rPr lang="en-US" sz="1600" b="1" dirty="0" err="1">
                <a:ln/>
                <a:solidFill>
                  <a:schemeClr val="tx1"/>
                </a:solidFill>
                <a:effectLst>
                  <a:outerShdw blurRad="38100" dist="19050" dir="2700000" algn="tl" rotWithShape="0">
                    <a:schemeClr val="dk1">
                      <a:alpha val="40000"/>
                    </a:schemeClr>
                  </a:outerShdw>
                </a:effectLst>
                <a:sym typeface="+mn-ea"/>
              </a:rPr>
              <a:t>achizitii</a:t>
            </a:r>
            <a:r>
              <a:rPr lang="en-US" sz="1600" b="1" dirty="0">
                <a:ln/>
                <a:solidFill>
                  <a:schemeClr val="tx1"/>
                </a:solidFill>
                <a:effectLst>
                  <a:outerShdw blurRad="38100" dist="19050" dir="2700000" algn="tl" rotWithShape="0">
                    <a:schemeClr val="dk1">
                      <a:alpha val="40000"/>
                    </a:schemeClr>
                  </a:outerShdw>
                </a:effectLst>
                <a:sym typeface="+mn-ea"/>
              </a:rPr>
              <a:t> care se </a:t>
            </a:r>
            <a:r>
              <a:rPr lang="en-US" sz="1600" b="1" dirty="0" err="1">
                <a:ln/>
                <a:solidFill>
                  <a:schemeClr val="tx1"/>
                </a:solidFill>
                <a:effectLst>
                  <a:outerShdw blurRad="38100" dist="19050" dir="2700000" algn="tl" rotWithShape="0">
                    <a:schemeClr val="dk1">
                      <a:alpha val="40000"/>
                    </a:schemeClr>
                  </a:outerShdw>
                </a:effectLst>
                <a:sym typeface="+mn-ea"/>
              </a:rPr>
              <a:t>ocupa</a:t>
            </a:r>
            <a:r>
              <a:rPr lang="en-US" sz="1600" b="1" dirty="0">
                <a:ln/>
                <a:solidFill>
                  <a:schemeClr val="tx1"/>
                </a:solidFill>
                <a:effectLst>
                  <a:outerShdw blurRad="38100" dist="19050" dir="2700000" algn="tl" rotWithShape="0">
                    <a:schemeClr val="dk1">
                      <a:alpha val="40000"/>
                    </a:schemeClr>
                  </a:outerShdw>
                </a:effectLst>
                <a:sym typeface="+mn-ea"/>
              </a:rPr>
              <a:t> de </a:t>
            </a:r>
            <a:r>
              <a:rPr lang="en-US" sz="1600" b="1" dirty="0" err="1">
                <a:ln/>
                <a:solidFill>
                  <a:schemeClr val="tx1"/>
                </a:solidFill>
                <a:effectLst>
                  <a:outerShdw blurRad="38100" dist="19050" dir="2700000" algn="tl" rotWithShape="0">
                    <a:schemeClr val="dk1">
                      <a:alpha val="40000"/>
                    </a:schemeClr>
                  </a:outerShdw>
                </a:effectLst>
                <a:sym typeface="+mn-ea"/>
              </a:rPr>
              <a:t>formare</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profesionala</a:t>
            </a:r>
            <a:r>
              <a:rPr lang="en-US" sz="1600" b="1" dirty="0">
                <a:ln/>
                <a:solidFill>
                  <a:schemeClr val="tx1"/>
                </a:solidFill>
                <a:effectLst>
                  <a:outerShdw blurRad="38100" dist="19050" dir="2700000" algn="tl" rotWithShape="0">
                    <a:schemeClr val="dk1">
                      <a:alpha val="40000"/>
                    </a:schemeClr>
                  </a:outerShdw>
                </a:effectLst>
                <a:sym typeface="+mn-ea"/>
              </a:rPr>
              <a:t>. </a:t>
            </a:r>
            <a:endParaRPr lang="en-US" sz="1600" b="1" i="1" dirty="0">
              <a:ln/>
              <a:solidFill>
                <a:schemeClr val="tx1"/>
              </a:solidFill>
              <a:effectLst>
                <a:outerShdw blurRad="38100" dist="19050" dir="2700000" algn="tl" rotWithShape="0">
                  <a:schemeClr val="dk1">
                    <a:alpha val="40000"/>
                  </a:schemeClr>
                </a:outerShdw>
              </a:effectLst>
              <a:ea typeface="Arial" panose="020B0604020202020204" pitchFamily="34" charset="0"/>
              <a:cs typeface="Calibri" panose="020F0502020204030204" charset="0"/>
              <a:sym typeface="+mn-ea"/>
            </a:endParaRPr>
          </a:p>
          <a:p>
            <a:pPr lvl="1">
              <a:lnSpc>
                <a:spcPct val="100000"/>
              </a:lnSpc>
              <a:spcBef>
                <a:spcPts val="0"/>
              </a:spcBef>
              <a:spcAft>
                <a:spcPts val="0"/>
              </a:spcAft>
            </a:pPr>
            <a:endParaRPr lang="ro-RO" b="1" i="1" dirty="0" smtClean="0">
              <a:solidFill>
                <a:schemeClr val="tx1"/>
              </a:solidFill>
              <a:effectLst>
                <a:outerShdw blurRad="38100" dist="19050" dir="2700000" algn="tl" rotWithShape="0">
                  <a:schemeClr val="dk1">
                    <a:alpha val="40000"/>
                  </a:schemeClr>
                </a:outerShdw>
              </a:effectLst>
              <a:sym typeface="+mn-ea"/>
            </a:endParaRPr>
          </a:p>
          <a:p>
            <a:pPr lvl="0" algn="l">
              <a:buFont typeface="Arial" panose="020B0604020202020204" pitchFamily="34" charset="0"/>
              <a:tabLst>
                <a:tab pos="2190750" algn="l"/>
              </a:tabLst>
            </a:pPr>
            <a:endParaRPr lang="en-US" dirty="0"/>
          </a:p>
        </p:txBody>
      </p:sp>
    </p:spTree>
    <p:extLst>
      <p:ext uri="{BB962C8B-B14F-4D97-AF65-F5344CB8AC3E}">
        <p14:creationId xmlns:p14="http://schemas.microsoft.com/office/powerpoint/2010/main" val="698113686"/>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3"/>
          </p:nvPr>
        </p:nvSpPr>
        <p:spPr>
          <a:xfrm>
            <a:off x="466090" y="6231890"/>
            <a:ext cx="8406765" cy="383540"/>
          </a:xfrm>
        </p:spPr>
        <p:txBody>
          <a:bodyPr wrap="square"/>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4"/>
          </p:nvPr>
        </p:nvSpPr>
        <p:spPr>
          <a:noFill/>
        </p:spPr>
        <p:txBody>
          <a:bodyPr/>
          <a:lstStyle/>
          <a:p>
            <a:endParaRPr lang="de-DE" dirty="0">
              <a:cs typeface="Arial" panose="020B0604020202020204" pitchFamily="34"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7" name="TextBox 6"/>
          <p:cNvSpPr txBox="1"/>
          <p:nvPr/>
        </p:nvSpPr>
        <p:spPr>
          <a:xfrm>
            <a:off x="226060" y="1260475"/>
            <a:ext cx="8646160" cy="1076325"/>
          </a:xfrm>
          <a:prstGeom prst="rect">
            <a:avLst/>
          </a:prstGeom>
          <a:noFill/>
          <a:effectLst>
            <a:reflection blurRad="6350" endPos="0" dist="101600" dir="5400000" sy="-100000" algn="bl" rotWithShape="0"/>
          </a:effectLst>
        </p:spPr>
        <p:txBody>
          <a:bodyPr wrap="square" rtlCol="0">
            <a:spAutoFit/>
          </a:bodyPr>
          <a:lstStyle/>
          <a:p>
            <a:r>
              <a:rPr lang="ro-RO" sz="3200" i="1" dirty="0" smtClean="0">
                <a:solidFill>
                  <a:srgbClr val="000000">
                    <a:lumMod val="50000"/>
                    <a:lumOff val="50000"/>
                  </a:srgbClr>
                </a:solidFill>
                <a:latin typeface="Arial" panose="020B0604020202020204" pitchFamily="34" charset="0"/>
                <a:cs typeface="Arial" panose="020B0604020202020204" pitchFamily="34" charset="0"/>
              </a:rPr>
              <a:t>2.</a:t>
            </a:r>
            <a:r>
              <a:rPr lang="ro-RO" sz="3200" i="1" dirty="0">
                <a:solidFill>
                  <a:srgbClr val="000000">
                    <a:lumMod val="50000"/>
                    <a:lumOff val="50000"/>
                  </a:srgbClr>
                </a:solidFill>
                <a:latin typeface="Arial" panose="020B0604020202020204" pitchFamily="34" charset="0"/>
                <a:cs typeface="Arial" panose="020B0604020202020204" pitchFamily="34" charset="0"/>
              </a:rPr>
              <a:t>5</a:t>
            </a:r>
            <a:r>
              <a:rPr lang="ro-RO" sz="3200" i="1" dirty="0" smtClean="0">
                <a:solidFill>
                  <a:srgbClr val="000000">
                    <a:lumMod val="50000"/>
                    <a:lumOff val="50000"/>
                  </a:srgbClr>
                </a:solidFill>
                <a:latin typeface="Arial" panose="020B0604020202020204" pitchFamily="34" charset="0"/>
                <a:cs typeface="Arial" panose="020B0604020202020204" pitchFamily="34" charset="0"/>
              </a:rPr>
              <a:t>. </a:t>
            </a:r>
            <a:r>
              <a:rPr lang="ro-RO" sz="3200" i="1" dirty="0" smtClean="0">
                <a:solidFill>
                  <a:srgbClr val="000000">
                    <a:lumMod val="50000"/>
                    <a:lumOff val="50000"/>
                  </a:srgbClr>
                </a:solidFill>
                <a:latin typeface="Arial" panose="020B0604020202020204" pitchFamily="34" charset="0"/>
                <a:cs typeface="Arial" panose="020B0604020202020204" pitchFamily="34" charset="0"/>
                <a:sym typeface="+mn-ea"/>
              </a:rPr>
              <a:t>Planul Anual de Formare Profesională</a:t>
            </a:r>
            <a:endParaRPr lang="ro-RO" sz="3200" i="1" dirty="0" smtClean="0">
              <a:solidFill>
                <a:srgbClr val="2C87C8"/>
              </a:solidFill>
              <a:latin typeface="Arial" panose="020B0604020202020204" pitchFamily="34" charset="0"/>
              <a:cs typeface="Arial" panose="020B0604020202020204" pitchFamily="34" charset="0"/>
            </a:endParaRPr>
          </a:p>
          <a:p>
            <a:endParaRPr lang="ro-RO" sz="3200" i="1" dirty="0" smtClean="0">
              <a:solidFill>
                <a:srgbClr val="2C87C8"/>
              </a:solidFill>
              <a:latin typeface="Arial" panose="020B0604020202020204" pitchFamily="34" charset="0"/>
              <a:cs typeface="Arial" panose="020B0604020202020204" pitchFamily="34" charset="0"/>
            </a:endParaRPr>
          </a:p>
        </p:txBody>
      </p:sp>
      <p:sp>
        <p:nvSpPr>
          <p:cNvPr id="4" name="Title 1"/>
          <p:cNvSpPr>
            <a:spLocks noGrp="1"/>
          </p:cNvSpPr>
          <p:nvPr/>
        </p:nvSpPr>
        <p:spPr>
          <a:xfrm>
            <a:off x="226060" y="2150745"/>
            <a:ext cx="8554085" cy="4972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i="1" dirty="0" err="1" smtClean="0">
                <a:solidFill>
                  <a:srgbClr val="000000"/>
                </a:solidFill>
                <a:sym typeface="+mn-ea"/>
              </a:rPr>
              <a:t>Elaborarea</a:t>
            </a:r>
            <a:r>
              <a:rPr lang="en-US" sz="2000" i="1" dirty="0" smtClean="0">
                <a:solidFill>
                  <a:srgbClr val="000000"/>
                </a:solidFill>
                <a:sym typeface="+mn-ea"/>
              </a:rPr>
              <a:t> </a:t>
            </a:r>
            <a:r>
              <a:rPr lang="en-US" sz="2000" i="1" dirty="0" err="1" smtClean="0">
                <a:solidFill>
                  <a:srgbClr val="000000"/>
                </a:solidFill>
                <a:sym typeface="+mn-ea"/>
              </a:rPr>
              <a:t>planului</a:t>
            </a:r>
            <a:r>
              <a:rPr lang="en-US" sz="2000" i="1" dirty="0" smtClean="0">
                <a:solidFill>
                  <a:srgbClr val="000000"/>
                </a:solidFill>
                <a:sym typeface="+mn-ea"/>
              </a:rPr>
              <a:t> de </a:t>
            </a:r>
            <a:r>
              <a:rPr lang="en-US" sz="2000" i="1" dirty="0" err="1" smtClean="0">
                <a:solidFill>
                  <a:srgbClr val="000000"/>
                </a:solidFill>
                <a:sym typeface="+mn-ea"/>
              </a:rPr>
              <a:t>formare</a:t>
            </a:r>
            <a:r>
              <a:rPr lang="en-US" sz="2000" i="1" dirty="0" smtClean="0">
                <a:solidFill>
                  <a:srgbClr val="000000"/>
                </a:solidFill>
                <a:sym typeface="+mn-ea"/>
              </a:rPr>
              <a:t> </a:t>
            </a:r>
            <a:r>
              <a:rPr lang="en-US" sz="2000" i="1" dirty="0" err="1" smtClean="0">
                <a:solidFill>
                  <a:srgbClr val="000000"/>
                </a:solidFill>
                <a:sym typeface="+mn-ea"/>
              </a:rPr>
              <a:t>profesionala</a:t>
            </a:r>
            <a:r>
              <a:rPr lang="en-US" sz="2000" i="1" dirty="0" smtClean="0">
                <a:solidFill>
                  <a:srgbClr val="000000"/>
                </a:solidFill>
                <a:sym typeface="+mn-ea"/>
              </a:rPr>
              <a:t> </a:t>
            </a:r>
            <a:r>
              <a:rPr lang="en-US" sz="2000" i="1" dirty="0" err="1" smtClean="0">
                <a:solidFill>
                  <a:srgbClr val="000000"/>
                </a:solidFill>
                <a:sym typeface="+mn-ea"/>
              </a:rPr>
              <a:t>si</a:t>
            </a:r>
            <a:r>
              <a:rPr lang="en-US" sz="2000" i="1" dirty="0" smtClean="0">
                <a:solidFill>
                  <a:srgbClr val="000000"/>
                </a:solidFill>
                <a:sym typeface="+mn-ea"/>
              </a:rPr>
              <a:t> a </a:t>
            </a:r>
            <a:r>
              <a:rPr lang="en-US" sz="2000" i="1" dirty="0" err="1" smtClean="0">
                <a:solidFill>
                  <a:srgbClr val="000000"/>
                </a:solidFill>
                <a:sym typeface="+mn-ea"/>
              </a:rPr>
              <a:t>bugetului</a:t>
            </a:r>
            <a:r>
              <a:rPr lang="en-US" sz="2000" i="1" dirty="0" smtClean="0">
                <a:solidFill>
                  <a:srgbClr val="000000"/>
                </a:solidFill>
                <a:sym typeface="+mn-ea"/>
              </a:rPr>
              <a:t> </a:t>
            </a:r>
            <a:r>
              <a:rPr lang="en-US" sz="2000" i="1" dirty="0" err="1" smtClean="0">
                <a:solidFill>
                  <a:srgbClr val="000000"/>
                </a:solidFill>
                <a:sym typeface="+mn-ea"/>
              </a:rPr>
              <a:t>anual</a:t>
            </a:r>
            <a:r>
              <a:rPr lang="en-US" sz="2000" i="1" dirty="0" smtClean="0">
                <a:solidFill>
                  <a:srgbClr val="000000"/>
                </a:solidFill>
                <a:sym typeface="+mn-ea"/>
              </a:rPr>
              <a:t> </a:t>
            </a:r>
            <a:r>
              <a:rPr lang="en-US" sz="2000" i="1" dirty="0" err="1" smtClean="0">
                <a:solidFill>
                  <a:srgbClr val="000000"/>
                </a:solidFill>
                <a:sym typeface="+mn-ea"/>
              </a:rPr>
              <a:t>pentru</a:t>
            </a:r>
            <a:r>
              <a:rPr lang="en-US" sz="2000" i="1" dirty="0" smtClean="0">
                <a:solidFill>
                  <a:srgbClr val="000000"/>
                </a:solidFill>
                <a:sym typeface="+mn-ea"/>
              </a:rPr>
              <a:t> </a:t>
            </a:r>
            <a:r>
              <a:rPr lang="en-US" sz="2000" i="1" dirty="0" err="1" smtClean="0">
                <a:solidFill>
                  <a:srgbClr val="000000"/>
                </a:solidFill>
                <a:sym typeface="+mn-ea"/>
              </a:rPr>
              <a:t>formare</a:t>
            </a:r>
          </a:p>
        </p:txBody>
      </p:sp>
      <p:grpSp>
        <p:nvGrpSpPr>
          <p:cNvPr id="6" name="Group 5"/>
          <p:cNvGrpSpPr/>
          <p:nvPr/>
        </p:nvGrpSpPr>
        <p:grpSpPr>
          <a:xfrm>
            <a:off x="342265" y="1844040"/>
            <a:ext cx="8060690" cy="87630"/>
            <a:chOff x="954194" y="783014"/>
            <a:chExt cx="6151685" cy="87766"/>
          </a:xfrm>
        </p:grpSpPr>
        <p:sp>
          <p:nvSpPr>
            <p:cNvPr id="8" name="Chevron 7"/>
            <p:cNvSpPr/>
            <p:nvPr/>
          </p:nvSpPr>
          <p:spPr>
            <a:xfrm>
              <a:off x="95419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9" name="Chevron 8"/>
            <p:cNvSpPr/>
            <p:nvPr/>
          </p:nvSpPr>
          <p:spPr>
            <a:xfrm>
              <a:off x="107018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0" name="Chevron 9"/>
            <p:cNvSpPr/>
            <p:nvPr/>
          </p:nvSpPr>
          <p:spPr>
            <a:xfrm>
              <a:off x="118618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1" name="Chevron 10"/>
            <p:cNvSpPr/>
            <p:nvPr/>
          </p:nvSpPr>
          <p:spPr>
            <a:xfrm>
              <a:off x="129643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 name="Chevron 4"/>
            <p:cNvSpPr/>
            <p:nvPr/>
          </p:nvSpPr>
          <p:spPr>
            <a:xfrm>
              <a:off x="141242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4" name="Chevron 13"/>
            <p:cNvSpPr/>
            <p:nvPr/>
          </p:nvSpPr>
          <p:spPr>
            <a:xfrm>
              <a:off x="152842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6" name="Chevron 15"/>
            <p:cNvSpPr/>
            <p:nvPr/>
          </p:nvSpPr>
          <p:spPr>
            <a:xfrm>
              <a:off x="164486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7" name="Chevron 16"/>
            <p:cNvSpPr/>
            <p:nvPr/>
          </p:nvSpPr>
          <p:spPr>
            <a:xfrm>
              <a:off x="176085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9" name="Chevron 18"/>
            <p:cNvSpPr/>
            <p:nvPr/>
          </p:nvSpPr>
          <p:spPr>
            <a:xfrm>
              <a:off x="187685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0" name="Chevron 19"/>
            <p:cNvSpPr/>
            <p:nvPr/>
          </p:nvSpPr>
          <p:spPr>
            <a:xfrm>
              <a:off x="198710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6" name="Chevron 25"/>
            <p:cNvSpPr/>
            <p:nvPr/>
          </p:nvSpPr>
          <p:spPr>
            <a:xfrm>
              <a:off x="210309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7" name="Chevron 26"/>
            <p:cNvSpPr/>
            <p:nvPr/>
          </p:nvSpPr>
          <p:spPr>
            <a:xfrm>
              <a:off x="221909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8" name="Chevron 27"/>
            <p:cNvSpPr/>
            <p:nvPr/>
          </p:nvSpPr>
          <p:spPr>
            <a:xfrm>
              <a:off x="232268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9" name="Chevron 28"/>
            <p:cNvSpPr/>
            <p:nvPr/>
          </p:nvSpPr>
          <p:spPr>
            <a:xfrm>
              <a:off x="243868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0" name="Chevron 29"/>
            <p:cNvSpPr/>
            <p:nvPr/>
          </p:nvSpPr>
          <p:spPr>
            <a:xfrm>
              <a:off x="255467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1" name="Chevron 30"/>
            <p:cNvSpPr/>
            <p:nvPr/>
          </p:nvSpPr>
          <p:spPr>
            <a:xfrm>
              <a:off x="266492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2" name="Chevron 31"/>
            <p:cNvSpPr/>
            <p:nvPr/>
          </p:nvSpPr>
          <p:spPr>
            <a:xfrm>
              <a:off x="278091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3" name="Chevron 32"/>
            <p:cNvSpPr/>
            <p:nvPr/>
          </p:nvSpPr>
          <p:spPr>
            <a:xfrm>
              <a:off x="289691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4" name="Chevron 33"/>
            <p:cNvSpPr/>
            <p:nvPr/>
          </p:nvSpPr>
          <p:spPr>
            <a:xfrm>
              <a:off x="301335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5" name="Chevron 34"/>
            <p:cNvSpPr/>
            <p:nvPr/>
          </p:nvSpPr>
          <p:spPr>
            <a:xfrm>
              <a:off x="312935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6" name="Chevron 35"/>
            <p:cNvSpPr/>
            <p:nvPr/>
          </p:nvSpPr>
          <p:spPr>
            <a:xfrm>
              <a:off x="324534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7" name="Chevron 36"/>
            <p:cNvSpPr/>
            <p:nvPr/>
          </p:nvSpPr>
          <p:spPr>
            <a:xfrm>
              <a:off x="335559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8" name="Chevron 37"/>
            <p:cNvSpPr/>
            <p:nvPr/>
          </p:nvSpPr>
          <p:spPr>
            <a:xfrm>
              <a:off x="347158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9" name="Chevron 38"/>
            <p:cNvSpPr/>
            <p:nvPr/>
          </p:nvSpPr>
          <p:spPr>
            <a:xfrm>
              <a:off x="358758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0" name="Chevron 39"/>
            <p:cNvSpPr/>
            <p:nvPr/>
          </p:nvSpPr>
          <p:spPr>
            <a:xfrm>
              <a:off x="369783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1" name="Chevron 40"/>
            <p:cNvSpPr/>
            <p:nvPr/>
          </p:nvSpPr>
          <p:spPr>
            <a:xfrm>
              <a:off x="381382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2" name="Chevron 41"/>
            <p:cNvSpPr/>
            <p:nvPr/>
          </p:nvSpPr>
          <p:spPr>
            <a:xfrm>
              <a:off x="392982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3" name="Chevron 42"/>
            <p:cNvSpPr/>
            <p:nvPr/>
          </p:nvSpPr>
          <p:spPr>
            <a:xfrm>
              <a:off x="404007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4" name="Chevron 43"/>
            <p:cNvSpPr/>
            <p:nvPr/>
          </p:nvSpPr>
          <p:spPr>
            <a:xfrm>
              <a:off x="415606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5" name="Chevron 44"/>
            <p:cNvSpPr/>
            <p:nvPr/>
          </p:nvSpPr>
          <p:spPr>
            <a:xfrm>
              <a:off x="427205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6" name="Chevron 45"/>
            <p:cNvSpPr/>
            <p:nvPr/>
          </p:nvSpPr>
          <p:spPr>
            <a:xfrm>
              <a:off x="438850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7" name="Chevron 46"/>
            <p:cNvSpPr/>
            <p:nvPr/>
          </p:nvSpPr>
          <p:spPr>
            <a:xfrm>
              <a:off x="450449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8" name="Chevron 47"/>
            <p:cNvSpPr/>
            <p:nvPr/>
          </p:nvSpPr>
          <p:spPr>
            <a:xfrm>
              <a:off x="462049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9" name="Chevron 48"/>
            <p:cNvSpPr/>
            <p:nvPr/>
          </p:nvSpPr>
          <p:spPr>
            <a:xfrm>
              <a:off x="473074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0" name="Chevron 49"/>
            <p:cNvSpPr/>
            <p:nvPr/>
          </p:nvSpPr>
          <p:spPr>
            <a:xfrm>
              <a:off x="484673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1" name="Chevron 50"/>
            <p:cNvSpPr/>
            <p:nvPr/>
          </p:nvSpPr>
          <p:spPr>
            <a:xfrm>
              <a:off x="496273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2" name="Chevron 51"/>
            <p:cNvSpPr/>
            <p:nvPr/>
          </p:nvSpPr>
          <p:spPr>
            <a:xfrm>
              <a:off x="506632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3" name="Chevron 52"/>
            <p:cNvSpPr/>
            <p:nvPr/>
          </p:nvSpPr>
          <p:spPr>
            <a:xfrm>
              <a:off x="517203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4" name="Chevron 53"/>
            <p:cNvSpPr/>
            <p:nvPr/>
          </p:nvSpPr>
          <p:spPr>
            <a:xfrm>
              <a:off x="528803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5" name="Chevron 54"/>
            <p:cNvSpPr/>
            <p:nvPr/>
          </p:nvSpPr>
          <p:spPr>
            <a:xfrm>
              <a:off x="540402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6" name="Chevron 55"/>
            <p:cNvSpPr/>
            <p:nvPr/>
          </p:nvSpPr>
          <p:spPr>
            <a:xfrm>
              <a:off x="552047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7" name="Chevron 56"/>
            <p:cNvSpPr/>
            <p:nvPr/>
          </p:nvSpPr>
          <p:spPr>
            <a:xfrm>
              <a:off x="563646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8" name="Chevron 57"/>
            <p:cNvSpPr/>
            <p:nvPr/>
          </p:nvSpPr>
          <p:spPr>
            <a:xfrm>
              <a:off x="575245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9" name="Chevron 58"/>
            <p:cNvSpPr/>
            <p:nvPr/>
          </p:nvSpPr>
          <p:spPr>
            <a:xfrm>
              <a:off x="586270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0" name="Chevron 59"/>
            <p:cNvSpPr/>
            <p:nvPr/>
          </p:nvSpPr>
          <p:spPr>
            <a:xfrm>
              <a:off x="597870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1" name="Chevron 60"/>
            <p:cNvSpPr/>
            <p:nvPr/>
          </p:nvSpPr>
          <p:spPr>
            <a:xfrm>
              <a:off x="609469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2" name="Chevron 61"/>
            <p:cNvSpPr/>
            <p:nvPr/>
          </p:nvSpPr>
          <p:spPr>
            <a:xfrm>
              <a:off x="620494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3" name="Chevron 62"/>
            <p:cNvSpPr/>
            <p:nvPr/>
          </p:nvSpPr>
          <p:spPr>
            <a:xfrm>
              <a:off x="632094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4" name="Chevron 63"/>
            <p:cNvSpPr/>
            <p:nvPr/>
          </p:nvSpPr>
          <p:spPr>
            <a:xfrm>
              <a:off x="643693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5" name="Chevron 64"/>
            <p:cNvSpPr/>
            <p:nvPr/>
          </p:nvSpPr>
          <p:spPr>
            <a:xfrm>
              <a:off x="654718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6" name="Chevron 65"/>
            <p:cNvSpPr/>
            <p:nvPr/>
          </p:nvSpPr>
          <p:spPr>
            <a:xfrm>
              <a:off x="666317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7" name="Chevron 66"/>
            <p:cNvSpPr/>
            <p:nvPr/>
          </p:nvSpPr>
          <p:spPr>
            <a:xfrm>
              <a:off x="677917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8" name="Chevron 67"/>
            <p:cNvSpPr/>
            <p:nvPr/>
          </p:nvSpPr>
          <p:spPr>
            <a:xfrm>
              <a:off x="689561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9" name="Chevron 68"/>
            <p:cNvSpPr/>
            <p:nvPr/>
          </p:nvSpPr>
          <p:spPr>
            <a:xfrm>
              <a:off x="701161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grpSp>
      <p:sp>
        <p:nvSpPr>
          <p:cNvPr id="70" name="Content Placeholder 69"/>
          <p:cNvSpPr>
            <a:spLocks noGrp="1"/>
          </p:cNvSpPr>
          <p:nvPr>
            <p:ph idx="1"/>
          </p:nvPr>
        </p:nvSpPr>
        <p:spPr>
          <a:xfrm>
            <a:off x="683895" y="2787015"/>
            <a:ext cx="8096885" cy="3105150"/>
          </a:xfrm>
        </p:spPr>
        <p:txBody>
          <a:bodyPr/>
          <a:lstStyle/>
          <a:p>
            <a:pPr algn="just">
              <a:lnSpc>
                <a:spcPct val="107000"/>
              </a:lnSpc>
              <a:spcAft>
                <a:spcPts val="600"/>
              </a:spcAft>
            </a:pPr>
            <a:r>
              <a:rPr lang="en-US" sz="1600" b="1" dirty="0" err="1">
                <a:ln/>
                <a:solidFill>
                  <a:schemeClr val="tx1"/>
                </a:solidFill>
                <a:effectLst>
                  <a:outerShdw blurRad="38100" dist="19050" dir="2700000" algn="tl" rotWithShape="0">
                    <a:schemeClr val="dk1">
                      <a:alpha val="40000"/>
                    </a:schemeClr>
                  </a:outerShdw>
                </a:effectLst>
                <a:sym typeface="+mn-ea"/>
              </a:rPr>
              <a:t>Ce</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pasi</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facem</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pentru</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elaborarea</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Planului</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anual</a:t>
            </a:r>
            <a:r>
              <a:rPr lang="en-US" sz="1600" b="1" dirty="0">
                <a:ln/>
                <a:solidFill>
                  <a:schemeClr val="tx1"/>
                </a:solidFill>
                <a:effectLst>
                  <a:outerShdw blurRad="38100" dist="19050" dir="2700000" algn="tl" rotWithShape="0">
                    <a:schemeClr val="dk1">
                      <a:alpha val="40000"/>
                    </a:schemeClr>
                  </a:outerShdw>
                </a:effectLst>
                <a:sym typeface="+mn-ea"/>
              </a:rPr>
              <a:t> de </a:t>
            </a:r>
            <a:r>
              <a:rPr lang="en-US" sz="1600" b="1" dirty="0" err="1">
                <a:ln/>
                <a:solidFill>
                  <a:schemeClr val="tx1"/>
                </a:solidFill>
                <a:effectLst>
                  <a:outerShdw blurRad="38100" dist="19050" dir="2700000" algn="tl" rotWithShape="0">
                    <a:schemeClr val="dk1">
                      <a:alpha val="40000"/>
                    </a:schemeClr>
                  </a:outerShdw>
                </a:effectLst>
                <a:sym typeface="+mn-ea"/>
              </a:rPr>
              <a:t>formare</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profesionala</a:t>
            </a:r>
            <a:r>
              <a:rPr lang="en-US" sz="1600" b="1" dirty="0" smtClean="0">
                <a:ln/>
                <a:solidFill>
                  <a:schemeClr val="tx1"/>
                </a:solidFill>
                <a:effectLst>
                  <a:outerShdw blurRad="38100" dist="19050" dir="2700000" algn="tl" rotWithShape="0">
                    <a:schemeClr val="dk1">
                      <a:alpha val="40000"/>
                    </a:schemeClr>
                  </a:outerShdw>
                </a:effectLst>
                <a:sym typeface="+mn-ea"/>
              </a:rPr>
              <a:t>:</a:t>
            </a:r>
          </a:p>
          <a:p>
            <a:pPr marL="285750" lvl="0" indent="-285750">
              <a:buFont typeface="Arial" panose="020B0604020202020204" pitchFamily="34" charset="0"/>
              <a:buChar char="•"/>
            </a:pPr>
            <a:r>
              <a:rPr lang="en-US" sz="1400" b="1" dirty="0" smtClean="0">
                <a:ln/>
                <a:solidFill>
                  <a:schemeClr val="tx1"/>
                </a:solidFill>
                <a:effectLst>
                  <a:outerShdw blurRad="38100" dist="19050" dir="2700000" algn="tl" rotWithShape="0">
                    <a:schemeClr val="dk1">
                      <a:alpha val="40000"/>
                    </a:schemeClr>
                  </a:outerShdw>
                </a:effectLst>
                <a:sym typeface="+mn-ea"/>
              </a:rPr>
              <a:t>Se </a:t>
            </a:r>
            <a:r>
              <a:rPr lang="en-US" sz="1400" b="1" dirty="0" err="1" smtClean="0">
                <a:ln/>
                <a:solidFill>
                  <a:schemeClr val="tx1"/>
                </a:solidFill>
                <a:effectLst>
                  <a:outerShdw blurRad="38100" dist="19050" dir="2700000" algn="tl" rotWithShape="0">
                    <a:schemeClr val="dk1">
                      <a:alpha val="40000"/>
                    </a:schemeClr>
                  </a:outerShdw>
                </a:effectLst>
                <a:sym typeface="+mn-ea"/>
              </a:rPr>
              <a:t>incepe</a:t>
            </a:r>
            <a:r>
              <a:rPr lang="en-US" sz="1400" b="1" dirty="0" smtClean="0">
                <a:ln/>
                <a:solidFill>
                  <a:schemeClr val="tx1"/>
                </a:solidFill>
                <a:effectLst>
                  <a:outerShdw blurRad="38100" dist="19050" dir="2700000" algn="tl" rotWithShape="0">
                    <a:schemeClr val="dk1">
                      <a:alpha val="40000"/>
                    </a:schemeClr>
                  </a:outerShdw>
                </a:effectLst>
                <a:sym typeface="+mn-ea"/>
              </a:rPr>
              <a:t> cu </a:t>
            </a:r>
            <a:r>
              <a:rPr lang="en-US" sz="1400" b="1" dirty="0" err="1" smtClean="0">
                <a:ln/>
                <a:solidFill>
                  <a:schemeClr val="tx1"/>
                </a:solidFill>
                <a:effectLst>
                  <a:outerShdw blurRad="38100" dist="19050" dir="2700000" algn="tl" rotWithShape="0">
                    <a:schemeClr val="dk1">
                      <a:alpha val="40000"/>
                    </a:schemeClr>
                  </a:outerShdw>
                </a:effectLst>
                <a:sym typeface="+mn-ea"/>
              </a:rPr>
              <a:t>analiza</a:t>
            </a:r>
            <a:r>
              <a:rPr lang="en-US" sz="1400" b="1" dirty="0" smtClean="0">
                <a:ln/>
                <a:solidFill>
                  <a:schemeClr val="tx1"/>
                </a:solidFill>
                <a:effectLst>
                  <a:outerShdw blurRad="38100" dist="19050" dir="2700000" algn="tl" rotWithShape="0">
                    <a:schemeClr val="dk1">
                      <a:alpha val="40000"/>
                    </a:schemeClr>
                  </a:outerShdw>
                </a:effectLst>
                <a:sym typeface="+mn-ea"/>
              </a:rPr>
              <a:t> </a:t>
            </a:r>
            <a:r>
              <a:rPr lang="en-US" sz="1400" b="1" dirty="0" err="1">
                <a:ln/>
                <a:solidFill>
                  <a:schemeClr val="tx1"/>
                </a:solidFill>
                <a:effectLst>
                  <a:outerShdw blurRad="38100" dist="19050" dir="2700000" algn="tl" rotWithShape="0">
                    <a:schemeClr val="dk1">
                      <a:alpha val="40000"/>
                    </a:schemeClr>
                  </a:outerShdw>
                </a:effectLst>
                <a:sym typeface="+mn-ea"/>
              </a:rPr>
              <a:t>necesarului</a:t>
            </a:r>
            <a:r>
              <a:rPr lang="en-US" sz="1400" b="1" dirty="0">
                <a:ln/>
                <a:solidFill>
                  <a:schemeClr val="tx1"/>
                </a:solidFill>
                <a:effectLst>
                  <a:outerShdw blurRad="38100" dist="19050" dir="2700000" algn="tl" rotWithShape="0">
                    <a:schemeClr val="dk1">
                      <a:alpha val="40000"/>
                    </a:schemeClr>
                  </a:outerShdw>
                </a:effectLst>
                <a:sym typeface="+mn-ea"/>
              </a:rPr>
              <a:t> de </a:t>
            </a:r>
            <a:r>
              <a:rPr lang="en-US" sz="1400" b="1" dirty="0" err="1">
                <a:ln/>
                <a:solidFill>
                  <a:schemeClr val="tx1"/>
                </a:solidFill>
                <a:effectLst>
                  <a:outerShdw blurRad="38100" dist="19050" dir="2700000" algn="tl" rotWithShape="0">
                    <a:schemeClr val="dk1">
                      <a:alpha val="40000"/>
                    </a:schemeClr>
                  </a:outerShdw>
                </a:effectLst>
                <a:sym typeface="+mn-ea"/>
              </a:rPr>
              <a:t>formare</a:t>
            </a:r>
            <a:r>
              <a:rPr lang="en-US" sz="1400" b="1" dirty="0">
                <a:ln/>
                <a:solidFill>
                  <a:schemeClr val="tx1"/>
                </a:solidFill>
                <a:effectLst>
                  <a:outerShdw blurRad="38100" dist="19050" dir="2700000" algn="tl" rotWithShape="0">
                    <a:schemeClr val="dk1">
                      <a:alpha val="40000"/>
                    </a:schemeClr>
                  </a:outerShdw>
                </a:effectLst>
                <a:sym typeface="+mn-ea"/>
              </a:rPr>
              <a:t> </a:t>
            </a:r>
            <a:r>
              <a:rPr lang="en-US" sz="1400" b="1" dirty="0" err="1">
                <a:ln/>
                <a:solidFill>
                  <a:schemeClr val="tx1"/>
                </a:solidFill>
                <a:effectLst>
                  <a:outerShdw blurRad="38100" dist="19050" dir="2700000" algn="tl" rotWithShape="0">
                    <a:schemeClr val="dk1">
                      <a:alpha val="40000"/>
                    </a:schemeClr>
                  </a:outerShdw>
                </a:effectLst>
                <a:sym typeface="+mn-ea"/>
              </a:rPr>
              <a:t>primit</a:t>
            </a:r>
            <a:r>
              <a:rPr lang="en-US" sz="1400" b="1" dirty="0">
                <a:ln/>
                <a:solidFill>
                  <a:schemeClr val="tx1"/>
                </a:solidFill>
                <a:effectLst>
                  <a:outerShdw blurRad="38100" dist="19050" dir="2700000" algn="tl" rotWithShape="0">
                    <a:schemeClr val="dk1">
                      <a:alpha val="40000"/>
                    </a:schemeClr>
                  </a:outerShdw>
                </a:effectLst>
                <a:sym typeface="+mn-ea"/>
              </a:rPr>
              <a:t> de la </a:t>
            </a:r>
            <a:r>
              <a:rPr lang="en-US" sz="1400" b="1" dirty="0" err="1">
                <a:ln/>
                <a:solidFill>
                  <a:schemeClr val="tx1"/>
                </a:solidFill>
                <a:effectLst>
                  <a:outerShdw blurRad="38100" dist="19050" dir="2700000" algn="tl" rotWithShape="0">
                    <a:schemeClr val="dk1">
                      <a:alpha val="40000"/>
                    </a:schemeClr>
                  </a:outerShdw>
                </a:effectLst>
                <a:sym typeface="+mn-ea"/>
              </a:rPr>
              <a:t>fiecare</a:t>
            </a:r>
            <a:r>
              <a:rPr lang="en-US" sz="1400" b="1" dirty="0">
                <a:ln/>
                <a:solidFill>
                  <a:schemeClr val="tx1"/>
                </a:solidFill>
                <a:effectLst>
                  <a:outerShdw blurRad="38100" dist="19050" dir="2700000" algn="tl" rotWithShape="0">
                    <a:schemeClr val="dk1">
                      <a:alpha val="40000"/>
                    </a:schemeClr>
                  </a:outerShdw>
                </a:effectLst>
                <a:sym typeface="+mn-ea"/>
              </a:rPr>
              <a:t> </a:t>
            </a:r>
            <a:r>
              <a:rPr lang="en-US" sz="1400" b="1" dirty="0" err="1">
                <a:ln/>
                <a:solidFill>
                  <a:schemeClr val="tx1"/>
                </a:solidFill>
                <a:effectLst>
                  <a:outerShdw blurRad="38100" dist="19050" dir="2700000" algn="tl" rotWithShape="0">
                    <a:schemeClr val="dk1">
                      <a:alpha val="40000"/>
                    </a:schemeClr>
                  </a:outerShdw>
                </a:effectLst>
                <a:sym typeface="+mn-ea"/>
              </a:rPr>
              <a:t>compartiment</a:t>
            </a:r>
            <a:r>
              <a:rPr lang="en-US" sz="1400" b="1" dirty="0">
                <a:ln/>
                <a:solidFill>
                  <a:schemeClr val="tx1"/>
                </a:solidFill>
                <a:effectLst>
                  <a:outerShdw blurRad="38100" dist="19050" dir="2700000" algn="tl" rotWithShape="0">
                    <a:schemeClr val="dk1">
                      <a:alpha val="40000"/>
                    </a:schemeClr>
                  </a:outerShdw>
                </a:effectLst>
                <a:sym typeface="+mn-ea"/>
              </a:rPr>
              <a:t> functional; </a:t>
            </a:r>
            <a:r>
              <a:rPr lang="en-US" sz="1400" b="1" dirty="0" err="1">
                <a:ln/>
                <a:solidFill>
                  <a:schemeClr val="tx1"/>
                </a:solidFill>
                <a:effectLst>
                  <a:outerShdw blurRad="38100" dist="19050" dir="2700000" algn="tl" rotWithShape="0">
                    <a:schemeClr val="dk1">
                      <a:alpha val="40000"/>
                    </a:schemeClr>
                  </a:outerShdw>
                </a:effectLst>
                <a:sym typeface="+mn-ea"/>
              </a:rPr>
              <a:t>vor</a:t>
            </a:r>
            <a:r>
              <a:rPr lang="en-US" sz="1400" b="1" dirty="0">
                <a:ln/>
                <a:solidFill>
                  <a:schemeClr val="tx1"/>
                </a:solidFill>
                <a:effectLst>
                  <a:outerShdw blurRad="38100" dist="19050" dir="2700000" algn="tl" rotWithShape="0">
                    <a:schemeClr val="dk1">
                      <a:alpha val="40000"/>
                    </a:schemeClr>
                  </a:outerShdw>
                </a:effectLst>
                <a:sym typeface="+mn-ea"/>
              </a:rPr>
              <a:t> fi </a:t>
            </a:r>
            <a:r>
              <a:rPr lang="en-US" sz="1400" b="1" dirty="0" err="1">
                <a:ln/>
                <a:solidFill>
                  <a:schemeClr val="tx1"/>
                </a:solidFill>
                <a:effectLst>
                  <a:outerShdw blurRad="38100" dist="19050" dir="2700000" algn="tl" rotWithShape="0">
                    <a:schemeClr val="dk1">
                      <a:alpha val="40000"/>
                    </a:schemeClr>
                  </a:outerShdw>
                </a:effectLst>
                <a:sym typeface="+mn-ea"/>
              </a:rPr>
              <a:t>urmarite</a:t>
            </a:r>
            <a:r>
              <a:rPr lang="en-US" sz="1400" b="1" dirty="0">
                <a:ln/>
                <a:solidFill>
                  <a:schemeClr val="tx1"/>
                </a:solidFill>
                <a:effectLst>
                  <a:outerShdw blurRad="38100" dist="19050" dir="2700000" algn="tl" rotWithShape="0">
                    <a:schemeClr val="dk1">
                      <a:alpha val="40000"/>
                    </a:schemeClr>
                  </a:outerShdw>
                </a:effectLst>
                <a:sym typeface="+mn-ea"/>
              </a:rPr>
              <a:t> </a:t>
            </a:r>
            <a:r>
              <a:rPr lang="en-US" sz="1400" b="1" dirty="0" err="1">
                <a:ln/>
                <a:solidFill>
                  <a:schemeClr val="tx1"/>
                </a:solidFill>
                <a:effectLst>
                  <a:outerShdw blurRad="38100" dist="19050" dir="2700000" algn="tl" rotWithShape="0">
                    <a:schemeClr val="dk1">
                      <a:alpha val="40000"/>
                    </a:schemeClr>
                  </a:outerShdw>
                </a:effectLst>
                <a:sym typeface="+mn-ea"/>
              </a:rPr>
              <a:t>programele</a:t>
            </a:r>
            <a:r>
              <a:rPr lang="en-US" sz="1400" b="1" dirty="0">
                <a:ln/>
                <a:solidFill>
                  <a:schemeClr val="tx1"/>
                </a:solidFill>
                <a:effectLst>
                  <a:outerShdw blurRad="38100" dist="19050" dir="2700000" algn="tl" rotWithShape="0">
                    <a:schemeClr val="dk1">
                      <a:alpha val="40000"/>
                    </a:schemeClr>
                  </a:outerShdw>
                </a:effectLst>
                <a:sym typeface="+mn-ea"/>
              </a:rPr>
              <a:t> </a:t>
            </a:r>
            <a:r>
              <a:rPr lang="en-US" sz="1400" b="1" dirty="0" err="1">
                <a:ln/>
                <a:solidFill>
                  <a:schemeClr val="tx1"/>
                </a:solidFill>
                <a:effectLst>
                  <a:outerShdw blurRad="38100" dist="19050" dir="2700000" algn="tl" rotWithShape="0">
                    <a:schemeClr val="dk1">
                      <a:alpha val="40000"/>
                    </a:schemeClr>
                  </a:outerShdw>
                </a:effectLst>
                <a:sym typeface="+mn-ea"/>
              </a:rPr>
              <a:t>cerute</a:t>
            </a:r>
            <a:r>
              <a:rPr lang="en-US" sz="1400" b="1" dirty="0">
                <a:ln/>
                <a:solidFill>
                  <a:schemeClr val="tx1"/>
                </a:solidFill>
                <a:effectLst>
                  <a:outerShdw blurRad="38100" dist="19050" dir="2700000" algn="tl" rotWithShape="0">
                    <a:schemeClr val="dk1">
                      <a:alpha val="40000"/>
                    </a:schemeClr>
                  </a:outerShdw>
                </a:effectLst>
                <a:sym typeface="+mn-ea"/>
              </a:rPr>
              <a:t> de </a:t>
            </a:r>
            <a:r>
              <a:rPr lang="en-US" sz="1400" b="1" dirty="0" err="1">
                <a:ln/>
                <a:solidFill>
                  <a:schemeClr val="tx1"/>
                </a:solidFill>
                <a:effectLst>
                  <a:outerShdw blurRad="38100" dist="19050" dir="2700000" algn="tl" rotWithShape="0">
                    <a:schemeClr val="dk1">
                      <a:alpha val="40000"/>
                    </a:schemeClr>
                  </a:outerShdw>
                </a:effectLst>
                <a:sym typeface="+mn-ea"/>
              </a:rPr>
              <a:t>mai</a:t>
            </a:r>
            <a:r>
              <a:rPr lang="en-US" sz="1400" b="1" dirty="0">
                <a:ln/>
                <a:solidFill>
                  <a:schemeClr val="tx1"/>
                </a:solidFill>
                <a:effectLst>
                  <a:outerShdw blurRad="38100" dist="19050" dir="2700000" algn="tl" rotWithShape="0">
                    <a:schemeClr val="dk1">
                      <a:alpha val="40000"/>
                    </a:schemeClr>
                  </a:outerShdw>
                </a:effectLst>
                <a:sym typeface="+mn-ea"/>
              </a:rPr>
              <a:t> </a:t>
            </a:r>
            <a:r>
              <a:rPr lang="en-US" sz="1400" b="1" dirty="0" err="1">
                <a:ln/>
                <a:solidFill>
                  <a:schemeClr val="tx1"/>
                </a:solidFill>
                <a:effectLst>
                  <a:outerShdw blurRad="38100" dist="19050" dir="2700000" algn="tl" rotWithShape="0">
                    <a:schemeClr val="dk1">
                      <a:alpha val="40000"/>
                    </a:schemeClr>
                  </a:outerShdw>
                </a:effectLst>
                <a:sym typeface="+mn-ea"/>
              </a:rPr>
              <a:t>multe</a:t>
            </a:r>
            <a:r>
              <a:rPr lang="en-US" sz="1400" b="1" dirty="0">
                <a:ln/>
                <a:solidFill>
                  <a:schemeClr val="tx1"/>
                </a:solidFill>
                <a:effectLst>
                  <a:outerShdw blurRad="38100" dist="19050" dir="2700000" algn="tl" rotWithShape="0">
                    <a:schemeClr val="dk1">
                      <a:alpha val="40000"/>
                    </a:schemeClr>
                  </a:outerShdw>
                </a:effectLst>
                <a:sym typeface="+mn-ea"/>
              </a:rPr>
              <a:t> </a:t>
            </a:r>
            <a:r>
              <a:rPr lang="en-US" sz="1400" b="1" dirty="0" err="1">
                <a:ln/>
                <a:solidFill>
                  <a:schemeClr val="tx1"/>
                </a:solidFill>
                <a:effectLst>
                  <a:outerShdw blurRad="38100" dist="19050" dir="2700000" algn="tl" rotWithShape="0">
                    <a:schemeClr val="dk1">
                      <a:alpha val="40000"/>
                    </a:schemeClr>
                  </a:outerShdw>
                </a:effectLst>
                <a:sym typeface="+mn-ea"/>
              </a:rPr>
              <a:t>compartimente</a:t>
            </a:r>
            <a:r>
              <a:rPr lang="en-US" sz="1400" b="1" dirty="0">
                <a:ln/>
                <a:solidFill>
                  <a:schemeClr val="tx1"/>
                </a:solidFill>
                <a:effectLst>
                  <a:outerShdw blurRad="38100" dist="19050" dir="2700000" algn="tl" rotWithShape="0">
                    <a:schemeClr val="dk1">
                      <a:alpha val="40000"/>
                    </a:schemeClr>
                  </a:outerShdw>
                </a:effectLst>
                <a:sym typeface="+mn-ea"/>
              </a:rPr>
              <a:t> cat </a:t>
            </a:r>
            <a:r>
              <a:rPr lang="en-US" sz="1400" b="1" dirty="0" err="1">
                <a:ln/>
                <a:solidFill>
                  <a:schemeClr val="tx1"/>
                </a:solidFill>
                <a:effectLst>
                  <a:outerShdw blurRad="38100" dist="19050" dir="2700000" algn="tl" rotWithShape="0">
                    <a:schemeClr val="dk1">
                      <a:alpha val="40000"/>
                    </a:schemeClr>
                  </a:outerShdw>
                </a:effectLst>
                <a:sym typeface="+mn-ea"/>
              </a:rPr>
              <a:t>si</a:t>
            </a:r>
            <a:r>
              <a:rPr lang="en-US" sz="1400" b="1" dirty="0">
                <a:ln/>
                <a:solidFill>
                  <a:schemeClr val="tx1"/>
                </a:solidFill>
                <a:effectLst>
                  <a:outerShdw blurRad="38100" dist="19050" dir="2700000" algn="tl" rotWithShape="0">
                    <a:schemeClr val="dk1">
                      <a:alpha val="40000"/>
                    </a:schemeClr>
                  </a:outerShdw>
                </a:effectLst>
                <a:sym typeface="+mn-ea"/>
              </a:rPr>
              <a:t> </a:t>
            </a:r>
            <a:r>
              <a:rPr lang="en-US" sz="1400" b="1" dirty="0" err="1">
                <a:ln/>
                <a:solidFill>
                  <a:schemeClr val="tx1"/>
                </a:solidFill>
                <a:effectLst>
                  <a:outerShdw blurRad="38100" dist="19050" dir="2700000" algn="tl" rotWithShape="0">
                    <a:schemeClr val="dk1">
                      <a:alpha val="40000"/>
                    </a:schemeClr>
                  </a:outerShdw>
                </a:effectLst>
                <a:sym typeface="+mn-ea"/>
              </a:rPr>
              <a:t>cele</a:t>
            </a:r>
            <a:r>
              <a:rPr lang="en-US" sz="1400" b="1" dirty="0">
                <a:ln/>
                <a:solidFill>
                  <a:schemeClr val="tx1"/>
                </a:solidFill>
                <a:effectLst>
                  <a:outerShdw blurRad="38100" dist="19050" dir="2700000" algn="tl" rotWithShape="0">
                    <a:schemeClr val="dk1">
                      <a:alpha val="40000"/>
                    </a:schemeClr>
                  </a:outerShdw>
                </a:effectLst>
                <a:sym typeface="+mn-ea"/>
              </a:rPr>
              <a:t> </a:t>
            </a:r>
            <a:r>
              <a:rPr lang="en-US" sz="1400" b="1" dirty="0" err="1">
                <a:ln/>
                <a:solidFill>
                  <a:schemeClr val="tx1"/>
                </a:solidFill>
                <a:effectLst>
                  <a:outerShdw blurRad="38100" dist="19050" dir="2700000" algn="tl" rotWithShape="0">
                    <a:schemeClr val="dk1">
                      <a:alpha val="40000"/>
                    </a:schemeClr>
                  </a:outerShdw>
                </a:effectLst>
                <a:sym typeface="+mn-ea"/>
              </a:rPr>
              <a:t>singulare</a:t>
            </a:r>
            <a:r>
              <a:rPr lang="en-US" sz="1400" b="1" dirty="0">
                <a:ln/>
                <a:solidFill>
                  <a:schemeClr val="tx1"/>
                </a:solidFill>
                <a:effectLst>
                  <a:outerShdw blurRad="38100" dist="19050" dir="2700000" algn="tl" rotWithShape="0">
                    <a:schemeClr val="dk1">
                      <a:alpha val="40000"/>
                    </a:schemeClr>
                  </a:outerShdw>
                </a:effectLst>
                <a:sym typeface="+mn-ea"/>
              </a:rPr>
              <a:t> care </a:t>
            </a:r>
            <a:r>
              <a:rPr lang="en-US" sz="1400" b="1" dirty="0" err="1">
                <a:ln/>
                <a:solidFill>
                  <a:schemeClr val="tx1"/>
                </a:solidFill>
                <a:effectLst>
                  <a:outerShdw blurRad="38100" dist="19050" dir="2700000" algn="tl" rotWithShape="0">
                    <a:schemeClr val="dk1">
                      <a:alpha val="40000"/>
                    </a:schemeClr>
                  </a:outerShdw>
                </a:effectLst>
                <a:sym typeface="+mn-ea"/>
              </a:rPr>
              <a:t>vor</a:t>
            </a:r>
            <a:r>
              <a:rPr lang="en-US" sz="1400" b="1" dirty="0">
                <a:ln/>
                <a:solidFill>
                  <a:schemeClr val="tx1"/>
                </a:solidFill>
                <a:effectLst>
                  <a:outerShdw blurRad="38100" dist="19050" dir="2700000" algn="tl" rotWithShape="0">
                    <a:schemeClr val="dk1">
                      <a:alpha val="40000"/>
                    </a:schemeClr>
                  </a:outerShdw>
                </a:effectLst>
                <a:sym typeface="+mn-ea"/>
              </a:rPr>
              <a:t> fi </a:t>
            </a:r>
            <a:r>
              <a:rPr lang="en-US" sz="1400" b="1" dirty="0" err="1">
                <a:ln/>
                <a:solidFill>
                  <a:schemeClr val="tx1"/>
                </a:solidFill>
                <a:effectLst>
                  <a:outerShdw blurRad="38100" dist="19050" dir="2700000" algn="tl" rotWithShape="0">
                    <a:schemeClr val="dk1">
                      <a:alpha val="40000"/>
                    </a:schemeClr>
                  </a:outerShdw>
                </a:effectLst>
                <a:sym typeface="+mn-ea"/>
              </a:rPr>
              <a:t>analizate</a:t>
            </a:r>
            <a:r>
              <a:rPr lang="en-US" sz="1400" b="1" dirty="0">
                <a:ln/>
                <a:solidFill>
                  <a:schemeClr val="tx1"/>
                </a:solidFill>
                <a:effectLst>
                  <a:outerShdw blurRad="38100" dist="19050" dir="2700000" algn="tl" rotWithShape="0">
                    <a:schemeClr val="dk1">
                      <a:alpha val="40000"/>
                    </a:schemeClr>
                  </a:outerShdw>
                </a:effectLst>
                <a:sym typeface="+mn-ea"/>
              </a:rPr>
              <a:t> in </a:t>
            </a:r>
            <a:r>
              <a:rPr lang="en-US" sz="1400" b="1" dirty="0" err="1">
                <a:ln/>
                <a:solidFill>
                  <a:schemeClr val="tx1"/>
                </a:solidFill>
                <a:effectLst>
                  <a:outerShdw blurRad="38100" dist="19050" dir="2700000" algn="tl" rotWithShape="0">
                    <a:schemeClr val="dk1">
                      <a:alpha val="40000"/>
                    </a:schemeClr>
                  </a:outerShdw>
                </a:effectLst>
                <a:sym typeface="+mn-ea"/>
              </a:rPr>
              <a:t>functie</a:t>
            </a:r>
            <a:r>
              <a:rPr lang="en-US" sz="1400" b="1" dirty="0">
                <a:ln/>
                <a:solidFill>
                  <a:schemeClr val="tx1"/>
                </a:solidFill>
                <a:effectLst>
                  <a:outerShdw blurRad="38100" dist="19050" dir="2700000" algn="tl" rotWithShape="0">
                    <a:schemeClr val="dk1">
                      <a:alpha val="40000"/>
                    </a:schemeClr>
                  </a:outerShdw>
                </a:effectLst>
                <a:sym typeface="+mn-ea"/>
              </a:rPr>
              <a:t> de </a:t>
            </a:r>
            <a:r>
              <a:rPr lang="en-US" sz="1400" b="1" dirty="0" err="1">
                <a:ln/>
                <a:solidFill>
                  <a:schemeClr val="tx1"/>
                </a:solidFill>
                <a:effectLst>
                  <a:outerShdw blurRad="38100" dist="19050" dir="2700000" algn="tl" rotWithShape="0">
                    <a:schemeClr val="dk1">
                      <a:alpha val="40000"/>
                    </a:schemeClr>
                  </a:outerShdw>
                </a:effectLst>
                <a:sym typeface="+mn-ea"/>
              </a:rPr>
              <a:t>gradul</a:t>
            </a:r>
            <a:r>
              <a:rPr lang="en-US" sz="1400" b="1" dirty="0">
                <a:ln/>
                <a:solidFill>
                  <a:schemeClr val="tx1"/>
                </a:solidFill>
                <a:effectLst>
                  <a:outerShdw blurRad="38100" dist="19050" dir="2700000" algn="tl" rotWithShape="0">
                    <a:schemeClr val="dk1">
                      <a:alpha val="40000"/>
                    </a:schemeClr>
                  </a:outerShdw>
                </a:effectLst>
                <a:sym typeface="+mn-ea"/>
              </a:rPr>
              <a:t> </a:t>
            </a:r>
            <a:r>
              <a:rPr lang="en-US" sz="1400" b="1" dirty="0" err="1">
                <a:ln/>
                <a:solidFill>
                  <a:schemeClr val="tx1"/>
                </a:solidFill>
                <a:effectLst>
                  <a:outerShdw blurRad="38100" dist="19050" dir="2700000" algn="tl" rotWithShape="0">
                    <a:schemeClr val="dk1">
                      <a:alpha val="40000"/>
                    </a:schemeClr>
                  </a:outerShdw>
                </a:effectLst>
                <a:sym typeface="+mn-ea"/>
              </a:rPr>
              <a:t>lor</a:t>
            </a:r>
            <a:r>
              <a:rPr lang="en-US" sz="1400" b="1" dirty="0">
                <a:ln/>
                <a:solidFill>
                  <a:schemeClr val="tx1"/>
                </a:solidFill>
                <a:effectLst>
                  <a:outerShdw blurRad="38100" dist="19050" dir="2700000" algn="tl" rotWithShape="0">
                    <a:schemeClr val="dk1">
                      <a:alpha val="40000"/>
                    </a:schemeClr>
                  </a:outerShdw>
                </a:effectLst>
                <a:sym typeface="+mn-ea"/>
              </a:rPr>
              <a:t> de </a:t>
            </a:r>
            <a:r>
              <a:rPr lang="en-US" sz="1400" b="1" dirty="0" err="1">
                <a:ln/>
                <a:solidFill>
                  <a:schemeClr val="tx1"/>
                </a:solidFill>
                <a:effectLst>
                  <a:outerShdw blurRad="38100" dist="19050" dir="2700000" algn="tl" rotWithShape="0">
                    <a:schemeClr val="dk1">
                      <a:alpha val="40000"/>
                    </a:schemeClr>
                  </a:outerShdw>
                </a:effectLst>
                <a:sym typeface="+mn-ea"/>
              </a:rPr>
              <a:t>prioritate</a:t>
            </a:r>
            <a:r>
              <a:rPr lang="en-US" sz="1200" b="1" dirty="0">
                <a:ln/>
                <a:solidFill>
                  <a:schemeClr val="tx1"/>
                </a:solidFill>
                <a:effectLst>
                  <a:outerShdw blurRad="38100" dist="19050" dir="2700000" algn="tl" rotWithShape="0">
                    <a:schemeClr val="dk1">
                      <a:alpha val="40000"/>
                    </a:schemeClr>
                  </a:outerShdw>
                </a:effectLst>
                <a:sym typeface="+mn-ea"/>
              </a:rPr>
              <a:t>.</a:t>
            </a:r>
          </a:p>
          <a:p>
            <a:pPr marL="285750" lvl="0" indent="-285750">
              <a:buFont typeface="Arial" panose="020B0604020202020204" pitchFamily="34" charset="0"/>
              <a:buChar char="•"/>
            </a:pPr>
            <a:r>
              <a:rPr lang="en-US" sz="1400" b="1" dirty="0" err="1">
                <a:ln/>
                <a:solidFill>
                  <a:schemeClr val="tx1"/>
                </a:solidFill>
                <a:effectLst>
                  <a:outerShdw blurRad="38100" dist="19050" dir="2700000" algn="tl" rotWithShape="0">
                    <a:schemeClr val="dk1">
                      <a:alpha val="40000"/>
                    </a:schemeClr>
                  </a:outerShdw>
                </a:effectLst>
                <a:sym typeface="+mn-ea"/>
              </a:rPr>
              <a:t>Analiza</a:t>
            </a:r>
            <a:r>
              <a:rPr lang="en-US" sz="1400" b="1" dirty="0">
                <a:ln/>
                <a:solidFill>
                  <a:schemeClr val="tx1"/>
                </a:solidFill>
                <a:effectLst>
                  <a:outerShdw blurRad="38100" dist="19050" dir="2700000" algn="tl" rotWithShape="0">
                    <a:schemeClr val="dk1">
                      <a:alpha val="40000"/>
                    </a:schemeClr>
                  </a:outerShdw>
                </a:effectLst>
                <a:sym typeface="+mn-ea"/>
              </a:rPr>
              <a:t> </a:t>
            </a:r>
            <a:r>
              <a:rPr lang="en-US" sz="1400" b="1" dirty="0" err="1">
                <a:ln/>
                <a:solidFill>
                  <a:schemeClr val="tx1"/>
                </a:solidFill>
                <a:effectLst>
                  <a:outerShdw blurRad="38100" dist="19050" dir="2700000" algn="tl" rotWithShape="0">
                    <a:schemeClr val="dk1">
                      <a:alpha val="40000"/>
                    </a:schemeClr>
                  </a:outerShdw>
                </a:effectLst>
                <a:sym typeface="+mn-ea"/>
              </a:rPr>
              <a:t>programelor</a:t>
            </a:r>
            <a:r>
              <a:rPr lang="en-US" sz="1400" b="1" dirty="0">
                <a:ln/>
                <a:solidFill>
                  <a:schemeClr val="tx1"/>
                </a:solidFill>
                <a:effectLst>
                  <a:outerShdw blurRad="38100" dist="19050" dir="2700000" algn="tl" rotWithShape="0">
                    <a:schemeClr val="dk1">
                      <a:alpha val="40000"/>
                    </a:schemeClr>
                  </a:outerShdw>
                </a:effectLst>
                <a:sym typeface="+mn-ea"/>
              </a:rPr>
              <a:t> de </a:t>
            </a:r>
            <a:r>
              <a:rPr lang="en-US" sz="1400" b="1" dirty="0" err="1">
                <a:ln/>
                <a:solidFill>
                  <a:schemeClr val="tx1"/>
                </a:solidFill>
                <a:effectLst>
                  <a:outerShdw blurRad="38100" dist="19050" dir="2700000" algn="tl" rotWithShape="0">
                    <a:schemeClr val="dk1">
                      <a:alpha val="40000"/>
                    </a:schemeClr>
                  </a:outerShdw>
                </a:effectLst>
                <a:sym typeface="+mn-ea"/>
              </a:rPr>
              <a:t>formare</a:t>
            </a:r>
            <a:r>
              <a:rPr lang="en-US" sz="1400" b="1" dirty="0">
                <a:ln/>
                <a:solidFill>
                  <a:schemeClr val="tx1"/>
                </a:solidFill>
                <a:effectLst>
                  <a:outerShdw blurRad="38100" dist="19050" dir="2700000" algn="tl" rotWithShape="0">
                    <a:schemeClr val="dk1">
                      <a:alpha val="40000"/>
                    </a:schemeClr>
                  </a:outerShdw>
                </a:effectLst>
                <a:sym typeface="+mn-ea"/>
              </a:rPr>
              <a:t> care au </a:t>
            </a:r>
            <a:r>
              <a:rPr lang="en-US" sz="1400" b="1" dirty="0" err="1">
                <a:ln/>
                <a:solidFill>
                  <a:schemeClr val="tx1"/>
                </a:solidFill>
                <a:effectLst>
                  <a:outerShdw blurRad="38100" dist="19050" dir="2700000" algn="tl" rotWithShape="0">
                    <a:schemeClr val="dk1">
                      <a:alpha val="40000"/>
                    </a:schemeClr>
                  </a:outerShdw>
                </a:effectLst>
                <a:sym typeface="+mn-ea"/>
              </a:rPr>
              <a:t>fost</a:t>
            </a:r>
            <a:r>
              <a:rPr lang="en-US" sz="1400" b="1" dirty="0">
                <a:ln/>
                <a:solidFill>
                  <a:schemeClr val="tx1"/>
                </a:solidFill>
                <a:effectLst>
                  <a:outerShdw blurRad="38100" dist="19050" dir="2700000" algn="tl" rotWithShape="0">
                    <a:schemeClr val="dk1">
                      <a:alpha val="40000"/>
                    </a:schemeClr>
                  </a:outerShdw>
                </a:effectLst>
                <a:sym typeface="+mn-ea"/>
              </a:rPr>
              <a:t> </a:t>
            </a:r>
            <a:r>
              <a:rPr lang="en-US" sz="1400" b="1" dirty="0" err="1">
                <a:ln/>
                <a:solidFill>
                  <a:schemeClr val="tx1"/>
                </a:solidFill>
                <a:effectLst>
                  <a:outerShdw blurRad="38100" dist="19050" dir="2700000" algn="tl" rotWithShape="0">
                    <a:schemeClr val="dk1">
                      <a:alpha val="40000"/>
                    </a:schemeClr>
                  </a:outerShdw>
                </a:effectLst>
                <a:sym typeface="+mn-ea"/>
              </a:rPr>
              <a:t>prinse</a:t>
            </a:r>
            <a:r>
              <a:rPr lang="en-US" sz="1400" b="1" dirty="0">
                <a:ln/>
                <a:solidFill>
                  <a:schemeClr val="tx1"/>
                </a:solidFill>
                <a:effectLst>
                  <a:outerShdw blurRad="38100" dist="19050" dir="2700000" algn="tl" rotWithShape="0">
                    <a:schemeClr val="dk1">
                      <a:alpha val="40000"/>
                    </a:schemeClr>
                  </a:outerShdw>
                </a:effectLst>
                <a:sym typeface="+mn-ea"/>
              </a:rPr>
              <a:t> in </a:t>
            </a:r>
            <a:r>
              <a:rPr lang="en-US" sz="1400" b="1" dirty="0" err="1">
                <a:ln/>
                <a:solidFill>
                  <a:schemeClr val="tx1"/>
                </a:solidFill>
                <a:effectLst>
                  <a:outerShdw blurRad="38100" dist="19050" dir="2700000" algn="tl" rotWithShape="0">
                    <a:schemeClr val="dk1">
                      <a:alpha val="40000"/>
                    </a:schemeClr>
                  </a:outerShdw>
                </a:effectLst>
                <a:sym typeface="+mn-ea"/>
              </a:rPr>
              <a:t>planul</a:t>
            </a:r>
            <a:r>
              <a:rPr lang="en-US" sz="1400" b="1" dirty="0">
                <a:ln/>
                <a:solidFill>
                  <a:schemeClr val="tx1"/>
                </a:solidFill>
                <a:effectLst>
                  <a:outerShdw blurRad="38100" dist="19050" dir="2700000" algn="tl" rotWithShape="0">
                    <a:schemeClr val="dk1">
                      <a:alpha val="40000"/>
                    </a:schemeClr>
                  </a:outerShdw>
                </a:effectLst>
                <a:sym typeface="+mn-ea"/>
              </a:rPr>
              <a:t> </a:t>
            </a:r>
            <a:r>
              <a:rPr lang="en-US" sz="1400" b="1" dirty="0" err="1">
                <a:ln/>
                <a:solidFill>
                  <a:schemeClr val="tx1"/>
                </a:solidFill>
                <a:effectLst>
                  <a:outerShdw blurRad="38100" dist="19050" dir="2700000" algn="tl" rotWithShape="0">
                    <a:schemeClr val="dk1">
                      <a:alpha val="40000"/>
                    </a:schemeClr>
                  </a:outerShdw>
                </a:effectLst>
                <a:sym typeface="+mn-ea"/>
              </a:rPr>
              <a:t>curent</a:t>
            </a:r>
            <a:r>
              <a:rPr lang="en-US" sz="1400" b="1" dirty="0">
                <a:ln/>
                <a:solidFill>
                  <a:schemeClr val="tx1"/>
                </a:solidFill>
                <a:effectLst>
                  <a:outerShdw blurRad="38100" dist="19050" dir="2700000" algn="tl" rotWithShape="0">
                    <a:schemeClr val="dk1">
                      <a:alpha val="40000"/>
                    </a:schemeClr>
                  </a:outerShdw>
                </a:effectLst>
                <a:sym typeface="+mn-ea"/>
              </a:rPr>
              <a:t> </a:t>
            </a:r>
            <a:r>
              <a:rPr lang="en-US" sz="1400" b="1" dirty="0" err="1">
                <a:ln/>
                <a:solidFill>
                  <a:schemeClr val="tx1"/>
                </a:solidFill>
                <a:effectLst>
                  <a:outerShdw blurRad="38100" dist="19050" dir="2700000" algn="tl" rotWithShape="0">
                    <a:schemeClr val="dk1">
                      <a:alpha val="40000"/>
                    </a:schemeClr>
                  </a:outerShdw>
                </a:effectLst>
                <a:sym typeface="+mn-ea"/>
              </a:rPr>
              <a:t>dar</a:t>
            </a:r>
            <a:r>
              <a:rPr lang="en-US" sz="1400" b="1" dirty="0">
                <a:ln/>
                <a:solidFill>
                  <a:schemeClr val="tx1"/>
                </a:solidFill>
                <a:effectLst>
                  <a:outerShdw blurRad="38100" dist="19050" dir="2700000" algn="tl" rotWithShape="0">
                    <a:schemeClr val="dk1">
                      <a:alpha val="40000"/>
                    </a:schemeClr>
                  </a:outerShdw>
                </a:effectLst>
                <a:sym typeface="+mn-ea"/>
              </a:rPr>
              <a:t> nu au </a:t>
            </a:r>
            <a:r>
              <a:rPr lang="en-US" sz="1400" b="1" dirty="0" err="1">
                <a:ln/>
                <a:solidFill>
                  <a:schemeClr val="tx1"/>
                </a:solidFill>
                <a:effectLst>
                  <a:outerShdw blurRad="38100" dist="19050" dir="2700000" algn="tl" rotWithShape="0">
                    <a:schemeClr val="dk1">
                      <a:alpha val="40000"/>
                    </a:schemeClr>
                  </a:outerShdw>
                </a:effectLst>
                <a:sym typeface="+mn-ea"/>
              </a:rPr>
              <a:t>fost</a:t>
            </a:r>
            <a:r>
              <a:rPr lang="en-US" sz="1400" b="1" dirty="0">
                <a:ln/>
                <a:solidFill>
                  <a:schemeClr val="tx1"/>
                </a:solidFill>
                <a:effectLst>
                  <a:outerShdw blurRad="38100" dist="19050" dir="2700000" algn="tl" rotWithShape="0">
                    <a:schemeClr val="dk1">
                      <a:alpha val="40000"/>
                    </a:schemeClr>
                  </a:outerShdw>
                </a:effectLst>
                <a:sym typeface="+mn-ea"/>
              </a:rPr>
              <a:t> </a:t>
            </a:r>
            <a:r>
              <a:rPr lang="en-US" sz="1400" b="1" dirty="0" err="1">
                <a:ln/>
                <a:solidFill>
                  <a:schemeClr val="tx1"/>
                </a:solidFill>
                <a:effectLst>
                  <a:outerShdw blurRad="38100" dist="19050" dir="2700000" algn="tl" rotWithShape="0">
                    <a:schemeClr val="dk1">
                      <a:alpha val="40000"/>
                    </a:schemeClr>
                  </a:outerShdw>
                </a:effectLst>
                <a:sym typeface="+mn-ea"/>
              </a:rPr>
              <a:t>realizate</a:t>
            </a:r>
            <a:r>
              <a:rPr lang="en-US" sz="1400" b="1" dirty="0">
                <a:ln/>
                <a:solidFill>
                  <a:schemeClr val="tx1"/>
                </a:solidFill>
                <a:effectLst>
                  <a:outerShdw blurRad="38100" dist="19050" dir="2700000" algn="tl" rotWithShape="0">
                    <a:schemeClr val="dk1">
                      <a:alpha val="40000"/>
                    </a:schemeClr>
                  </a:outerShdw>
                </a:effectLst>
                <a:sym typeface="+mn-ea"/>
              </a:rPr>
              <a:t> din motive </a:t>
            </a:r>
            <a:r>
              <a:rPr lang="en-US" sz="1200" b="1" dirty="0" err="1">
                <a:ln/>
                <a:solidFill>
                  <a:schemeClr val="tx1"/>
                </a:solidFill>
                <a:effectLst>
                  <a:outerShdw blurRad="38100" dist="19050" dir="2700000" algn="tl" rotWithShape="0">
                    <a:schemeClr val="dk1">
                      <a:alpha val="40000"/>
                    </a:schemeClr>
                  </a:outerShdw>
                </a:effectLst>
                <a:sym typeface="+mn-ea"/>
              </a:rPr>
              <a:t>obiective</a:t>
            </a:r>
          </a:p>
          <a:p>
            <a:pPr marL="285750" lvl="0" indent="-285750">
              <a:buFont typeface="Arial" panose="020B0604020202020204" pitchFamily="34" charset="0"/>
              <a:buChar char="•"/>
            </a:pPr>
            <a:r>
              <a:rPr lang="en-US" sz="1400" b="1" dirty="0" err="1">
                <a:ln/>
                <a:solidFill>
                  <a:schemeClr val="tx1"/>
                </a:solidFill>
                <a:effectLst>
                  <a:outerShdw blurRad="38100" dist="19050" dir="2700000" algn="tl" rotWithShape="0">
                    <a:schemeClr val="dk1">
                      <a:alpha val="40000"/>
                    </a:schemeClr>
                  </a:outerShdw>
                </a:effectLst>
                <a:sym typeface="+mn-ea"/>
              </a:rPr>
              <a:t>Analiza</a:t>
            </a:r>
            <a:r>
              <a:rPr lang="en-US" sz="1400" b="1" dirty="0">
                <a:ln/>
                <a:solidFill>
                  <a:schemeClr val="tx1"/>
                </a:solidFill>
                <a:effectLst>
                  <a:outerShdw blurRad="38100" dist="19050" dir="2700000" algn="tl" rotWithShape="0">
                    <a:schemeClr val="dk1">
                      <a:alpha val="40000"/>
                    </a:schemeClr>
                  </a:outerShdw>
                </a:effectLst>
                <a:sym typeface="+mn-ea"/>
              </a:rPr>
              <a:t> </a:t>
            </a:r>
            <a:r>
              <a:rPr lang="en-US" sz="1400" b="1" dirty="0" err="1">
                <a:ln/>
                <a:solidFill>
                  <a:schemeClr val="tx1"/>
                </a:solidFill>
                <a:effectLst>
                  <a:outerShdw blurRad="38100" dist="19050" dir="2700000" algn="tl" rotWithShape="0">
                    <a:schemeClr val="dk1">
                      <a:alpha val="40000"/>
                    </a:schemeClr>
                  </a:outerShdw>
                </a:effectLst>
                <a:sym typeface="+mn-ea"/>
              </a:rPr>
              <a:t>nevoilor</a:t>
            </a:r>
            <a:r>
              <a:rPr lang="en-US" sz="1400" b="1" dirty="0">
                <a:ln/>
                <a:solidFill>
                  <a:schemeClr val="tx1"/>
                </a:solidFill>
                <a:effectLst>
                  <a:outerShdw blurRad="38100" dist="19050" dir="2700000" algn="tl" rotWithShape="0">
                    <a:schemeClr val="dk1">
                      <a:alpha val="40000"/>
                    </a:schemeClr>
                  </a:outerShdw>
                </a:effectLst>
                <a:sym typeface="+mn-ea"/>
              </a:rPr>
              <a:t> de </a:t>
            </a:r>
            <a:r>
              <a:rPr lang="en-US" sz="1400" b="1" dirty="0" err="1">
                <a:ln/>
                <a:solidFill>
                  <a:schemeClr val="tx1"/>
                </a:solidFill>
                <a:effectLst>
                  <a:outerShdw blurRad="38100" dist="19050" dir="2700000" algn="tl" rotWithShape="0">
                    <a:schemeClr val="dk1">
                      <a:alpha val="40000"/>
                    </a:schemeClr>
                  </a:outerShdw>
                </a:effectLst>
                <a:sym typeface="+mn-ea"/>
              </a:rPr>
              <a:t>formare</a:t>
            </a:r>
            <a:r>
              <a:rPr lang="en-US" sz="1400" b="1" dirty="0">
                <a:ln/>
                <a:solidFill>
                  <a:schemeClr val="tx1"/>
                </a:solidFill>
                <a:effectLst>
                  <a:outerShdw blurRad="38100" dist="19050" dir="2700000" algn="tl" rotWithShape="0">
                    <a:schemeClr val="dk1">
                      <a:alpha val="40000"/>
                    </a:schemeClr>
                  </a:outerShdw>
                </a:effectLst>
                <a:sym typeface="+mn-ea"/>
              </a:rPr>
              <a:t> </a:t>
            </a:r>
            <a:r>
              <a:rPr lang="en-US" sz="1400" b="1" dirty="0" err="1">
                <a:ln/>
                <a:solidFill>
                  <a:schemeClr val="tx1"/>
                </a:solidFill>
                <a:effectLst>
                  <a:outerShdw blurRad="38100" dist="19050" dir="2700000" algn="tl" rotWithShape="0">
                    <a:schemeClr val="dk1">
                      <a:alpha val="40000"/>
                    </a:schemeClr>
                  </a:outerShdw>
                </a:effectLst>
                <a:sym typeface="+mn-ea"/>
              </a:rPr>
              <a:t>profesionala</a:t>
            </a:r>
            <a:r>
              <a:rPr lang="en-US" sz="1400" b="1" dirty="0">
                <a:ln/>
                <a:solidFill>
                  <a:schemeClr val="tx1"/>
                </a:solidFill>
                <a:effectLst>
                  <a:outerShdw blurRad="38100" dist="19050" dir="2700000" algn="tl" rotWithShape="0">
                    <a:schemeClr val="dk1">
                      <a:alpha val="40000"/>
                    </a:schemeClr>
                  </a:outerShdw>
                </a:effectLst>
                <a:sym typeface="+mn-ea"/>
              </a:rPr>
              <a:t> </a:t>
            </a:r>
            <a:r>
              <a:rPr lang="en-US" sz="1400" b="1" dirty="0" err="1">
                <a:ln/>
                <a:solidFill>
                  <a:schemeClr val="tx1"/>
                </a:solidFill>
                <a:effectLst>
                  <a:outerShdw blurRad="38100" dist="19050" dir="2700000" algn="tl" rotWithShape="0">
                    <a:schemeClr val="dk1">
                      <a:alpha val="40000"/>
                    </a:schemeClr>
                  </a:outerShdw>
                </a:effectLst>
                <a:sym typeface="+mn-ea"/>
              </a:rPr>
              <a:t>reprezentate</a:t>
            </a:r>
            <a:r>
              <a:rPr lang="en-US" sz="1400" b="1" dirty="0">
                <a:ln/>
                <a:solidFill>
                  <a:schemeClr val="tx1"/>
                </a:solidFill>
                <a:effectLst>
                  <a:outerShdw blurRad="38100" dist="19050" dir="2700000" algn="tl" rotWithShape="0">
                    <a:schemeClr val="dk1">
                      <a:alpha val="40000"/>
                    </a:schemeClr>
                  </a:outerShdw>
                </a:effectLst>
                <a:sym typeface="+mn-ea"/>
              </a:rPr>
              <a:t> de </a:t>
            </a:r>
            <a:r>
              <a:rPr lang="en-US" sz="1400" b="1" dirty="0" err="1">
                <a:ln/>
                <a:solidFill>
                  <a:schemeClr val="tx1"/>
                </a:solidFill>
                <a:effectLst>
                  <a:outerShdw blurRad="38100" dist="19050" dir="2700000" algn="tl" rotWithShape="0">
                    <a:schemeClr val="dk1">
                      <a:alpha val="40000"/>
                    </a:schemeClr>
                  </a:outerShdw>
                </a:effectLst>
                <a:sym typeface="+mn-ea"/>
              </a:rPr>
              <a:t>instruiri</a:t>
            </a:r>
            <a:r>
              <a:rPr lang="en-US" sz="1400" b="1" dirty="0">
                <a:ln/>
                <a:solidFill>
                  <a:schemeClr val="tx1"/>
                </a:solidFill>
                <a:effectLst>
                  <a:outerShdw blurRad="38100" dist="19050" dir="2700000" algn="tl" rotWithShape="0">
                    <a:schemeClr val="dk1">
                      <a:alpha val="40000"/>
                    </a:schemeClr>
                  </a:outerShdw>
                </a:effectLst>
                <a:sym typeface="+mn-ea"/>
              </a:rPr>
              <a:t> </a:t>
            </a:r>
            <a:r>
              <a:rPr lang="en-US" sz="1400" b="1" dirty="0" smtClean="0">
                <a:ln/>
                <a:solidFill>
                  <a:schemeClr val="tx1"/>
                </a:solidFill>
                <a:effectLst>
                  <a:outerShdw blurRad="38100" dist="19050" dir="2700000" algn="tl" rotWithShape="0">
                    <a:schemeClr val="dk1">
                      <a:alpha val="40000"/>
                    </a:schemeClr>
                  </a:outerShdw>
                </a:effectLst>
                <a:sym typeface="+mn-ea"/>
              </a:rPr>
              <a:t>SMI – </a:t>
            </a:r>
            <a:r>
              <a:rPr lang="en-US" sz="1400" b="1" dirty="0" err="1" smtClean="0">
                <a:ln/>
                <a:solidFill>
                  <a:schemeClr val="tx1"/>
                </a:solidFill>
                <a:effectLst>
                  <a:outerShdw blurRad="38100" dist="19050" dir="2700000" algn="tl" rotWithShape="0">
                    <a:schemeClr val="dk1">
                      <a:alpha val="40000"/>
                    </a:schemeClr>
                  </a:outerShdw>
                </a:effectLst>
                <a:sym typeface="+mn-ea"/>
              </a:rPr>
              <a:t>proceduri</a:t>
            </a:r>
            <a:r>
              <a:rPr lang="en-US" sz="1400" b="1" dirty="0" smtClean="0">
                <a:ln/>
                <a:solidFill>
                  <a:schemeClr val="tx1"/>
                </a:solidFill>
                <a:effectLst>
                  <a:outerShdw blurRad="38100" dist="19050" dir="2700000" algn="tl" rotWithShape="0">
                    <a:schemeClr val="dk1">
                      <a:alpha val="40000"/>
                    </a:schemeClr>
                  </a:outerShdw>
                </a:effectLst>
                <a:sym typeface="+mn-ea"/>
              </a:rPr>
              <a:t> </a:t>
            </a:r>
            <a:r>
              <a:rPr lang="en-US" sz="1400" b="1" dirty="0" err="1" smtClean="0">
                <a:ln/>
                <a:solidFill>
                  <a:schemeClr val="tx1"/>
                </a:solidFill>
                <a:effectLst>
                  <a:outerShdw blurRad="38100" dist="19050" dir="2700000" algn="tl" rotWithShape="0">
                    <a:schemeClr val="dk1">
                      <a:alpha val="40000"/>
                    </a:schemeClr>
                  </a:outerShdw>
                </a:effectLst>
                <a:sym typeface="+mn-ea"/>
              </a:rPr>
              <a:t>si</a:t>
            </a:r>
            <a:r>
              <a:rPr lang="en-US" sz="1400" b="1" dirty="0" smtClean="0">
                <a:ln/>
                <a:solidFill>
                  <a:schemeClr val="tx1"/>
                </a:solidFill>
                <a:effectLst>
                  <a:outerShdw blurRad="38100" dist="19050" dir="2700000" algn="tl" rotWithShape="0">
                    <a:schemeClr val="dk1">
                      <a:alpha val="40000"/>
                    </a:schemeClr>
                  </a:outerShdw>
                </a:effectLst>
                <a:sym typeface="+mn-ea"/>
              </a:rPr>
              <a:t> </a:t>
            </a:r>
            <a:r>
              <a:rPr lang="en-US" sz="1400" b="1" dirty="0" err="1" smtClean="0">
                <a:ln/>
                <a:solidFill>
                  <a:schemeClr val="tx1"/>
                </a:solidFill>
                <a:effectLst>
                  <a:outerShdw blurRad="38100" dist="19050" dir="2700000" algn="tl" rotWithShape="0">
                    <a:schemeClr val="dk1">
                      <a:alpha val="40000"/>
                    </a:schemeClr>
                  </a:outerShdw>
                </a:effectLst>
                <a:sym typeface="+mn-ea"/>
              </a:rPr>
              <a:t>instructiuni</a:t>
            </a:r>
            <a:r>
              <a:rPr lang="en-US" sz="1400" b="1" dirty="0" smtClean="0">
                <a:ln/>
                <a:solidFill>
                  <a:schemeClr val="tx1"/>
                </a:solidFill>
                <a:effectLst>
                  <a:outerShdw blurRad="38100" dist="19050" dir="2700000" algn="tl" rotWithShape="0">
                    <a:schemeClr val="dk1">
                      <a:alpha val="40000"/>
                    </a:schemeClr>
                  </a:outerShdw>
                </a:effectLst>
                <a:sym typeface="+mn-ea"/>
              </a:rPr>
              <a:t> de </a:t>
            </a:r>
            <a:r>
              <a:rPr lang="en-US" sz="1200" b="1" dirty="0" err="1" smtClean="0">
                <a:ln/>
                <a:solidFill>
                  <a:schemeClr val="tx1"/>
                </a:solidFill>
                <a:effectLst>
                  <a:outerShdw blurRad="38100" dist="19050" dir="2700000" algn="tl" rotWithShape="0">
                    <a:schemeClr val="dk1">
                      <a:alpha val="40000"/>
                    </a:schemeClr>
                  </a:outerShdw>
                </a:effectLst>
                <a:sym typeface="+mn-ea"/>
              </a:rPr>
              <a:t>lucru</a:t>
            </a:r>
          </a:p>
          <a:p>
            <a:pPr marL="285750" lvl="0" indent="-285750">
              <a:buFont typeface="Arial" panose="020B0604020202020204" pitchFamily="34" charset="0"/>
              <a:buChar char="•"/>
            </a:pPr>
            <a:r>
              <a:rPr lang="en-US" sz="1400" b="1" dirty="0" err="1">
                <a:ln/>
                <a:solidFill>
                  <a:schemeClr val="tx1"/>
                </a:solidFill>
                <a:effectLst>
                  <a:outerShdw blurRad="38100" dist="19050" dir="2700000" algn="tl" rotWithShape="0">
                    <a:schemeClr val="dk1">
                      <a:alpha val="40000"/>
                    </a:schemeClr>
                  </a:outerShdw>
                </a:effectLst>
                <a:sym typeface="+mn-ea"/>
              </a:rPr>
              <a:t>Analiza</a:t>
            </a:r>
            <a:r>
              <a:rPr lang="en-US" sz="1400" b="1" dirty="0">
                <a:ln/>
                <a:solidFill>
                  <a:schemeClr val="tx1"/>
                </a:solidFill>
                <a:effectLst>
                  <a:outerShdw blurRad="38100" dist="19050" dir="2700000" algn="tl" rotWithShape="0">
                    <a:schemeClr val="dk1">
                      <a:alpha val="40000"/>
                    </a:schemeClr>
                  </a:outerShdw>
                </a:effectLst>
                <a:sym typeface="+mn-ea"/>
              </a:rPr>
              <a:t> </a:t>
            </a:r>
            <a:r>
              <a:rPr lang="en-US" sz="1400" b="1" dirty="0" err="1">
                <a:ln/>
                <a:solidFill>
                  <a:schemeClr val="tx1"/>
                </a:solidFill>
                <a:effectLst>
                  <a:outerShdw blurRad="38100" dist="19050" dir="2700000" algn="tl" rotWithShape="0">
                    <a:schemeClr val="dk1">
                      <a:alpha val="40000"/>
                    </a:schemeClr>
                  </a:outerShdw>
                </a:effectLst>
                <a:sym typeface="+mn-ea"/>
              </a:rPr>
              <a:t>nevoilor</a:t>
            </a:r>
            <a:r>
              <a:rPr lang="en-US" sz="1400" b="1" dirty="0">
                <a:ln/>
                <a:solidFill>
                  <a:schemeClr val="tx1"/>
                </a:solidFill>
                <a:effectLst>
                  <a:outerShdw blurRad="38100" dist="19050" dir="2700000" algn="tl" rotWithShape="0">
                    <a:schemeClr val="dk1">
                      <a:alpha val="40000"/>
                    </a:schemeClr>
                  </a:outerShdw>
                </a:effectLst>
                <a:sym typeface="+mn-ea"/>
              </a:rPr>
              <a:t> de </a:t>
            </a:r>
            <a:r>
              <a:rPr lang="en-US" sz="1400" b="1" dirty="0" err="1">
                <a:ln/>
                <a:solidFill>
                  <a:schemeClr val="tx1"/>
                </a:solidFill>
                <a:effectLst>
                  <a:outerShdw blurRad="38100" dist="19050" dir="2700000" algn="tl" rotWithShape="0">
                    <a:schemeClr val="dk1">
                      <a:alpha val="40000"/>
                    </a:schemeClr>
                  </a:outerShdw>
                </a:effectLst>
                <a:sym typeface="+mn-ea"/>
              </a:rPr>
              <a:t>formare</a:t>
            </a:r>
            <a:r>
              <a:rPr lang="en-US" sz="1400" b="1" dirty="0">
                <a:ln/>
                <a:solidFill>
                  <a:schemeClr val="tx1"/>
                </a:solidFill>
                <a:effectLst>
                  <a:outerShdw blurRad="38100" dist="19050" dir="2700000" algn="tl" rotWithShape="0">
                    <a:schemeClr val="dk1">
                      <a:alpha val="40000"/>
                    </a:schemeClr>
                  </a:outerShdw>
                </a:effectLst>
                <a:sym typeface="+mn-ea"/>
              </a:rPr>
              <a:t> care </a:t>
            </a:r>
            <a:r>
              <a:rPr lang="en-US" sz="1400" b="1" dirty="0" err="1">
                <a:ln/>
                <a:solidFill>
                  <a:schemeClr val="tx1"/>
                </a:solidFill>
                <a:effectLst>
                  <a:outerShdw blurRad="38100" dist="19050" dir="2700000" algn="tl" rotWithShape="0">
                    <a:schemeClr val="dk1">
                      <a:alpha val="40000"/>
                    </a:schemeClr>
                  </a:outerShdw>
                </a:effectLst>
                <a:sym typeface="+mn-ea"/>
              </a:rPr>
              <a:t>privesc</a:t>
            </a:r>
            <a:r>
              <a:rPr lang="en-US" sz="1400" b="1" dirty="0">
                <a:ln/>
                <a:solidFill>
                  <a:schemeClr val="tx1"/>
                </a:solidFill>
                <a:effectLst>
                  <a:outerShdw blurRad="38100" dist="19050" dir="2700000" algn="tl" rotWithShape="0">
                    <a:schemeClr val="dk1">
                      <a:alpha val="40000"/>
                    </a:schemeClr>
                  </a:outerShdw>
                </a:effectLst>
                <a:sym typeface="+mn-ea"/>
              </a:rPr>
              <a:t> fie </a:t>
            </a:r>
            <a:r>
              <a:rPr lang="en-US" sz="1400" b="1" dirty="0" err="1">
                <a:ln/>
                <a:solidFill>
                  <a:schemeClr val="tx1"/>
                </a:solidFill>
                <a:effectLst>
                  <a:outerShdw blurRad="38100" dist="19050" dir="2700000" algn="tl" rotWithShape="0">
                    <a:schemeClr val="dk1">
                      <a:alpha val="40000"/>
                    </a:schemeClr>
                  </a:outerShdw>
                </a:effectLst>
                <a:sym typeface="+mn-ea"/>
              </a:rPr>
              <a:t>grupuri</a:t>
            </a:r>
            <a:r>
              <a:rPr lang="en-US" sz="1400" b="1" dirty="0">
                <a:ln/>
                <a:solidFill>
                  <a:schemeClr val="tx1"/>
                </a:solidFill>
                <a:effectLst>
                  <a:outerShdw blurRad="38100" dist="19050" dir="2700000" algn="tl" rotWithShape="0">
                    <a:schemeClr val="dk1">
                      <a:alpha val="40000"/>
                    </a:schemeClr>
                  </a:outerShdw>
                </a:effectLst>
                <a:sym typeface="+mn-ea"/>
              </a:rPr>
              <a:t> </a:t>
            </a:r>
            <a:r>
              <a:rPr lang="en-US" sz="1400" b="1" dirty="0" err="1">
                <a:ln/>
                <a:solidFill>
                  <a:schemeClr val="tx1"/>
                </a:solidFill>
                <a:effectLst>
                  <a:outerShdw blurRad="38100" dist="19050" dir="2700000" algn="tl" rotWithShape="0">
                    <a:schemeClr val="dk1">
                      <a:alpha val="40000"/>
                    </a:schemeClr>
                  </a:outerShdw>
                </a:effectLst>
                <a:sym typeface="+mn-ea"/>
              </a:rPr>
              <a:t>tinta</a:t>
            </a:r>
            <a:r>
              <a:rPr lang="en-US" sz="1400" b="1" dirty="0">
                <a:ln/>
                <a:solidFill>
                  <a:schemeClr val="tx1"/>
                </a:solidFill>
                <a:effectLst>
                  <a:outerShdw blurRad="38100" dist="19050" dir="2700000" algn="tl" rotWithShape="0">
                    <a:schemeClr val="dk1">
                      <a:alpha val="40000"/>
                    </a:schemeClr>
                  </a:outerShdw>
                </a:effectLst>
                <a:sym typeface="+mn-ea"/>
              </a:rPr>
              <a:t> </a:t>
            </a:r>
            <a:r>
              <a:rPr lang="en-US" sz="1400" b="1" dirty="0" err="1">
                <a:ln/>
                <a:solidFill>
                  <a:schemeClr val="tx1"/>
                </a:solidFill>
                <a:effectLst>
                  <a:outerShdw blurRad="38100" dist="19050" dir="2700000" algn="tl" rotWithShape="0">
                    <a:schemeClr val="dk1">
                      <a:alpha val="40000"/>
                    </a:schemeClr>
                  </a:outerShdw>
                </a:effectLst>
                <a:sym typeface="+mn-ea"/>
              </a:rPr>
              <a:t>mai</a:t>
            </a:r>
            <a:r>
              <a:rPr lang="en-US" sz="1400" b="1" dirty="0">
                <a:ln/>
                <a:solidFill>
                  <a:schemeClr val="tx1"/>
                </a:solidFill>
                <a:effectLst>
                  <a:outerShdw blurRad="38100" dist="19050" dir="2700000" algn="tl" rotWithShape="0">
                    <a:schemeClr val="dk1">
                      <a:alpha val="40000"/>
                    </a:schemeClr>
                  </a:outerShdw>
                </a:effectLst>
                <a:sym typeface="+mn-ea"/>
              </a:rPr>
              <a:t> </a:t>
            </a:r>
            <a:r>
              <a:rPr lang="en-US" sz="1400" b="1" dirty="0" err="1">
                <a:ln/>
                <a:solidFill>
                  <a:schemeClr val="tx1"/>
                </a:solidFill>
                <a:effectLst>
                  <a:outerShdw blurRad="38100" dist="19050" dir="2700000" algn="tl" rotWithShape="0">
                    <a:schemeClr val="dk1">
                      <a:alpha val="40000"/>
                    </a:schemeClr>
                  </a:outerShdw>
                </a:effectLst>
                <a:sym typeface="+mn-ea"/>
              </a:rPr>
              <a:t>mari</a:t>
            </a:r>
            <a:r>
              <a:rPr lang="en-US" sz="1400" b="1" dirty="0">
                <a:ln/>
                <a:solidFill>
                  <a:schemeClr val="tx1"/>
                </a:solidFill>
                <a:effectLst>
                  <a:outerShdw blurRad="38100" dist="19050" dir="2700000" algn="tl" rotWithShape="0">
                    <a:schemeClr val="dk1">
                      <a:alpha val="40000"/>
                    </a:schemeClr>
                  </a:outerShdw>
                </a:effectLst>
                <a:sym typeface="+mn-ea"/>
              </a:rPr>
              <a:t> fie </a:t>
            </a:r>
            <a:r>
              <a:rPr lang="en-US" sz="1400" b="1" dirty="0" err="1">
                <a:ln/>
                <a:solidFill>
                  <a:schemeClr val="tx1"/>
                </a:solidFill>
                <a:effectLst>
                  <a:outerShdw blurRad="38100" dist="19050" dir="2700000" algn="tl" rotWithShape="0">
                    <a:schemeClr val="dk1">
                      <a:alpha val="40000"/>
                    </a:schemeClr>
                  </a:outerShdw>
                </a:effectLst>
                <a:sym typeface="+mn-ea"/>
              </a:rPr>
              <a:t>chiar</a:t>
            </a:r>
            <a:r>
              <a:rPr lang="en-US" sz="1400" b="1" dirty="0">
                <a:ln/>
                <a:solidFill>
                  <a:schemeClr val="tx1"/>
                </a:solidFill>
                <a:effectLst>
                  <a:outerShdw blurRad="38100" dist="19050" dir="2700000" algn="tl" rotWithShape="0">
                    <a:schemeClr val="dk1">
                      <a:alpha val="40000"/>
                    </a:schemeClr>
                  </a:outerShdw>
                </a:effectLst>
                <a:sym typeface="+mn-ea"/>
              </a:rPr>
              <a:t> </a:t>
            </a:r>
            <a:r>
              <a:rPr lang="en-US" sz="1400" b="1" dirty="0" err="1">
                <a:ln/>
                <a:solidFill>
                  <a:schemeClr val="tx1"/>
                </a:solidFill>
                <a:effectLst>
                  <a:outerShdw blurRad="38100" dist="19050" dir="2700000" algn="tl" rotWithShape="0">
                    <a:schemeClr val="dk1">
                      <a:alpha val="40000"/>
                    </a:schemeClr>
                  </a:outerShdw>
                </a:effectLst>
                <a:sym typeface="+mn-ea"/>
              </a:rPr>
              <a:t>intreg</a:t>
            </a:r>
            <a:r>
              <a:rPr lang="en-US" sz="1400" b="1" dirty="0">
                <a:ln/>
                <a:solidFill>
                  <a:schemeClr val="tx1"/>
                </a:solidFill>
                <a:effectLst>
                  <a:outerShdw blurRad="38100" dist="19050" dir="2700000" algn="tl" rotWithShape="0">
                    <a:schemeClr val="dk1">
                      <a:alpha val="40000"/>
                    </a:schemeClr>
                  </a:outerShdw>
                </a:effectLst>
                <a:sym typeface="+mn-ea"/>
              </a:rPr>
              <a:t> </a:t>
            </a:r>
            <a:r>
              <a:rPr lang="en-US" sz="1400" b="1" dirty="0" err="1">
                <a:ln/>
                <a:solidFill>
                  <a:schemeClr val="tx1"/>
                </a:solidFill>
                <a:effectLst>
                  <a:outerShdw blurRad="38100" dist="19050" dir="2700000" algn="tl" rotWithShape="0">
                    <a:schemeClr val="dk1">
                      <a:alpha val="40000"/>
                    </a:schemeClr>
                  </a:outerShdw>
                </a:effectLst>
                <a:sym typeface="+mn-ea"/>
              </a:rPr>
              <a:t>personalul</a:t>
            </a:r>
            <a:r>
              <a:rPr lang="en-US" sz="1400" b="1" dirty="0">
                <a:ln/>
                <a:solidFill>
                  <a:schemeClr val="tx1"/>
                </a:solidFill>
                <a:effectLst>
                  <a:outerShdw blurRad="38100" dist="19050" dir="2700000" algn="tl" rotWithShape="0">
                    <a:schemeClr val="dk1">
                      <a:alpha val="40000"/>
                    </a:schemeClr>
                  </a:outerShdw>
                </a:effectLst>
                <a:sym typeface="+mn-ea"/>
              </a:rPr>
              <a:t> </a:t>
            </a:r>
            <a:r>
              <a:rPr lang="en-US" sz="1400" b="1" dirty="0" err="1">
                <a:ln/>
                <a:solidFill>
                  <a:schemeClr val="tx1"/>
                </a:solidFill>
                <a:effectLst>
                  <a:outerShdw blurRad="38100" dist="19050" dir="2700000" algn="tl" rotWithShape="0">
                    <a:schemeClr val="dk1">
                      <a:alpha val="40000"/>
                    </a:schemeClr>
                  </a:outerShdw>
                </a:effectLst>
                <a:sym typeface="+mn-ea"/>
              </a:rPr>
              <a:t>angajat</a:t>
            </a:r>
            <a:endParaRPr lang="en-US" sz="1400" b="1" i="1" dirty="0" err="1">
              <a:ln/>
              <a:solidFill>
                <a:schemeClr val="tx1"/>
              </a:solidFill>
              <a:effectLst>
                <a:outerShdw blurRad="38100" dist="19050" dir="2700000" algn="tl" rotWithShape="0">
                  <a:schemeClr val="dk1">
                    <a:alpha val="40000"/>
                  </a:schemeClr>
                </a:outerShdw>
              </a:effectLst>
              <a:ea typeface="Arial" panose="020B0604020202020204" pitchFamily="34" charset="0"/>
              <a:cs typeface="Calibri" panose="020F0502020204030204" charset="0"/>
              <a:sym typeface="+mn-ea"/>
            </a:endParaRPr>
          </a:p>
          <a:p>
            <a:pPr lvl="1">
              <a:lnSpc>
                <a:spcPct val="100000"/>
              </a:lnSpc>
              <a:spcBef>
                <a:spcPts val="0"/>
              </a:spcBef>
              <a:spcAft>
                <a:spcPts val="0"/>
              </a:spcAft>
            </a:pPr>
            <a:endParaRPr lang="ro-RO" b="1" i="1" dirty="0" smtClean="0">
              <a:solidFill>
                <a:schemeClr val="tx1"/>
              </a:solidFill>
              <a:effectLst>
                <a:outerShdw blurRad="38100" dist="19050" dir="2700000" algn="tl" rotWithShape="0">
                  <a:schemeClr val="dk1">
                    <a:alpha val="40000"/>
                  </a:schemeClr>
                </a:outerShdw>
              </a:effectLst>
              <a:sym typeface="+mn-ea"/>
            </a:endParaRPr>
          </a:p>
          <a:p>
            <a:pPr lvl="0" algn="l">
              <a:buFont typeface="Arial" panose="020B0604020202020204" pitchFamily="34" charset="0"/>
              <a:tabLst>
                <a:tab pos="2190750" algn="l"/>
              </a:tabLst>
            </a:pPr>
            <a:endParaRPr lang="en-US" dirty="0"/>
          </a:p>
        </p:txBody>
      </p:sp>
    </p:spTree>
    <p:extLst>
      <p:ext uri="{BB962C8B-B14F-4D97-AF65-F5344CB8AC3E}">
        <p14:creationId xmlns:p14="http://schemas.microsoft.com/office/powerpoint/2010/main" val="3921434674"/>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3"/>
          </p:nvPr>
        </p:nvSpPr>
        <p:spPr>
          <a:xfrm>
            <a:off x="466090" y="6231890"/>
            <a:ext cx="8406765" cy="383540"/>
          </a:xfrm>
        </p:spPr>
        <p:txBody>
          <a:bodyPr wrap="square"/>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4"/>
          </p:nvPr>
        </p:nvSpPr>
        <p:spPr>
          <a:noFill/>
        </p:spPr>
        <p:txBody>
          <a:bodyPr/>
          <a:lstStyle/>
          <a:p>
            <a:endParaRPr lang="de-DE" dirty="0">
              <a:cs typeface="Arial" panose="020B0604020202020204" pitchFamily="34"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7" name="TextBox 6"/>
          <p:cNvSpPr txBox="1"/>
          <p:nvPr/>
        </p:nvSpPr>
        <p:spPr>
          <a:xfrm>
            <a:off x="226060" y="1260475"/>
            <a:ext cx="8646160" cy="1076325"/>
          </a:xfrm>
          <a:prstGeom prst="rect">
            <a:avLst/>
          </a:prstGeom>
          <a:noFill/>
          <a:effectLst>
            <a:reflection blurRad="6350" endPos="0" dist="101600" dir="5400000" sy="-100000" algn="bl" rotWithShape="0"/>
          </a:effectLst>
        </p:spPr>
        <p:txBody>
          <a:bodyPr wrap="square" rtlCol="0">
            <a:spAutoFit/>
          </a:bodyPr>
          <a:lstStyle/>
          <a:p>
            <a:r>
              <a:rPr lang="ro-RO" sz="3200" i="1" dirty="0" smtClean="0">
                <a:solidFill>
                  <a:srgbClr val="000000">
                    <a:lumMod val="50000"/>
                    <a:lumOff val="50000"/>
                  </a:srgbClr>
                </a:solidFill>
                <a:latin typeface="Arial" panose="020B0604020202020204" pitchFamily="34" charset="0"/>
                <a:cs typeface="Arial" panose="020B0604020202020204" pitchFamily="34" charset="0"/>
              </a:rPr>
              <a:t>2.</a:t>
            </a:r>
            <a:r>
              <a:rPr lang="ro-RO" sz="3200" i="1" dirty="0">
                <a:solidFill>
                  <a:srgbClr val="000000">
                    <a:lumMod val="50000"/>
                    <a:lumOff val="50000"/>
                  </a:srgbClr>
                </a:solidFill>
                <a:latin typeface="Arial" panose="020B0604020202020204" pitchFamily="34" charset="0"/>
                <a:cs typeface="Arial" panose="020B0604020202020204" pitchFamily="34" charset="0"/>
              </a:rPr>
              <a:t>5</a:t>
            </a:r>
            <a:r>
              <a:rPr lang="ro-RO" sz="3200" i="1" dirty="0" smtClean="0">
                <a:solidFill>
                  <a:srgbClr val="000000">
                    <a:lumMod val="50000"/>
                    <a:lumOff val="50000"/>
                  </a:srgbClr>
                </a:solidFill>
                <a:latin typeface="Arial" panose="020B0604020202020204" pitchFamily="34" charset="0"/>
                <a:cs typeface="Arial" panose="020B0604020202020204" pitchFamily="34" charset="0"/>
              </a:rPr>
              <a:t>. </a:t>
            </a:r>
            <a:r>
              <a:rPr lang="ro-RO" sz="3200" i="1" dirty="0" smtClean="0">
                <a:solidFill>
                  <a:srgbClr val="000000">
                    <a:lumMod val="50000"/>
                    <a:lumOff val="50000"/>
                  </a:srgbClr>
                </a:solidFill>
                <a:latin typeface="Arial" panose="020B0604020202020204" pitchFamily="34" charset="0"/>
                <a:cs typeface="Arial" panose="020B0604020202020204" pitchFamily="34" charset="0"/>
                <a:sym typeface="+mn-ea"/>
              </a:rPr>
              <a:t>Planul Anual de Formare Profesională</a:t>
            </a:r>
            <a:endParaRPr lang="ro-RO" sz="3200" i="1" dirty="0" smtClean="0">
              <a:solidFill>
                <a:srgbClr val="2C87C8"/>
              </a:solidFill>
              <a:latin typeface="Arial" panose="020B0604020202020204" pitchFamily="34" charset="0"/>
              <a:cs typeface="Arial" panose="020B0604020202020204" pitchFamily="34" charset="0"/>
            </a:endParaRPr>
          </a:p>
          <a:p>
            <a:endParaRPr lang="ro-RO" sz="3200" i="1" dirty="0" smtClean="0">
              <a:solidFill>
                <a:srgbClr val="2C87C8"/>
              </a:solidFill>
              <a:latin typeface="Arial" panose="020B0604020202020204" pitchFamily="34" charset="0"/>
              <a:cs typeface="Arial" panose="020B0604020202020204" pitchFamily="34" charset="0"/>
            </a:endParaRPr>
          </a:p>
        </p:txBody>
      </p:sp>
      <p:sp>
        <p:nvSpPr>
          <p:cNvPr id="4" name="Title 1"/>
          <p:cNvSpPr>
            <a:spLocks noGrp="1"/>
          </p:cNvSpPr>
          <p:nvPr/>
        </p:nvSpPr>
        <p:spPr>
          <a:xfrm>
            <a:off x="226060" y="2150745"/>
            <a:ext cx="8554085" cy="4972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i="1" dirty="0" err="1" smtClean="0">
                <a:solidFill>
                  <a:srgbClr val="000000"/>
                </a:solidFill>
                <a:sym typeface="+mn-ea"/>
              </a:rPr>
              <a:t>Elaborarea</a:t>
            </a:r>
            <a:r>
              <a:rPr lang="en-US" sz="2000" i="1" dirty="0" smtClean="0">
                <a:solidFill>
                  <a:srgbClr val="000000"/>
                </a:solidFill>
                <a:sym typeface="+mn-ea"/>
              </a:rPr>
              <a:t> </a:t>
            </a:r>
            <a:r>
              <a:rPr lang="en-US" sz="2000" i="1" dirty="0" err="1" smtClean="0">
                <a:solidFill>
                  <a:srgbClr val="000000"/>
                </a:solidFill>
                <a:sym typeface="+mn-ea"/>
              </a:rPr>
              <a:t>planului</a:t>
            </a:r>
            <a:r>
              <a:rPr lang="en-US" sz="2000" i="1" dirty="0" smtClean="0">
                <a:solidFill>
                  <a:srgbClr val="000000"/>
                </a:solidFill>
                <a:sym typeface="+mn-ea"/>
              </a:rPr>
              <a:t> </a:t>
            </a:r>
            <a:r>
              <a:rPr lang="en-US" sz="2000" i="1" dirty="0" err="1" smtClean="0">
                <a:solidFill>
                  <a:srgbClr val="000000"/>
                </a:solidFill>
                <a:sym typeface="+mn-ea"/>
              </a:rPr>
              <a:t>cursului</a:t>
            </a:r>
          </a:p>
        </p:txBody>
      </p:sp>
      <p:grpSp>
        <p:nvGrpSpPr>
          <p:cNvPr id="6" name="Group 5"/>
          <p:cNvGrpSpPr/>
          <p:nvPr/>
        </p:nvGrpSpPr>
        <p:grpSpPr>
          <a:xfrm>
            <a:off x="342265" y="1844040"/>
            <a:ext cx="8060690" cy="87630"/>
            <a:chOff x="954194" y="783014"/>
            <a:chExt cx="6151685" cy="87766"/>
          </a:xfrm>
        </p:grpSpPr>
        <p:sp>
          <p:nvSpPr>
            <p:cNvPr id="8" name="Chevron 7"/>
            <p:cNvSpPr/>
            <p:nvPr/>
          </p:nvSpPr>
          <p:spPr>
            <a:xfrm>
              <a:off x="95419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9" name="Chevron 8"/>
            <p:cNvSpPr/>
            <p:nvPr/>
          </p:nvSpPr>
          <p:spPr>
            <a:xfrm>
              <a:off x="107018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0" name="Chevron 9"/>
            <p:cNvSpPr/>
            <p:nvPr/>
          </p:nvSpPr>
          <p:spPr>
            <a:xfrm>
              <a:off x="118618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1" name="Chevron 10"/>
            <p:cNvSpPr/>
            <p:nvPr/>
          </p:nvSpPr>
          <p:spPr>
            <a:xfrm>
              <a:off x="129643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 name="Chevron 4"/>
            <p:cNvSpPr/>
            <p:nvPr/>
          </p:nvSpPr>
          <p:spPr>
            <a:xfrm>
              <a:off x="141242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4" name="Chevron 13"/>
            <p:cNvSpPr/>
            <p:nvPr/>
          </p:nvSpPr>
          <p:spPr>
            <a:xfrm>
              <a:off x="152842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6" name="Chevron 15"/>
            <p:cNvSpPr/>
            <p:nvPr/>
          </p:nvSpPr>
          <p:spPr>
            <a:xfrm>
              <a:off x="164486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7" name="Chevron 16"/>
            <p:cNvSpPr/>
            <p:nvPr/>
          </p:nvSpPr>
          <p:spPr>
            <a:xfrm>
              <a:off x="176085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9" name="Chevron 18"/>
            <p:cNvSpPr/>
            <p:nvPr/>
          </p:nvSpPr>
          <p:spPr>
            <a:xfrm>
              <a:off x="187685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0" name="Chevron 19"/>
            <p:cNvSpPr/>
            <p:nvPr/>
          </p:nvSpPr>
          <p:spPr>
            <a:xfrm>
              <a:off x="198710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6" name="Chevron 25"/>
            <p:cNvSpPr/>
            <p:nvPr/>
          </p:nvSpPr>
          <p:spPr>
            <a:xfrm>
              <a:off x="210309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7" name="Chevron 26"/>
            <p:cNvSpPr/>
            <p:nvPr/>
          </p:nvSpPr>
          <p:spPr>
            <a:xfrm>
              <a:off x="221909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8" name="Chevron 27"/>
            <p:cNvSpPr/>
            <p:nvPr/>
          </p:nvSpPr>
          <p:spPr>
            <a:xfrm>
              <a:off x="232268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9" name="Chevron 28"/>
            <p:cNvSpPr/>
            <p:nvPr/>
          </p:nvSpPr>
          <p:spPr>
            <a:xfrm>
              <a:off x="243868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0" name="Chevron 29"/>
            <p:cNvSpPr/>
            <p:nvPr/>
          </p:nvSpPr>
          <p:spPr>
            <a:xfrm>
              <a:off x="255467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1" name="Chevron 30"/>
            <p:cNvSpPr/>
            <p:nvPr/>
          </p:nvSpPr>
          <p:spPr>
            <a:xfrm>
              <a:off x="266492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2" name="Chevron 31"/>
            <p:cNvSpPr/>
            <p:nvPr/>
          </p:nvSpPr>
          <p:spPr>
            <a:xfrm>
              <a:off x="278091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3" name="Chevron 32"/>
            <p:cNvSpPr/>
            <p:nvPr/>
          </p:nvSpPr>
          <p:spPr>
            <a:xfrm>
              <a:off x="289691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4" name="Chevron 33"/>
            <p:cNvSpPr/>
            <p:nvPr/>
          </p:nvSpPr>
          <p:spPr>
            <a:xfrm>
              <a:off x="301335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5" name="Chevron 34"/>
            <p:cNvSpPr/>
            <p:nvPr/>
          </p:nvSpPr>
          <p:spPr>
            <a:xfrm>
              <a:off x="312935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6" name="Chevron 35"/>
            <p:cNvSpPr/>
            <p:nvPr/>
          </p:nvSpPr>
          <p:spPr>
            <a:xfrm>
              <a:off x="324534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7" name="Chevron 36"/>
            <p:cNvSpPr/>
            <p:nvPr/>
          </p:nvSpPr>
          <p:spPr>
            <a:xfrm>
              <a:off x="335559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8" name="Chevron 37"/>
            <p:cNvSpPr/>
            <p:nvPr/>
          </p:nvSpPr>
          <p:spPr>
            <a:xfrm>
              <a:off x="347158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9" name="Chevron 38"/>
            <p:cNvSpPr/>
            <p:nvPr/>
          </p:nvSpPr>
          <p:spPr>
            <a:xfrm>
              <a:off x="358758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0" name="Chevron 39"/>
            <p:cNvSpPr/>
            <p:nvPr/>
          </p:nvSpPr>
          <p:spPr>
            <a:xfrm>
              <a:off x="369783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1" name="Chevron 40"/>
            <p:cNvSpPr/>
            <p:nvPr/>
          </p:nvSpPr>
          <p:spPr>
            <a:xfrm>
              <a:off x="381382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2" name="Chevron 41"/>
            <p:cNvSpPr/>
            <p:nvPr/>
          </p:nvSpPr>
          <p:spPr>
            <a:xfrm>
              <a:off x="392982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3" name="Chevron 42"/>
            <p:cNvSpPr/>
            <p:nvPr/>
          </p:nvSpPr>
          <p:spPr>
            <a:xfrm>
              <a:off x="404007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4" name="Chevron 43"/>
            <p:cNvSpPr/>
            <p:nvPr/>
          </p:nvSpPr>
          <p:spPr>
            <a:xfrm>
              <a:off x="415606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5" name="Chevron 44"/>
            <p:cNvSpPr/>
            <p:nvPr/>
          </p:nvSpPr>
          <p:spPr>
            <a:xfrm>
              <a:off x="427205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6" name="Chevron 45"/>
            <p:cNvSpPr/>
            <p:nvPr/>
          </p:nvSpPr>
          <p:spPr>
            <a:xfrm>
              <a:off x="438850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7" name="Chevron 46"/>
            <p:cNvSpPr/>
            <p:nvPr/>
          </p:nvSpPr>
          <p:spPr>
            <a:xfrm>
              <a:off x="450449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8" name="Chevron 47"/>
            <p:cNvSpPr/>
            <p:nvPr/>
          </p:nvSpPr>
          <p:spPr>
            <a:xfrm>
              <a:off x="462049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9" name="Chevron 48"/>
            <p:cNvSpPr/>
            <p:nvPr/>
          </p:nvSpPr>
          <p:spPr>
            <a:xfrm>
              <a:off x="473074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0" name="Chevron 49"/>
            <p:cNvSpPr/>
            <p:nvPr/>
          </p:nvSpPr>
          <p:spPr>
            <a:xfrm>
              <a:off x="484673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1" name="Chevron 50"/>
            <p:cNvSpPr/>
            <p:nvPr/>
          </p:nvSpPr>
          <p:spPr>
            <a:xfrm>
              <a:off x="496273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2" name="Chevron 51"/>
            <p:cNvSpPr/>
            <p:nvPr/>
          </p:nvSpPr>
          <p:spPr>
            <a:xfrm>
              <a:off x="506632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3" name="Chevron 52"/>
            <p:cNvSpPr/>
            <p:nvPr/>
          </p:nvSpPr>
          <p:spPr>
            <a:xfrm>
              <a:off x="517203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4" name="Chevron 53"/>
            <p:cNvSpPr/>
            <p:nvPr/>
          </p:nvSpPr>
          <p:spPr>
            <a:xfrm>
              <a:off x="528803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5" name="Chevron 54"/>
            <p:cNvSpPr/>
            <p:nvPr/>
          </p:nvSpPr>
          <p:spPr>
            <a:xfrm>
              <a:off x="540402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6" name="Chevron 55"/>
            <p:cNvSpPr/>
            <p:nvPr/>
          </p:nvSpPr>
          <p:spPr>
            <a:xfrm>
              <a:off x="552047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7" name="Chevron 56"/>
            <p:cNvSpPr/>
            <p:nvPr/>
          </p:nvSpPr>
          <p:spPr>
            <a:xfrm>
              <a:off x="563646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8" name="Chevron 57"/>
            <p:cNvSpPr/>
            <p:nvPr/>
          </p:nvSpPr>
          <p:spPr>
            <a:xfrm>
              <a:off x="575245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9" name="Chevron 58"/>
            <p:cNvSpPr/>
            <p:nvPr/>
          </p:nvSpPr>
          <p:spPr>
            <a:xfrm>
              <a:off x="586270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0" name="Chevron 59"/>
            <p:cNvSpPr/>
            <p:nvPr/>
          </p:nvSpPr>
          <p:spPr>
            <a:xfrm>
              <a:off x="597870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1" name="Chevron 60"/>
            <p:cNvSpPr/>
            <p:nvPr/>
          </p:nvSpPr>
          <p:spPr>
            <a:xfrm>
              <a:off x="609469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2" name="Chevron 61"/>
            <p:cNvSpPr/>
            <p:nvPr/>
          </p:nvSpPr>
          <p:spPr>
            <a:xfrm>
              <a:off x="620494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3" name="Chevron 62"/>
            <p:cNvSpPr/>
            <p:nvPr/>
          </p:nvSpPr>
          <p:spPr>
            <a:xfrm>
              <a:off x="632094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4" name="Chevron 63"/>
            <p:cNvSpPr/>
            <p:nvPr/>
          </p:nvSpPr>
          <p:spPr>
            <a:xfrm>
              <a:off x="643693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5" name="Chevron 64"/>
            <p:cNvSpPr/>
            <p:nvPr/>
          </p:nvSpPr>
          <p:spPr>
            <a:xfrm>
              <a:off x="654718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6" name="Chevron 65"/>
            <p:cNvSpPr/>
            <p:nvPr/>
          </p:nvSpPr>
          <p:spPr>
            <a:xfrm>
              <a:off x="666317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7" name="Chevron 66"/>
            <p:cNvSpPr/>
            <p:nvPr/>
          </p:nvSpPr>
          <p:spPr>
            <a:xfrm>
              <a:off x="677917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8" name="Chevron 67"/>
            <p:cNvSpPr/>
            <p:nvPr/>
          </p:nvSpPr>
          <p:spPr>
            <a:xfrm>
              <a:off x="689561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9" name="Chevron 68"/>
            <p:cNvSpPr/>
            <p:nvPr/>
          </p:nvSpPr>
          <p:spPr>
            <a:xfrm>
              <a:off x="701161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grpSp>
      <p:sp>
        <p:nvSpPr>
          <p:cNvPr id="70" name="Content Placeholder 69"/>
          <p:cNvSpPr>
            <a:spLocks noGrp="1"/>
          </p:cNvSpPr>
          <p:nvPr>
            <p:ph idx="1"/>
          </p:nvPr>
        </p:nvSpPr>
        <p:spPr>
          <a:xfrm>
            <a:off x="617855" y="3091180"/>
            <a:ext cx="7785100" cy="2601595"/>
          </a:xfrm>
        </p:spPr>
        <p:txBody>
          <a:bodyPr/>
          <a:lstStyle/>
          <a:p>
            <a:pPr marL="285750" indent="-285750" algn="just">
              <a:lnSpc>
                <a:spcPct val="107000"/>
              </a:lnSpc>
              <a:spcAft>
                <a:spcPts val="600"/>
              </a:spcAft>
              <a:buFont typeface="Arial" panose="020B0604020202020204" pitchFamily="34" charset="0"/>
              <a:buChar char="•"/>
            </a:pPr>
            <a:r>
              <a:rPr lang="en-US" sz="1600" b="1" dirty="0" err="1">
                <a:ln/>
                <a:solidFill>
                  <a:schemeClr val="tx1"/>
                </a:solidFill>
                <a:effectLst>
                  <a:outerShdw blurRad="38100" dist="19050" dir="2700000" algn="tl" rotWithShape="0">
                    <a:schemeClr val="dk1">
                      <a:alpha val="40000"/>
                    </a:schemeClr>
                  </a:outerShdw>
                </a:effectLst>
                <a:sym typeface="+mn-ea"/>
              </a:rPr>
              <a:t>Redactarea</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unui</a:t>
            </a:r>
            <a:r>
              <a:rPr lang="en-US" sz="1600" b="1" dirty="0">
                <a:ln/>
                <a:solidFill>
                  <a:schemeClr val="tx1"/>
                </a:solidFill>
                <a:effectLst>
                  <a:outerShdw blurRad="38100" dist="19050" dir="2700000" algn="tl" rotWithShape="0">
                    <a:schemeClr val="dk1">
                      <a:alpha val="40000"/>
                    </a:schemeClr>
                  </a:outerShdw>
                </a:effectLst>
                <a:sym typeface="+mn-ea"/>
              </a:rPr>
              <a:t> plan de curs </a:t>
            </a:r>
            <a:r>
              <a:rPr lang="en-US" sz="1600" b="1" dirty="0" err="1">
                <a:ln/>
                <a:solidFill>
                  <a:schemeClr val="tx1"/>
                </a:solidFill>
                <a:effectLst>
                  <a:outerShdw blurRad="38100" dist="19050" dir="2700000" algn="tl" rotWithShape="0">
                    <a:schemeClr val="dk1">
                      <a:alpha val="40000"/>
                    </a:schemeClr>
                  </a:outerShdw>
                </a:effectLst>
                <a:sym typeface="+mn-ea"/>
              </a:rPr>
              <a:t>este</a:t>
            </a:r>
            <a:r>
              <a:rPr lang="en-US" sz="1600" b="1" dirty="0">
                <a:ln/>
                <a:solidFill>
                  <a:schemeClr val="tx1"/>
                </a:solidFill>
                <a:effectLst>
                  <a:outerShdw blurRad="38100" dist="19050" dir="2700000" algn="tl" rotWithShape="0">
                    <a:schemeClr val="dk1">
                      <a:alpha val="40000"/>
                    </a:schemeClr>
                  </a:outerShdw>
                </a:effectLst>
                <a:sym typeface="+mn-ea"/>
              </a:rPr>
              <a:t> o </a:t>
            </a:r>
            <a:r>
              <a:rPr lang="en-US" sz="1600" b="1" dirty="0" err="1">
                <a:ln/>
                <a:solidFill>
                  <a:schemeClr val="tx1"/>
                </a:solidFill>
                <a:effectLst>
                  <a:outerShdw blurRad="38100" dist="19050" dir="2700000" algn="tl" rotWithShape="0">
                    <a:schemeClr val="dk1">
                      <a:alpha val="40000"/>
                    </a:schemeClr>
                  </a:outerShdw>
                </a:effectLst>
                <a:sym typeface="+mn-ea"/>
              </a:rPr>
              <a:t>etapă</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importantă</a:t>
            </a:r>
            <a:r>
              <a:rPr lang="en-US" sz="1600" b="1" dirty="0">
                <a:ln/>
                <a:solidFill>
                  <a:schemeClr val="tx1"/>
                </a:solidFill>
                <a:effectLst>
                  <a:outerShdw blurRad="38100" dist="19050" dir="2700000" algn="tl" rotWithShape="0">
                    <a:schemeClr val="dk1">
                      <a:alpha val="40000"/>
                    </a:schemeClr>
                  </a:outerShdw>
                </a:effectLst>
                <a:sym typeface="+mn-ea"/>
              </a:rPr>
              <a:t> a </a:t>
            </a:r>
            <a:r>
              <a:rPr lang="en-US" sz="1600" b="1" dirty="0" err="1">
                <a:ln/>
                <a:solidFill>
                  <a:schemeClr val="tx1"/>
                </a:solidFill>
                <a:effectLst>
                  <a:outerShdw blurRad="38100" dist="19050" dir="2700000" algn="tl" rotWithShape="0">
                    <a:schemeClr val="dk1">
                      <a:alpha val="40000"/>
                    </a:schemeClr>
                  </a:outerShdw>
                </a:effectLst>
                <a:sym typeface="+mn-ea"/>
              </a:rPr>
              <a:t>modelării</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programului</a:t>
            </a:r>
            <a:r>
              <a:rPr lang="en-US" sz="1600" b="1" dirty="0">
                <a:ln/>
                <a:solidFill>
                  <a:schemeClr val="tx1"/>
                </a:solidFill>
                <a:effectLst>
                  <a:outerShdw blurRad="38100" dist="19050" dir="2700000" algn="tl" rotWithShape="0">
                    <a:schemeClr val="dk1">
                      <a:alpha val="40000"/>
                    </a:schemeClr>
                  </a:outerShdw>
                </a:effectLst>
                <a:sym typeface="+mn-ea"/>
              </a:rPr>
              <a:t> de </a:t>
            </a:r>
            <a:r>
              <a:rPr lang="en-US" sz="1600" b="1" dirty="0" err="1">
                <a:ln/>
                <a:solidFill>
                  <a:schemeClr val="tx1"/>
                </a:solidFill>
                <a:effectLst>
                  <a:outerShdw blurRad="38100" dist="19050" dir="2700000" algn="tl" rotWithShape="0">
                    <a:schemeClr val="dk1">
                      <a:alpha val="40000"/>
                    </a:schemeClr>
                  </a:outerShdw>
                </a:effectLst>
                <a:sym typeface="+mn-ea"/>
              </a:rPr>
              <a:t>formare</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profesională</a:t>
            </a:r>
            <a:r>
              <a:rPr lang="en-US" sz="1600" b="1" dirty="0" smtClean="0">
                <a:ln/>
                <a:solidFill>
                  <a:schemeClr val="tx1"/>
                </a:solidFill>
                <a:effectLst>
                  <a:outerShdw blurRad="38100" dist="19050" dir="2700000" algn="tl" rotWithShape="0">
                    <a:schemeClr val="dk1">
                      <a:alpha val="40000"/>
                    </a:schemeClr>
                  </a:outerShdw>
                </a:effectLst>
                <a:sym typeface="+mn-ea"/>
              </a:rPr>
              <a:t>.</a:t>
            </a:r>
          </a:p>
          <a:p>
            <a:pPr marL="285750" indent="-285750" algn="just">
              <a:lnSpc>
                <a:spcPct val="107000"/>
              </a:lnSpc>
              <a:spcAft>
                <a:spcPts val="600"/>
              </a:spcAft>
              <a:buFont typeface="Arial" panose="020B0604020202020204" pitchFamily="34" charset="0"/>
              <a:buChar char="•"/>
            </a:pPr>
            <a:endParaRPr lang="en-US" sz="1600" b="1" dirty="0" smtClean="0">
              <a:ln/>
              <a:solidFill>
                <a:schemeClr val="tx1"/>
              </a:solidFill>
              <a:effectLst>
                <a:outerShdw blurRad="38100" dist="19050" dir="2700000" algn="tl" rotWithShape="0">
                  <a:schemeClr val="dk1">
                    <a:alpha val="40000"/>
                  </a:schemeClr>
                </a:outerShdw>
              </a:effectLst>
              <a:sym typeface="+mn-ea"/>
            </a:endParaRPr>
          </a:p>
          <a:p>
            <a:pPr marL="285750" indent="-285750" algn="just">
              <a:lnSpc>
                <a:spcPct val="107000"/>
              </a:lnSpc>
              <a:spcAft>
                <a:spcPts val="600"/>
              </a:spcAft>
              <a:buFont typeface="Arial" panose="020B0604020202020204" pitchFamily="34" charset="0"/>
              <a:buChar char="•"/>
            </a:pPr>
            <a:r>
              <a:rPr lang="en-US" sz="1600" b="1" dirty="0" err="1">
                <a:ln/>
                <a:solidFill>
                  <a:schemeClr val="tx1"/>
                </a:solidFill>
                <a:effectLst>
                  <a:outerShdw blurRad="38100" dist="19050" dir="2700000" algn="tl" rotWithShape="0">
                    <a:schemeClr val="dk1">
                      <a:alpha val="40000"/>
                    </a:schemeClr>
                  </a:outerShdw>
                </a:effectLst>
                <a:sym typeface="+mn-ea"/>
              </a:rPr>
              <a:t>Pentru</a:t>
            </a:r>
            <a:r>
              <a:rPr lang="en-US" sz="1600" b="1" dirty="0">
                <a:ln/>
                <a:solidFill>
                  <a:schemeClr val="tx1"/>
                </a:solidFill>
                <a:effectLst>
                  <a:outerShdw blurRad="38100" dist="19050" dir="2700000" algn="tl" rotWithShape="0">
                    <a:schemeClr val="dk1">
                      <a:alpha val="40000"/>
                    </a:schemeClr>
                  </a:outerShdw>
                </a:effectLst>
                <a:sym typeface="+mn-ea"/>
              </a:rPr>
              <a:t> a traduce </a:t>
            </a:r>
            <a:r>
              <a:rPr lang="en-US" sz="1600" b="1" dirty="0" err="1">
                <a:ln/>
                <a:solidFill>
                  <a:schemeClr val="tx1"/>
                </a:solidFill>
                <a:effectLst>
                  <a:outerShdw blurRad="38100" dist="19050" dir="2700000" algn="tl" rotWithShape="0">
                    <a:schemeClr val="dk1">
                      <a:alpha val="40000"/>
                    </a:schemeClr>
                  </a:outerShdw>
                </a:effectLst>
                <a:sym typeface="+mn-ea"/>
              </a:rPr>
              <a:t>obiectivele</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programului</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într</a:t>
            </a:r>
            <a:r>
              <a:rPr lang="en-US" sz="1600" b="1" dirty="0">
                <a:ln/>
                <a:solidFill>
                  <a:schemeClr val="tx1"/>
                </a:solidFill>
                <a:effectLst>
                  <a:outerShdw blurRad="38100" dist="19050" dir="2700000" algn="tl" rotWithShape="0">
                    <a:schemeClr val="dk1">
                      <a:alpha val="40000"/>
                    </a:schemeClr>
                  </a:outerShdw>
                </a:effectLst>
                <a:sym typeface="+mn-ea"/>
              </a:rPr>
              <a:t>-o </a:t>
            </a:r>
            <a:r>
              <a:rPr lang="en-US" sz="1600" b="1" dirty="0" err="1">
                <a:ln/>
                <a:solidFill>
                  <a:schemeClr val="tx1"/>
                </a:solidFill>
                <a:effectLst>
                  <a:outerShdw blurRad="38100" dist="19050" dir="2700000" algn="tl" rotWithShape="0">
                    <a:schemeClr val="dk1">
                      <a:alpha val="40000"/>
                    </a:schemeClr>
                  </a:outerShdw>
                </a:effectLst>
                <a:sym typeface="+mn-ea"/>
              </a:rPr>
              <a:t>sesiune</a:t>
            </a:r>
            <a:r>
              <a:rPr lang="en-US" sz="1600" b="1" dirty="0">
                <a:ln/>
                <a:solidFill>
                  <a:schemeClr val="tx1"/>
                </a:solidFill>
                <a:effectLst>
                  <a:outerShdw blurRad="38100" dist="19050" dir="2700000" algn="tl" rotWithShape="0">
                    <a:schemeClr val="dk1">
                      <a:alpha val="40000"/>
                    </a:schemeClr>
                  </a:outerShdw>
                </a:effectLst>
                <a:sym typeface="+mn-ea"/>
              </a:rPr>
              <a:t> de </a:t>
            </a:r>
            <a:r>
              <a:rPr lang="en-US" sz="1600" b="1" dirty="0" err="1">
                <a:ln/>
                <a:solidFill>
                  <a:schemeClr val="tx1"/>
                </a:solidFill>
                <a:effectLst>
                  <a:outerShdw blurRad="38100" dist="19050" dir="2700000" algn="tl" rotWithShape="0">
                    <a:schemeClr val="dk1">
                      <a:alpha val="40000"/>
                    </a:schemeClr>
                  </a:outerShdw>
                </a:effectLst>
                <a:sym typeface="+mn-ea"/>
              </a:rPr>
              <a:t>pregătire</a:t>
            </a:r>
            <a:r>
              <a:rPr lang="en-US" sz="1600" b="1" dirty="0">
                <a:ln/>
                <a:solidFill>
                  <a:schemeClr val="tx1"/>
                </a:solidFill>
                <a:effectLst>
                  <a:outerShdw blurRad="38100" dist="19050" dir="2700000" algn="tl" rotWithShape="0">
                    <a:schemeClr val="dk1">
                      <a:alpha val="40000"/>
                    </a:schemeClr>
                  </a:outerShdw>
                </a:effectLst>
                <a:sym typeface="+mn-ea"/>
              </a:rPr>
              <a:t> care </a:t>
            </a:r>
            <a:r>
              <a:rPr lang="en-US" sz="1600" b="1" dirty="0" err="1">
                <a:ln/>
                <a:solidFill>
                  <a:schemeClr val="tx1"/>
                </a:solidFill>
                <a:effectLst>
                  <a:outerShdw blurRad="38100" dist="19050" dir="2700000" algn="tl" rotWithShape="0">
                    <a:schemeClr val="dk1">
                      <a:alpha val="40000"/>
                    </a:schemeClr>
                  </a:outerShdw>
                </a:effectLst>
                <a:sym typeface="+mn-ea"/>
              </a:rPr>
              <a:t>poate</a:t>
            </a:r>
            <a:r>
              <a:rPr lang="en-US" sz="1600" b="1" dirty="0">
                <a:ln/>
                <a:solidFill>
                  <a:schemeClr val="tx1"/>
                </a:solidFill>
                <a:effectLst>
                  <a:outerShdw blurRad="38100" dist="19050" dir="2700000" algn="tl" rotWithShape="0">
                    <a:schemeClr val="dk1">
                      <a:alpha val="40000"/>
                    </a:schemeClr>
                  </a:outerShdw>
                </a:effectLst>
                <a:sym typeface="+mn-ea"/>
              </a:rPr>
              <a:t> fi </a:t>
            </a:r>
            <a:r>
              <a:rPr lang="en-US" sz="1600" b="1" dirty="0" err="1">
                <a:ln/>
                <a:solidFill>
                  <a:schemeClr val="tx1"/>
                </a:solidFill>
                <a:effectLst>
                  <a:outerShdw blurRad="38100" dist="19050" dir="2700000" algn="tl" rotWithShape="0">
                    <a:schemeClr val="dk1">
                      <a:alpha val="40000"/>
                    </a:schemeClr>
                  </a:outerShdw>
                </a:effectLst>
                <a:sym typeface="+mn-ea"/>
              </a:rPr>
              <a:t>aplicată</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este</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recomandată</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dezvoltarea</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unui</a:t>
            </a:r>
            <a:r>
              <a:rPr lang="en-US" sz="1600" b="1" dirty="0">
                <a:ln/>
                <a:solidFill>
                  <a:schemeClr val="tx1"/>
                </a:solidFill>
                <a:effectLst>
                  <a:outerShdw blurRad="38100" dist="19050" dir="2700000" algn="tl" rotWithShape="0">
                    <a:schemeClr val="dk1">
                      <a:alpha val="40000"/>
                    </a:schemeClr>
                  </a:outerShdw>
                </a:effectLst>
                <a:sym typeface="+mn-ea"/>
              </a:rPr>
              <a:t> plan de curs </a:t>
            </a:r>
            <a:r>
              <a:rPr lang="en-US" sz="1600" b="1" dirty="0" smtClean="0">
                <a:ln/>
                <a:solidFill>
                  <a:schemeClr val="tx1"/>
                </a:solidFill>
                <a:effectLst>
                  <a:outerShdw blurRad="38100" dist="19050" dir="2700000" algn="tl" rotWithShape="0">
                    <a:schemeClr val="dk1">
                      <a:alpha val="40000"/>
                    </a:schemeClr>
                  </a:outerShdw>
                </a:effectLst>
                <a:sym typeface="+mn-ea"/>
              </a:rPr>
              <a:t>.</a:t>
            </a:r>
            <a:endParaRPr lang="en-US" sz="1600" b="1" i="1" dirty="0" smtClean="0">
              <a:ln/>
              <a:solidFill>
                <a:schemeClr val="tx1"/>
              </a:solidFill>
              <a:effectLst>
                <a:outerShdw blurRad="38100" dist="19050" dir="2700000" algn="tl" rotWithShape="0">
                  <a:schemeClr val="dk1">
                    <a:alpha val="40000"/>
                  </a:schemeClr>
                </a:outerShdw>
              </a:effectLst>
              <a:ea typeface="Arial" panose="020B0604020202020204" pitchFamily="34" charset="0"/>
              <a:cs typeface="Calibri" panose="020F0502020204030204" charset="0"/>
              <a:sym typeface="+mn-ea"/>
            </a:endParaRPr>
          </a:p>
          <a:p>
            <a:pPr lvl="1">
              <a:lnSpc>
                <a:spcPct val="100000"/>
              </a:lnSpc>
              <a:spcBef>
                <a:spcPts val="0"/>
              </a:spcBef>
              <a:spcAft>
                <a:spcPts val="0"/>
              </a:spcAft>
            </a:pPr>
            <a:endParaRPr lang="ro-RO" b="1" i="1" dirty="0" smtClean="0">
              <a:solidFill>
                <a:schemeClr val="tx1"/>
              </a:solidFill>
              <a:effectLst>
                <a:outerShdw blurRad="38100" dist="19050" dir="2700000" algn="tl" rotWithShape="0">
                  <a:schemeClr val="dk1">
                    <a:alpha val="40000"/>
                  </a:schemeClr>
                </a:outerShdw>
              </a:effectLst>
              <a:sym typeface="+mn-ea"/>
            </a:endParaRPr>
          </a:p>
          <a:p>
            <a:pPr lvl="0" algn="l">
              <a:buFont typeface="Arial" panose="020B0604020202020204" pitchFamily="34" charset="0"/>
              <a:tabLst>
                <a:tab pos="2190750" algn="l"/>
              </a:tabLst>
            </a:pPr>
            <a:endParaRPr lang="en-US" dirty="0"/>
          </a:p>
        </p:txBody>
      </p:sp>
    </p:spTree>
    <p:extLst>
      <p:ext uri="{BB962C8B-B14F-4D97-AF65-F5344CB8AC3E}">
        <p14:creationId xmlns:p14="http://schemas.microsoft.com/office/powerpoint/2010/main" val="666460007"/>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3"/>
          </p:nvPr>
        </p:nvSpPr>
        <p:spPr>
          <a:xfrm>
            <a:off x="466090" y="6231890"/>
            <a:ext cx="8406765" cy="383540"/>
          </a:xfrm>
        </p:spPr>
        <p:txBody>
          <a:bodyPr wrap="square"/>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4"/>
          </p:nvPr>
        </p:nvSpPr>
        <p:spPr>
          <a:noFill/>
        </p:spPr>
        <p:txBody>
          <a:bodyPr/>
          <a:lstStyle/>
          <a:p>
            <a:endParaRPr lang="de-DE" dirty="0">
              <a:cs typeface="Arial" panose="020B0604020202020204" pitchFamily="34"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7" name="TextBox 6"/>
          <p:cNvSpPr txBox="1"/>
          <p:nvPr/>
        </p:nvSpPr>
        <p:spPr>
          <a:xfrm>
            <a:off x="226060" y="1260475"/>
            <a:ext cx="8646160" cy="1076325"/>
          </a:xfrm>
          <a:prstGeom prst="rect">
            <a:avLst/>
          </a:prstGeom>
          <a:noFill/>
          <a:effectLst>
            <a:reflection blurRad="6350" endPos="0" dist="101600" dir="5400000" sy="-100000" algn="bl" rotWithShape="0"/>
          </a:effectLst>
        </p:spPr>
        <p:txBody>
          <a:bodyPr wrap="square" rtlCol="0">
            <a:spAutoFit/>
          </a:bodyPr>
          <a:lstStyle/>
          <a:p>
            <a:r>
              <a:rPr lang="ro-RO" sz="3200" i="1" dirty="0" smtClean="0">
                <a:solidFill>
                  <a:srgbClr val="000000">
                    <a:lumMod val="50000"/>
                    <a:lumOff val="50000"/>
                  </a:srgbClr>
                </a:solidFill>
                <a:latin typeface="Arial" panose="020B0604020202020204" pitchFamily="34" charset="0"/>
                <a:cs typeface="Arial" panose="020B0604020202020204" pitchFamily="34" charset="0"/>
              </a:rPr>
              <a:t>2.</a:t>
            </a:r>
            <a:r>
              <a:rPr lang="ro-RO" sz="3200" i="1" dirty="0">
                <a:solidFill>
                  <a:srgbClr val="000000">
                    <a:lumMod val="50000"/>
                    <a:lumOff val="50000"/>
                  </a:srgbClr>
                </a:solidFill>
                <a:latin typeface="Arial" panose="020B0604020202020204" pitchFamily="34" charset="0"/>
                <a:cs typeface="Arial" panose="020B0604020202020204" pitchFamily="34" charset="0"/>
              </a:rPr>
              <a:t>5</a:t>
            </a:r>
            <a:r>
              <a:rPr lang="ro-RO" sz="3200" i="1" dirty="0" smtClean="0">
                <a:solidFill>
                  <a:srgbClr val="000000">
                    <a:lumMod val="50000"/>
                    <a:lumOff val="50000"/>
                  </a:srgbClr>
                </a:solidFill>
                <a:latin typeface="Arial" panose="020B0604020202020204" pitchFamily="34" charset="0"/>
                <a:cs typeface="Arial" panose="020B0604020202020204" pitchFamily="34" charset="0"/>
              </a:rPr>
              <a:t>. </a:t>
            </a:r>
            <a:r>
              <a:rPr lang="ro-RO" sz="3200" i="1" dirty="0" smtClean="0">
                <a:solidFill>
                  <a:srgbClr val="000000">
                    <a:lumMod val="50000"/>
                    <a:lumOff val="50000"/>
                  </a:srgbClr>
                </a:solidFill>
                <a:latin typeface="Arial" panose="020B0604020202020204" pitchFamily="34" charset="0"/>
                <a:cs typeface="Arial" panose="020B0604020202020204" pitchFamily="34" charset="0"/>
                <a:sym typeface="+mn-ea"/>
              </a:rPr>
              <a:t>Planul Anual de Formare Profesională</a:t>
            </a:r>
            <a:endParaRPr lang="ro-RO" sz="3200" i="1" dirty="0" smtClean="0">
              <a:solidFill>
                <a:srgbClr val="2C87C8"/>
              </a:solidFill>
              <a:latin typeface="Arial" panose="020B0604020202020204" pitchFamily="34" charset="0"/>
              <a:cs typeface="Arial" panose="020B0604020202020204" pitchFamily="34" charset="0"/>
            </a:endParaRPr>
          </a:p>
          <a:p>
            <a:endParaRPr lang="ro-RO" sz="3200" i="1" dirty="0" smtClean="0">
              <a:solidFill>
                <a:srgbClr val="2C87C8"/>
              </a:solidFill>
              <a:latin typeface="Arial" panose="020B0604020202020204" pitchFamily="34" charset="0"/>
              <a:cs typeface="Arial" panose="020B0604020202020204" pitchFamily="34" charset="0"/>
            </a:endParaRPr>
          </a:p>
        </p:txBody>
      </p:sp>
      <p:sp>
        <p:nvSpPr>
          <p:cNvPr id="4" name="Title 1"/>
          <p:cNvSpPr>
            <a:spLocks noGrp="1"/>
          </p:cNvSpPr>
          <p:nvPr/>
        </p:nvSpPr>
        <p:spPr>
          <a:xfrm>
            <a:off x="226060" y="2150745"/>
            <a:ext cx="8554085" cy="4972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i="1" dirty="0" err="1" smtClean="0">
                <a:solidFill>
                  <a:srgbClr val="000000"/>
                </a:solidFill>
                <a:sym typeface="+mn-ea"/>
              </a:rPr>
              <a:t>Elaborarea</a:t>
            </a:r>
            <a:r>
              <a:rPr lang="en-US" sz="2000" i="1" dirty="0" smtClean="0">
                <a:solidFill>
                  <a:srgbClr val="000000"/>
                </a:solidFill>
                <a:sym typeface="+mn-ea"/>
              </a:rPr>
              <a:t> </a:t>
            </a:r>
            <a:r>
              <a:rPr lang="en-US" sz="2000" i="1" dirty="0" err="1" smtClean="0">
                <a:solidFill>
                  <a:srgbClr val="000000"/>
                </a:solidFill>
                <a:sym typeface="+mn-ea"/>
              </a:rPr>
              <a:t>planului</a:t>
            </a:r>
            <a:r>
              <a:rPr lang="en-US" sz="2000" i="1" dirty="0" smtClean="0">
                <a:solidFill>
                  <a:srgbClr val="000000"/>
                </a:solidFill>
                <a:sym typeface="+mn-ea"/>
              </a:rPr>
              <a:t> </a:t>
            </a:r>
            <a:r>
              <a:rPr lang="en-US" sz="2000" i="1" dirty="0" err="1" smtClean="0">
                <a:solidFill>
                  <a:srgbClr val="000000"/>
                </a:solidFill>
                <a:sym typeface="+mn-ea"/>
              </a:rPr>
              <a:t>cursului</a:t>
            </a:r>
          </a:p>
        </p:txBody>
      </p:sp>
      <p:grpSp>
        <p:nvGrpSpPr>
          <p:cNvPr id="6" name="Group 5"/>
          <p:cNvGrpSpPr/>
          <p:nvPr/>
        </p:nvGrpSpPr>
        <p:grpSpPr>
          <a:xfrm>
            <a:off x="342265" y="1844040"/>
            <a:ext cx="8060690" cy="87630"/>
            <a:chOff x="954194" y="783014"/>
            <a:chExt cx="6151685" cy="87766"/>
          </a:xfrm>
        </p:grpSpPr>
        <p:sp>
          <p:nvSpPr>
            <p:cNvPr id="8" name="Chevron 7"/>
            <p:cNvSpPr/>
            <p:nvPr/>
          </p:nvSpPr>
          <p:spPr>
            <a:xfrm>
              <a:off x="95419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9" name="Chevron 8"/>
            <p:cNvSpPr/>
            <p:nvPr/>
          </p:nvSpPr>
          <p:spPr>
            <a:xfrm>
              <a:off x="107018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0" name="Chevron 9"/>
            <p:cNvSpPr/>
            <p:nvPr/>
          </p:nvSpPr>
          <p:spPr>
            <a:xfrm>
              <a:off x="118618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1" name="Chevron 10"/>
            <p:cNvSpPr/>
            <p:nvPr/>
          </p:nvSpPr>
          <p:spPr>
            <a:xfrm>
              <a:off x="129643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 name="Chevron 4"/>
            <p:cNvSpPr/>
            <p:nvPr/>
          </p:nvSpPr>
          <p:spPr>
            <a:xfrm>
              <a:off x="141242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4" name="Chevron 13"/>
            <p:cNvSpPr/>
            <p:nvPr/>
          </p:nvSpPr>
          <p:spPr>
            <a:xfrm>
              <a:off x="152842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6" name="Chevron 15"/>
            <p:cNvSpPr/>
            <p:nvPr/>
          </p:nvSpPr>
          <p:spPr>
            <a:xfrm>
              <a:off x="164486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7" name="Chevron 16"/>
            <p:cNvSpPr/>
            <p:nvPr/>
          </p:nvSpPr>
          <p:spPr>
            <a:xfrm>
              <a:off x="176085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9" name="Chevron 18"/>
            <p:cNvSpPr/>
            <p:nvPr/>
          </p:nvSpPr>
          <p:spPr>
            <a:xfrm>
              <a:off x="187685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0" name="Chevron 19"/>
            <p:cNvSpPr/>
            <p:nvPr/>
          </p:nvSpPr>
          <p:spPr>
            <a:xfrm>
              <a:off x="198710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6" name="Chevron 25"/>
            <p:cNvSpPr/>
            <p:nvPr/>
          </p:nvSpPr>
          <p:spPr>
            <a:xfrm>
              <a:off x="210309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7" name="Chevron 26"/>
            <p:cNvSpPr/>
            <p:nvPr/>
          </p:nvSpPr>
          <p:spPr>
            <a:xfrm>
              <a:off x="221909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8" name="Chevron 27"/>
            <p:cNvSpPr/>
            <p:nvPr/>
          </p:nvSpPr>
          <p:spPr>
            <a:xfrm>
              <a:off x="232268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9" name="Chevron 28"/>
            <p:cNvSpPr/>
            <p:nvPr/>
          </p:nvSpPr>
          <p:spPr>
            <a:xfrm>
              <a:off x="243868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0" name="Chevron 29"/>
            <p:cNvSpPr/>
            <p:nvPr/>
          </p:nvSpPr>
          <p:spPr>
            <a:xfrm>
              <a:off x="255467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1" name="Chevron 30"/>
            <p:cNvSpPr/>
            <p:nvPr/>
          </p:nvSpPr>
          <p:spPr>
            <a:xfrm>
              <a:off x="266492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2" name="Chevron 31"/>
            <p:cNvSpPr/>
            <p:nvPr/>
          </p:nvSpPr>
          <p:spPr>
            <a:xfrm>
              <a:off x="278091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3" name="Chevron 32"/>
            <p:cNvSpPr/>
            <p:nvPr/>
          </p:nvSpPr>
          <p:spPr>
            <a:xfrm>
              <a:off x="289691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4" name="Chevron 33"/>
            <p:cNvSpPr/>
            <p:nvPr/>
          </p:nvSpPr>
          <p:spPr>
            <a:xfrm>
              <a:off x="301335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5" name="Chevron 34"/>
            <p:cNvSpPr/>
            <p:nvPr/>
          </p:nvSpPr>
          <p:spPr>
            <a:xfrm>
              <a:off x="312935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6" name="Chevron 35"/>
            <p:cNvSpPr/>
            <p:nvPr/>
          </p:nvSpPr>
          <p:spPr>
            <a:xfrm>
              <a:off x="324534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7" name="Chevron 36"/>
            <p:cNvSpPr/>
            <p:nvPr/>
          </p:nvSpPr>
          <p:spPr>
            <a:xfrm>
              <a:off x="335559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8" name="Chevron 37"/>
            <p:cNvSpPr/>
            <p:nvPr/>
          </p:nvSpPr>
          <p:spPr>
            <a:xfrm>
              <a:off x="347158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9" name="Chevron 38"/>
            <p:cNvSpPr/>
            <p:nvPr/>
          </p:nvSpPr>
          <p:spPr>
            <a:xfrm>
              <a:off x="358758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0" name="Chevron 39"/>
            <p:cNvSpPr/>
            <p:nvPr/>
          </p:nvSpPr>
          <p:spPr>
            <a:xfrm>
              <a:off x="369783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1" name="Chevron 40"/>
            <p:cNvSpPr/>
            <p:nvPr/>
          </p:nvSpPr>
          <p:spPr>
            <a:xfrm>
              <a:off x="381382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2" name="Chevron 41"/>
            <p:cNvSpPr/>
            <p:nvPr/>
          </p:nvSpPr>
          <p:spPr>
            <a:xfrm>
              <a:off x="392982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3" name="Chevron 42"/>
            <p:cNvSpPr/>
            <p:nvPr/>
          </p:nvSpPr>
          <p:spPr>
            <a:xfrm>
              <a:off x="404007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4" name="Chevron 43"/>
            <p:cNvSpPr/>
            <p:nvPr/>
          </p:nvSpPr>
          <p:spPr>
            <a:xfrm>
              <a:off x="415606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5" name="Chevron 44"/>
            <p:cNvSpPr/>
            <p:nvPr/>
          </p:nvSpPr>
          <p:spPr>
            <a:xfrm>
              <a:off x="427205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6" name="Chevron 45"/>
            <p:cNvSpPr/>
            <p:nvPr/>
          </p:nvSpPr>
          <p:spPr>
            <a:xfrm>
              <a:off x="438850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7" name="Chevron 46"/>
            <p:cNvSpPr/>
            <p:nvPr/>
          </p:nvSpPr>
          <p:spPr>
            <a:xfrm>
              <a:off x="450449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8" name="Chevron 47"/>
            <p:cNvSpPr/>
            <p:nvPr/>
          </p:nvSpPr>
          <p:spPr>
            <a:xfrm>
              <a:off x="462049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9" name="Chevron 48"/>
            <p:cNvSpPr/>
            <p:nvPr/>
          </p:nvSpPr>
          <p:spPr>
            <a:xfrm>
              <a:off x="473074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0" name="Chevron 49"/>
            <p:cNvSpPr/>
            <p:nvPr/>
          </p:nvSpPr>
          <p:spPr>
            <a:xfrm>
              <a:off x="484673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1" name="Chevron 50"/>
            <p:cNvSpPr/>
            <p:nvPr/>
          </p:nvSpPr>
          <p:spPr>
            <a:xfrm>
              <a:off x="496273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2" name="Chevron 51"/>
            <p:cNvSpPr/>
            <p:nvPr/>
          </p:nvSpPr>
          <p:spPr>
            <a:xfrm>
              <a:off x="506632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3" name="Chevron 52"/>
            <p:cNvSpPr/>
            <p:nvPr/>
          </p:nvSpPr>
          <p:spPr>
            <a:xfrm>
              <a:off x="517203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4" name="Chevron 53"/>
            <p:cNvSpPr/>
            <p:nvPr/>
          </p:nvSpPr>
          <p:spPr>
            <a:xfrm>
              <a:off x="528803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5" name="Chevron 54"/>
            <p:cNvSpPr/>
            <p:nvPr/>
          </p:nvSpPr>
          <p:spPr>
            <a:xfrm>
              <a:off x="540402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6" name="Chevron 55"/>
            <p:cNvSpPr/>
            <p:nvPr/>
          </p:nvSpPr>
          <p:spPr>
            <a:xfrm>
              <a:off x="552047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7" name="Chevron 56"/>
            <p:cNvSpPr/>
            <p:nvPr/>
          </p:nvSpPr>
          <p:spPr>
            <a:xfrm>
              <a:off x="563646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8" name="Chevron 57"/>
            <p:cNvSpPr/>
            <p:nvPr/>
          </p:nvSpPr>
          <p:spPr>
            <a:xfrm>
              <a:off x="575245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9" name="Chevron 58"/>
            <p:cNvSpPr/>
            <p:nvPr/>
          </p:nvSpPr>
          <p:spPr>
            <a:xfrm>
              <a:off x="586270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0" name="Chevron 59"/>
            <p:cNvSpPr/>
            <p:nvPr/>
          </p:nvSpPr>
          <p:spPr>
            <a:xfrm>
              <a:off x="597870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1" name="Chevron 60"/>
            <p:cNvSpPr/>
            <p:nvPr/>
          </p:nvSpPr>
          <p:spPr>
            <a:xfrm>
              <a:off x="609469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2" name="Chevron 61"/>
            <p:cNvSpPr/>
            <p:nvPr/>
          </p:nvSpPr>
          <p:spPr>
            <a:xfrm>
              <a:off x="620494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3" name="Chevron 62"/>
            <p:cNvSpPr/>
            <p:nvPr/>
          </p:nvSpPr>
          <p:spPr>
            <a:xfrm>
              <a:off x="632094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4" name="Chevron 63"/>
            <p:cNvSpPr/>
            <p:nvPr/>
          </p:nvSpPr>
          <p:spPr>
            <a:xfrm>
              <a:off x="643693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5" name="Chevron 64"/>
            <p:cNvSpPr/>
            <p:nvPr/>
          </p:nvSpPr>
          <p:spPr>
            <a:xfrm>
              <a:off x="654718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6" name="Chevron 65"/>
            <p:cNvSpPr/>
            <p:nvPr/>
          </p:nvSpPr>
          <p:spPr>
            <a:xfrm>
              <a:off x="666317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7" name="Chevron 66"/>
            <p:cNvSpPr/>
            <p:nvPr/>
          </p:nvSpPr>
          <p:spPr>
            <a:xfrm>
              <a:off x="677917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8" name="Chevron 67"/>
            <p:cNvSpPr/>
            <p:nvPr/>
          </p:nvSpPr>
          <p:spPr>
            <a:xfrm>
              <a:off x="689561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9" name="Chevron 68"/>
            <p:cNvSpPr/>
            <p:nvPr/>
          </p:nvSpPr>
          <p:spPr>
            <a:xfrm>
              <a:off x="701161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grpSp>
      <p:sp>
        <p:nvSpPr>
          <p:cNvPr id="70" name="Content Placeholder 69"/>
          <p:cNvSpPr>
            <a:spLocks noGrp="1"/>
          </p:cNvSpPr>
          <p:nvPr>
            <p:ph idx="1"/>
          </p:nvPr>
        </p:nvSpPr>
        <p:spPr>
          <a:xfrm>
            <a:off x="617855" y="2541270"/>
            <a:ext cx="7785100" cy="3151505"/>
          </a:xfrm>
        </p:spPr>
        <p:txBody>
          <a:bodyPr/>
          <a:lstStyle/>
          <a:p>
            <a:pPr algn="just">
              <a:lnSpc>
                <a:spcPct val="107000"/>
              </a:lnSpc>
              <a:spcAft>
                <a:spcPts val="600"/>
              </a:spcAft>
              <a:buFont typeface="Arial" panose="020B0604020202020204" pitchFamily="34" charset="0"/>
            </a:pPr>
            <a:r>
              <a:rPr lang="en-US" b="1" dirty="0" err="1" smtClean="0">
                <a:ln/>
                <a:solidFill>
                  <a:schemeClr val="tx1"/>
                </a:solidFill>
                <a:effectLst>
                  <a:outerShdw blurRad="38100" dist="19050" dir="2700000" algn="tl" rotWithShape="0">
                    <a:schemeClr val="dk1">
                      <a:alpha val="40000"/>
                    </a:schemeClr>
                  </a:outerShdw>
                </a:effectLst>
                <a:sym typeface="+mn-ea"/>
              </a:rPr>
              <a:t>Planul</a:t>
            </a:r>
            <a:r>
              <a:rPr lang="en-US" b="1" dirty="0" smtClean="0">
                <a:ln/>
                <a:solidFill>
                  <a:schemeClr val="tx1"/>
                </a:solidFill>
                <a:effectLst>
                  <a:outerShdw blurRad="38100" dist="19050" dir="2700000" algn="tl" rotWithShape="0">
                    <a:schemeClr val="dk1">
                      <a:alpha val="40000"/>
                    </a:schemeClr>
                  </a:outerShdw>
                </a:effectLst>
                <a:sym typeface="+mn-ea"/>
              </a:rPr>
              <a:t> </a:t>
            </a:r>
            <a:r>
              <a:rPr lang="en-US" b="1" dirty="0" err="1" smtClean="0">
                <a:ln/>
                <a:solidFill>
                  <a:schemeClr val="tx1"/>
                </a:solidFill>
                <a:effectLst>
                  <a:outerShdw blurRad="38100" dist="19050" dir="2700000" algn="tl" rotWithShape="0">
                    <a:schemeClr val="dk1">
                      <a:alpha val="40000"/>
                    </a:schemeClr>
                  </a:outerShdw>
                </a:effectLst>
                <a:sym typeface="+mn-ea"/>
              </a:rPr>
              <a:t>cursului</a:t>
            </a:r>
            <a:r>
              <a:rPr lang="en-US" b="1" dirty="0" smtClean="0">
                <a:ln/>
                <a:solidFill>
                  <a:schemeClr val="tx1"/>
                </a:solidFill>
                <a:effectLst>
                  <a:outerShdw blurRad="38100" dist="19050" dir="2700000" algn="tl" rotWithShape="0">
                    <a:schemeClr val="dk1">
                      <a:alpha val="40000"/>
                    </a:schemeClr>
                  </a:outerShdw>
                </a:effectLst>
                <a:sym typeface="+mn-ea"/>
              </a:rPr>
              <a:t> </a:t>
            </a:r>
            <a:r>
              <a:rPr lang="en-US" b="1" dirty="0" err="1">
                <a:ln/>
                <a:solidFill>
                  <a:schemeClr val="tx1"/>
                </a:solidFill>
                <a:effectLst>
                  <a:outerShdw blurRad="38100" dist="19050" dir="2700000" algn="tl" rotWithShape="0">
                    <a:schemeClr val="dk1">
                      <a:alpha val="40000"/>
                    </a:schemeClr>
                  </a:outerShdw>
                </a:effectLst>
                <a:sym typeface="+mn-ea"/>
              </a:rPr>
              <a:t>trebuie</a:t>
            </a:r>
            <a:r>
              <a:rPr lang="en-US" b="1" dirty="0">
                <a:ln/>
                <a:solidFill>
                  <a:schemeClr val="tx1"/>
                </a:solidFill>
                <a:effectLst>
                  <a:outerShdw blurRad="38100" dist="19050" dir="2700000" algn="tl" rotWithShape="0">
                    <a:schemeClr val="dk1">
                      <a:alpha val="40000"/>
                    </a:schemeClr>
                  </a:outerShdw>
                </a:effectLst>
                <a:sym typeface="+mn-ea"/>
              </a:rPr>
              <a:t> </a:t>
            </a:r>
            <a:r>
              <a:rPr lang="en-US" b="1" dirty="0" err="1">
                <a:ln/>
                <a:solidFill>
                  <a:schemeClr val="tx1"/>
                </a:solidFill>
                <a:effectLst>
                  <a:outerShdw blurRad="38100" dist="19050" dir="2700000" algn="tl" rotWithShape="0">
                    <a:schemeClr val="dk1">
                      <a:alpha val="40000"/>
                    </a:schemeClr>
                  </a:outerShdw>
                </a:effectLst>
                <a:sym typeface="+mn-ea"/>
              </a:rPr>
              <a:t>să</a:t>
            </a:r>
            <a:r>
              <a:rPr lang="en-US" b="1" dirty="0">
                <a:ln/>
                <a:solidFill>
                  <a:schemeClr val="tx1"/>
                </a:solidFill>
                <a:effectLst>
                  <a:outerShdw blurRad="38100" dist="19050" dir="2700000" algn="tl" rotWithShape="0">
                    <a:schemeClr val="dk1">
                      <a:alpha val="40000"/>
                    </a:schemeClr>
                  </a:outerShdw>
                </a:effectLst>
                <a:sym typeface="+mn-ea"/>
              </a:rPr>
              <a:t> </a:t>
            </a:r>
            <a:r>
              <a:rPr lang="en-US" b="1" dirty="0" err="1">
                <a:ln/>
                <a:solidFill>
                  <a:schemeClr val="tx1"/>
                </a:solidFill>
                <a:effectLst>
                  <a:outerShdw blurRad="38100" dist="19050" dir="2700000" algn="tl" rotWithShape="0">
                    <a:schemeClr val="dk1">
                      <a:alpha val="40000"/>
                    </a:schemeClr>
                  </a:outerShdw>
                </a:effectLst>
                <a:sym typeface="+mn-ea"/>
              </a:rPr>
              <a:t>specifice</a:t>
            </a:r>
            <a:r>
              <a:rPr lang="en-US" b="1" dirty="0" smtClean="0">
                <a:ln/>
                <a:solidFill>
                  <a:schemeClr val="tx1"/>
                </a:solidFill>
                <a:effectLst>
                  <a:outerShdw blurRad="38100" dist="19050" dir="2700000" algn="tl" rotWithShape="0">
                    <a:schemeClr val="dk1">
                      <a:alpha val="40000"/>
                    </a:schemeClr>
                  </a:outerShdw>
                </a:effectLst>
                <a:sym typeface="+mn-ea"/>
              </a:rPr>
              <a:t>:</a:t>
            </a:r>
          </a:p>
          <a:p>
            <a:pPr marL="285750" indent="-285750" algn="just">
              <a:lnSpc>
                <a:spcPct val="107000"/>
              </a:lnSpc>
              <a:spcAft>
                <a:spcPts val="600"/>
              </a:spcAft>
              <a:buFont typeface="Arial" panose="020B0604020202020204" pitchFamily="34" charset="0"/>
              <a:buChar char="•"/>
            </a:pP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Conținutul</a:t>
            </a:r>
            <a:r>
              <a:rPr lang="en-US" sz="1600" b="1" dirty="0">
                <a:ln/>
                <a:solidFill>
                  <a:schemeClr val="tx1"/>
                </a:solidFill>
                <a:effectLst>
                  <a:outerShdw blurRad="38100" dist="19050" dir="2700000" algn="tl" rotWithShape="0">
                    <a:schemeClr val="dk1">
                      <a:alpha val="40000"/>
                    </a:schemeClr>
                  </a:outerShdw>
                </a:effectLst>
                <a:sym typeface="+mn-ea"/>
              </a:rPr>
              <a:t> care </a:t>
            </a:r>
            <a:r>
              <a:rPr lang="en-US" sz="1600" b="1" dirty="0" err="1">
                <a:ln/>
                <a:solidFill>
                  <a:schemeClr val="tx1"/>
                </a:solidFill>
                <a:effectLst>
                  <a:outerShdw blurRad="38100" dist="19050" dir="2700000" algn="tl" rotWithShape="0">
                    <a:schemeClr val="dk1">
                      <a:alpha val="40000"/>
                    </a:schemeClr>
                  </a:outerShdw>
                </a:effectLst>
                <a:sym typeface="+mn-ea"/>
              </a:rPr>
              <a:t>trebuie</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acoperit</a:t>
            </a:r>
            <a:r>
              <a:rPr lang="en-US" sz="1600" b="1" dirty="0">
                <a:ln/>
                <a:solidFill>
                  <a:schemeClr val="tx1"/>
                </a:solidFill>
                <a:effectLst>
                  <a:outerShdw blurRad="38100" dist="19050" dir="2700000" algn="tl" rotWithShape="0">
                    <a:schemeClr val="dk1">
                      <a:alpha val="40000"/>
                    </a:schemeClr>
                  </a:outerShdw>
                </a:effectLst>
                <a:sym typeface="+mn-ea"/>
              </a:rPr>
              <a:t>,</a:t>
            </a:r>
          </a:p>
          <a:p>
            <a:pPr marL="285750" indent="-285750" algn="just">
              <a:lnSpc>
                <a:spcPct val="107000"/>
              </a:lnSpc>
              <a:spcAft>
                <a:spcPts val="600"/>
              </a:spcAft>
              <a:buFont typeface="Arial" panose="020B0604020202020204" pitchFamily="34" charset="0"/>
              <a:buChar char="•"/>
            </a:pP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Secvenţierea</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activităților</a:t>
            </a:r>
            <a:r>
              <a:rPr lang="en-US" sz="1600" b="1" dirty="0">
                <a:ln/>
                <a:solidFill>
                  <a:schemeClr val="tx1"/>
                </a:solidFill>
                <a:effectLst>
                  <a:outerShdw blurRad="38100" dist="19050" dir="2700000" algn="tl" rotWithShape="0">
                    <a:schemeClr val="dk1">
                      <a:alpha val="40000"/>
                    </a:schemeClr>
                  </a:outerShdw>
                </a:effectLst>
                <a:sym typeface="+mn-ea"/>
              </a:rPr>
              <a:t>,</a:t>
            </a:r>
          </a:p>
          <a:p>
            <a:pPr marL="285750" indent="-285750" algn="just">
              <a:lnSpc>
                <a:spcPct val="107000"/>
              </a:lnSpc>
              <a:spcAft>
                <a:spcPts val="600"/>
              </a:spcAft>
              <a:buFont typeface="Arial" panose="020B0604020202020204" pitchFamily="34" charset="0"/>
              <a:buChar char="•"/>
            </a:pP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Selectarea</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sau</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modelarea</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mijloacelor</a:t>
            </a:r>
            <a:r>
              <a:rPr lang="en-US" sz="1600" b="1" dirty="0">
                <a:ln/>
                <a:solidFill>
                  <a:schemeClr val="tx1"/>
                </a:solidFill>
                <a:effectLst>
                  <a:outerShdw blurRad="38100" dist="19050" dir="2700000" algn="tl" rotWithShape="0">
                    <a:schemeClr val="dk1">
                      <a:alpha val="40000"/>
                    </a:schemeClr>
                  </a:outerShdw>
                </a:effectLst>
                <a:sym typeface="+mn-ea"/>
              </a:rPr>
              <a:t> de </a:t>
            </a:r>
            <a:r>
              <a:rPr lang="en-US" sz="1600" b="1" dirty="0" err="1">
                <a:ln/>
                <a:solidFill>
                  <a:schemeClr val="tx1"/>
                </a:solidFill>
                <a:effectLst>
                  <a:outerShdw blurRad="38100" dist="19050" dir="2700000" algn="tl" rotWithShape="0">
                    <a:schemeClr val="dk1">
                      <a:alpha val="40000"/>
                    </a:schemeClr>
                  </a:outerShdw>
                </a:effectLst>
                <a:sym typeface="+mn-ea"/>
              </a:rPr>
              <a:t>pregătire</a:t>
            </a:r>
            <a:r>
              <a:rPr lang="en-US" sz="1600" b="1" dirty="0">
                <a:ln/>
                <a:solidFill>
                  <a:schemeClr val="tx1"/>
                </a:solidFill>
                <a:effectLst>
                  <a:outerShdw blurRad="38100" dist="19050" dir="2700000" algn="tl" rotWithShape="0">
                    <a:schemeClr val="dk1">
                      <a:alpha val="40000"/>
                    </a:schemeClr>
                  </a:outerShdw>
                </a:effectLst>
                <a:sym typeface="+mn-ea"/>
              </a:rPr>
              <a:t>,</a:t>
            </a:r>
          </a:p>
          <a:p>
            <a:pPr marL="285750" indent="-285750" algn="just">
              <a:lnSpc>
                <a:spcPct val="107000"/>
              </a:lnSpc>
              <a:spcAft>
                <a:spcPts val="600"/>
              </a:spcAft>
              <a:buFont typeface="Arial" panose="020B0604020202020204" pitchFamily="34" charset="0"/>
              <a:buChar char="•"/>
            </a:pP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Selectarea</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sau</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dezvoltarea</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unor</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exerciții</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experimentale</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sau</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ambele</a:t>
            </a:r>
            <a:r>
              <a:rPr lang="en-US" sz="1600" b="1" dirty="0">
                <a:ln/>
                <a:solidFill>
                  <a:schemeClr val="tx1"/>
                </a:solidFill>
                <a:effectLst>
                  <a:outerShdw blurRad="38100" dist="19050" dir="2700000" algn="tl" rotWithShape="0">
                    <a:schemeClr val="dk1">
                      <a:alpha val="40000"/>
                    </a:schemeClr>
                  </a:outerShdw>
                </a:effectLst>
                <a:sym typeface="+mn-ea"/>
              </a:rPr>
              <a:t>)</a:t>
            </a:r>
          </a:p>
          <a:p>
            <a:pPr marL="285750" indent="-285750" algn="just">
              <a:lnSpc>
                <a:spcPct val="107000"/>
              </a:lnSpc>
              <a:spcAft>
                <a:spcPts val="600"/>
              </a:spcAft>
              <a:buFont typeface="Arial" panose="020B0604020202020204" pitchFamily="34" charset="0"/>
              <a:buChar char="•"/>
            </a:pP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Programarea</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și</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planificarea</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fiecărei</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activități</a:t>
            </a:r>
            <a:r>
              <a:rPr lang="en-US" sz="1600" b="1" dirty="0">
                <a:ln/>
                <a:solidFill>
                  <a:schemeClr val="tx1"/>
                </a:solidFill>
                <a:effectLst>
                  <a:outerShdw blurRad="38100" dist="19050" dir="2700000" algn="tl" rotWithShape="0">
                    <a:schemeClr val="dk1">
                      <a:alpha val="40000"/>
                    </a:schemeClr>
                  </a:outerShdw>
                </a:effectLst>
                <a:sym typeface="+mn-ea"/>
              </a:rPr>
              <a:t>,</a:t>
            </a:r>
          </a:p>
          <a:p>
            <a:pPr marL="285750" indent="-285750" algn="just">
              <a:lnSpc>
                <a:spcPct val="107000"/>
              </a:lnSpc>
              <a:spcAft>
                <a:spcPts val="600"/>
              </a:spcAft>
              <a:buFont typeface="Arial" panose="020B0604020202020204" pitchFamily="34" charset="0"/>
              <a:buChar char="•"/>
            </a:pP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Selectarea</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metodei</a:t>
            </a:r>
            <a:r>
              <a:rPr lang="en-US" sz="1600" b="1" dirty="0">
                <a:ln/>
                <a:solidFill>
                  <a:schemeClr val="tx1"/>
                </a:solidFill>
                <a:effectLst>
                  <a:outerShdw blurRad="38100" dist="19050" dir="2700000" algn="tl" rotWithShape="0">
                    <a:schemeClr val="dk1">
                      <a:alpha val="40000"/>
                    </a:schemeClr>
                  </a:outerShdw>
                </a:effectLst>
                <a:sym typeface="+mn-ea"/>
              </a:rPr>
              <a:t> de </a:t>
            </a:r>
            <a:r>
              <a:rPr lang="en-US" sz="1600" b="1" dirty="0" err="1">
                <a:ln/>
                <a:solidFill>
                  <a:schemeClr val="tx1"/>
                </a:solidFill>
                <a:effectLst>
                  <a:outerShdw blurRad="38100" dist="19050" dir="2700000" algn="tl" rotWithShape="0">
                    <a:schemeClr val="dk1">
                      <a:alpha val="40000"/>
                    </a:schemeClr>
                  </a:outerShdw>
                </a:effectLst>
                <a:sym typeface="+mn-ea"/>
              </a:rPr>
              <a:t>instruire</a:t>
            </a:r>
            <a:r>
              <a:rPr lang="en-US" sz="1600" b="1" dirty="0">
                <a:ln/>
                <a:solidFill>
                  <a:schemeClr val="tx1"/>
                </a:solidFill>
                <a:effectLst>
                  <a:outerShdw blurRad="38100" dist="19050" dir="2700000" algn="tl" rotWithShape="0">
                    <a:schemeClr val="dk1">
                      <a:alpha val="40000"/>
                    </a:schemeClr>
                  </a:outerShdw>
                </a:effectLst>
                <a:sym typeface="+mn-ea"/>
              </a:rPr>
              <a:t> care </a:t>
            </a:r>
            <a:r>
              <a:rPr lang="en-US" sz="1600" b="1" dirty="0" err="1">
                <a:ln/>
                <a:solidFill>
                  <a:schemeClr val="tx1"/>
                </a:solidFill>
                <a:effectLst>
                  <a:outerShdw blurRad="38100" dist="19050" dir="2700000" algn="tl" rotWithShape="0">
                    <a:schemeClr val="dk1">
                      <a:alpha val="40000"/>
                    </a:schemeClr>
                  </a:outerShdw>
                </a:effectLst>
                <a:sym typeface="+mn-ea"/>
              </a:rPr>
              <a:t>va</a:t>
            </a:r>
            <a:r>
              <a:rPr lang="en-US" sz="1600" b="1" dirty="0">
                <a:ln/>
                <a:solidFill>
                  <a:schemeClr val="tx1"/>
                </a:solidFill>
                <a:effectLst>
                  <a:outerShdw blurRad="38100" dist="19050" dir="2700000" algn="tl" rotWithShape="0">
                    <a:schemeClr val="dk1">
                      <a:alpha val="40000"/>
                    </a:schemeClr>
                  </a:outerShdw>
                </a:effectLst>
                <a:sym typeface="+mn-ea"/>
              </a:rPr>
              <a:t> fi </a:t>
            </a:r>
            <a:r>
              <a:rPr lang="en-US" sz="1600" b="1" dirty="0" err="1">
                <a:ln/>
                <a:solidFill>
                  <a:schemeClr val="tx1"/>
                </a:solidFill>
                <a:effectLst>
                  <a:outerShdw blurRad="38100" dist="19050" dir="2700000" algn="tl" rotWithShape="0">
                    <a:schemeClr val="dk1">
                      <a:alpha val="40000"/>
                    </a:schemeClr>
                  </a:outerShdw>
                </a:effectLst>
                <a:sym typeface="+mn-ea"/>
              </a:rPr>
              <a:t>folosită</a:t>
            </a:r>
            <a:r>
              <a:rPr lang="en-US" sz="1600" b="1" dirty="0">
                <a:ln/>
                <a:solidFill>
                  <a:schemeClr val="tx1"/>
                </a:solidFill>
                <a:effectLst>
                  <a:outerShdw blurRad="38100" dist="19050" dir="2700000" algn="tl" rotWithShape="0">
                    <a:schemeClr val="dk1">
                      <a:alpha val="40000"/>
                    </a:schemeClr>
                  </a:outerShdw>
                </a:effectLst>
                <a:sym typeface="+mn-ea"/>
              </a:rPr>
              <a:t>,</a:t>
            </a:r>
          </a:p>
          <a:p>
            <a:pPr marL="285750" indent="-285750" algn="just">
              <a:lnSpc>
                <a:spcPct val="107000"/>
              </a:lnSpc>
              <a:spcAft>
                <a:spcPts val="600"/>
              </a:spcAft>
              <a:buFont typeface="Arial" panose="020B0604020202020204" pitchFamily="34" charset="0"/>
              <a:buChar char="•"/>
            </a:pP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Numărul</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și</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tipul</a:t>
            </a:r>
            <a:r>
              <a:rPr lang="en-US" sz="1600" b="1" dirty="0">
                <a:ln/>
                <a:solidFill>
                  <a:schemeClr val="tx1"/>
                </a:solidFill>
                <a:effectLst>
                  <a:outerShdw blurRad="38100" dist="19050" dir="2700000" algn="tl" rotWithShape="0">
                    <a:schemeClr val="dk1">
                      <a:alpha val="40000"/>
                    </a:schemeClr>
                  </a:outerShdw>
                </a:effectLst>
                <a:sym typeface="+mn-ea"/>
              </a:rPr>
              <a:t> de </a:t>
            </a:r>
            <a:r>
              <a:rPr lang="en-US" sz="1600" b="1" dirty="0" err="1">
                <a:ln/>
                <a:solidFill>
                  <a:schemeClr val="tx1"/>
                </a:solidFill>
                <a:effectLst>
                  <a:outerShdw blurRad="38100" dist="19050" dir="2700000" algn="tl" rotWithShape="0">
                    <a:schemeClr val="dk1">
                      <a:alpha val="40000"/>
                    </a:schemeClr>
                  </a:outerShdw>
                </a:effectLst>
                <a:sym typeface="+mn-ea"/>
              </a:rPr>
              <a:t>elemente</a:t>
            </a:r>
            <a:r>
              <a:rPr lang="en-US" sz="1600" b="1" dirty="0">
                <a:ln/>
                <a:solidFill>
                  <a:schemeClr val="tx1"/>
                </a:solidFill>
                <a:effectLst>
                  <a:outerShdw blurRad="38100" dist="19050" dir="2700000" algn="tl" rotWithShape="0">
                    <a:schemeClr val="dk1">
                      <a:alpha val="40000"/>
                    </a:schemeClr>
                  </a:outerShdw>
                </a:effectLst>
                <a:sym typeface="+mn-ea"/>
              </a:rPr>
              <a:t> de </a:t>
            </a:r>
            <a:r>
              <a:rPr lang="en-US" sz="1600" b="1" dirty="0" err="1">
                <a:ln/>
                <a:solidFill>
                  <a:schemeClr val="tx1"/>
                </a:solidFill>
                <a:effectLst>
                  <a:outerShdw blurRad="38100" dist="19050" dir="2700000" algn="tl" rotWithShape="0">
                    <a:schemeClr val="dk1">
                      <a:alpha val="40000"/>
                    </a:schemeClr>
                  </a:outerShdw>
                </a:effectLst>
                <a:sym typeface="+mn-ea"/>
              </a:rPr>
              <a:t>evaluare</a:t>
            </a:r>
            <a:r>
              <a:rPr lang="en-US" sz="1600" b="1" dirty="0">
                <a:ln/>
                <a:solidFill>
                  <a:schemeClr val="tx1"/>
                </a:solidFill>
                <a:effectLst>
                  <a:outerShdw blurRad="38100" dist="19050" dir="2700000" algn="tl" rotWithShape="0">
                    <a:schemeClr val="dk1">
                      <a:alpha val="40000"/>
                    </a:schemeClr>
                  </a:outerShdw>
                </a:effectLst>
                <a:sym typeface="+mn-ea"/>
              </a:rPr>
              <a:t> care </a:t>
            </a:r>
            <a:r>
              <a:rPr lang="en-US" sz="1600" b="1" dirty="0" err="1">
                <a:ln/>
                <a:solidFill>
                  <a:schemeClr val="tx1"/>
                </a:solidFill>
                <a:effectLst>
                  <a:outerShdw blurRad="38100" dist="19050" dir="2700000" algn="tl" rotWithShape="0">
                    <a:schemeClr val="dk1">
                      <a:alpha val="40000"/>
                    </a:schemeClr>
                  </a:outerShdw>
                </a:effectLst>
                <a:sym typeface="+mn-ea"/>
              </a:rPr>
              <a:t>vor</a:t>
            </a:r>
            <a:r>
              <a:rPr lang="en-US" sz="1600" b="1" dirty="0">
                <a:ln/>
                <a:solidFill>
                  <a:schemeClr val="tx1"/>
                </a:solidFill>
                <a:effectLst>
                  <a:outerShdw blurRad="38100" dist="19050" dir="2700000" algn="tl" rotWithShape="0">
                    <a:schemeClr val="dk1">
                      <a:alpha val="40000"/>
                    </a:schemeClr>
                  </a:outerShdw>
                </a:effectLst>
                <a:sym typeface="+mn-ea"/>
              </a:rPr>
              <a:t> fi </a:t>
            </a:r>
            <a:r>
              <a:rPr lang="en-US" sz="1600" b="1" dirty="0" err="1">
                <a:ln/>
                <a:solidFill>
                  <a:schemeClr val="tx1"/>
                </a:solidFill>
                <a:effectLst>
                  <a:outerShdw blurRad="38100" dist="19050" dir="2700000" algn="tl" rotWithShape="0">
                    <a:schemeClr val="dk1">
                      <a:alpha val="40000"/>
                    </a:schemeClr>
                  </a:outerShdw>
                </a:effectLst>
                <a:sym typeface="+mn-ea"/>
              </a:rPr>
              <a:t>folosite</a:t>
            </a:r>
            <a:endParaRPr lang="en-US" sz="1600" b="1" i="1" dirty="0" err="1" smtClean="0">
              <a:ln/>
              <a:solidFill>
                <a:schemeClr val="tx1"/>
              </a:solidFill>
              <a:effectLst>
                <a:outerShdw blurRad="38100" dist="19050" dir="2700000" algn="tl" rotWithShape="0">
                  <a:schemeClr val="dk1">
                    <a:alpha val="40000"/>
                  </a:schemeClr>
                </a:outerShdw>
              </a:effectLst>
              <a:ea typeface="Arial" panose="020B0604020202020204" pitchFamily="34" charset="0"/>
              <a:cs typeface="Calibri" panose="020F0502020204030204" charset="0"/>
              <a:sym typeface="+mn-ea"/>
            </a:endParaRPr>
          </a:p>
          <a:p>
            <a:pPr lvl="1">
              <a:lnSpc>
                <a:spcPct val="100000"/>
              </a:lnSpc>
              <a:spcBef>
                <a:spcPts val="0"/>
              </a:spcBef>
              <a:spcAft>
                <a:spcPts val="0"/>
              </a:spcAft>
            </a:pPr>
            <a:endParaRPr lang="ro-RO" b="1" i="1" dirty="0" smtClean="0">
              <a:solidFill>
                <a:schemeClr val="tx1"/>
              </a:solidFill>
              <a:effectLst>
                <a:outerShdw blurRad="38100" dist="19050" dir="2700000" algn="tl" rotWithShape="0">
                  <a:schemeClr val="dk1">
                    <a:alpha val="40000"/>
                  </a:schemeClr>
                </a:outerShdw>
              </a:effectLst>
              <a:sym typeface="+mn-ea"/>
            </a:endParaRPr>
          </a:p>
          <a:p>
            <a:pPr lvl="0" algn="l">
              <a:buFont typeface="Arial" panose="020B0604020202020204" pitchFamily="34" charset="0"/>
              <a:tabLst>
                <a:tab pos="2190750" algn="l"/>
              </a:tabLst>
            </a:pPr>
            <a:endParaRPr lang="en-US" dirty="0"/>
          </a:p>
        </p:txBody>
      </p:sp>
    </p:spTree>
    <p:extLst>
      <p:ext uri="{BB962C8B-B14F-4D97-AF65-F5344CB8AC3E}">
        <p14:creationId xmlns:p14="http://schemas.microsoft.com/office/powerpoint/2010/main" val="2880799651"/>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Content Placeholder 70"/>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16610" y="2336800"/>
            <a:ext cx="7261860" cy="3289935"/>
          </a:xfrm>
          <a:prstGeom prst="rect">
            <a:avLst/>
          </a:prstGeom>
        </p:spPr>
      </p:pic>
      <p:sp>
        <p:nvSpPr>
          <p:cNvPr id="3" name="Fußzeilenplatzhalter 2"/>
          <p:cNvSpPr>
            <a:spLocks noGrp="1"/>
          </p:cNvSpPr>
          <p:nvPr>
            <p:ph type="ftr" sz="quarter" idx="10"/>
          </p:nvPr>
        </p:nvSpPr>
        <p:spPr>
          <a:xfrm>
            <a:off x="373380" y="6315710"/>
            <a:ext cx="8407400" cy="383540"/>
          </a:xfrm>
        </p:spPr>
        <p:txBody>
          <a:bodyPr wrap="square"/>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panose="020B0604020202020204" pitchFamily="34" charset="0"/>
            </a:endParaRPr>
          </a:p>
        </p:txBody>
      </p:sp>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5"/>
          <a:stretch>
            <a:fillRect/>
          </a:stretch>
        </p:blipFill>
        <p:spPr>
          <a:xfrm>
            <a:off x="6914999" y="5652843"/>
            <a:ext cx="1619819" cy="490855"/>
          </a:xfrm>
          <a:prstGeom prst="rect">
            <a:avLst/>
          </a:prstGeom>
        </p:spPr>
      </p:pic>
      <p:pic>
        <p:nvPicPr>
          <p:cNvPr id="13" name="Рисунок 12"/>
          <p:cNvPicPr/>
          <p:nvPr/>
        </p:nvPicPr>
        <p:blipFill>
          <a:blip r:embed="rId6">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7"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8">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7" name="TextBox 6"/>
          <p:cNvSpPr txBox="1"/>
          <p:nvPr/>
        </p:nvSpPr>
        <p:spPr>
          <a:xfrm>
            <a:off x="226060" y="1260475"/>
            <a:ext cx="8660765" cy="1076325"/>
          </a:xfrm>
          <a:prstGeom prst="rect">
            <a:avLst/>
          </a:prstGeom>
          <a:noFill/>
          <a:effectLst>
            <a:reflection blurRad="6350" endPos="0" dist="101600" dir="5400000" sy="-100000" algn="bl" rotWithShape="0"/>
          </a:effectLst>
        </p:spPr>
        <p:txBody>
          <a:bodyPr wrap="square" rtlCol="0">
            <a:spAutoFit/>
          </a:bodyPr>
          <a:lstStyle/>
          <a:p>
            <a:r>
              <a:rPr lang="ro-RO" sz="3200" i="1" dirty="0" smtClean="0">
                <a:solidFill>
                  <a:srgbClr val="000000">
                    <a:lumMod val="50000"/>
                    <a:lumOff val="50000"/>
                  </a:srgbClr>
                </a:solidFill>
                <a:latin typeface="Arial" panose="020B0604020202020204" pitchFamily="34" charset="0"/>
                <a:cs typeface="Arial" panose="020B0604020202020204" pitchFamily="34" charset="0"/>
              </a:rPr>
              <a:t>2.</a:t>
            </a:r>
            <a:r>
              <a:rPr lang="ro-RO" sz="3200" i="1" dirty="0">
                <a:solidFill>
                  <a:srgbClr val="000000">
                    <a:lumMod val="50000"/>
                    <a:lumOff val="50000"/>
                  </a:srgbClr>
                </a:solidFill>
                <a:latin typeface="Arial" panose="020B0604020202020204" pitchFamily="34" charset="0"/>
                <a:cs typeface="Arial" panose="020B0604020202020204" pitchFamily="34" charset="0"/>
              </a:rPr>
              <a:t>5</a:t>
            </a:r>
            <a:r>
              <a:rPr lang="ro-RO" sz="3200" i="1" dirty="0" smtClean="0">
                <a:solidFill>
                  <a:srgbClr val="000000">
                    <a:lumMod val="50000"/>
                    <a:lumOff val="50000"/>
                  </a:srgbClr>
                </a:solidFill>
                <a:latin typeface="Arial" panose="020B0604020202020204" pitchFamily="34" charset="0"/>
                <a:cs typeface="Arial" panose="020B0604020202020204" pitchFamily="34" charset="0"/>
              </a:rPr>
              <a:t>. </a:t>
            </a:r>
            <a:r>
              <a:rPr lang="ro-RO" sz="3200" i="1" dirty="0" smtClean="0">
                <a:solidFill>
                  <a:srgbClr val="000000">
                    <a:lumMod val="50000"/>
                    <a:lumOff val="50000"/>
                  </a:srgbClr>
                </a:solidFill>
                <a:latin typeface="Arial" panose="020B0604020202020204" pitchFamily="34" charset="0"/>
                <a:cs typeface="Arial" panose="020B0604020202020204" pitchFamily="34" charset="0"/>
                <a:sym typeface="+mn-ea"/>
              </a:rPr>
              <a:t>Planul Anual de Formare Profesională</a:t>
            </a:r>
            <a:endParaRPr lang="ro-RO" sz="3200" i="1" dirty="0" smtClean="0">
              <a:solidFill>
                <a:srgbClr val="2C87C8"/>
              </a:solidFill>
              <a:latin typeface="Arial" panose="020B0604020202020204" pitchFamily="34" charset="0"/>
              <a:cs typeface="Arial" panose="020B0604020202020204" pitchFamily="34" charset="0"/>
            </a:endParaRPr>
          </a:p>
          <a:p>
            <a:endParaRPr lang="ro-RO" sz="3200" i="1" dirty="0" smtClean="0">
              <a:solidFill>
                <a:srgbClr val="2C87C8"/>
              </a:solidFill>
              <a:latin typeface="Arial" panose="020B0604020202020204" pitchFamily="34" charset="0"/>
              <a:cs typeface="Arial" panose="020B0604020202020204" pitchFamily="34" charset="0"/>
            </a:endParaRPr>
          </a:p>
        </p:txBody>
      </p:sp>
      <p:sp>
        <p:nvSpPr>
          <p:cNvPr id="4" name="Title 1"/>
          <p:cNvSpPr>
            <a:spLocks noGrp="1"/>
          </p:cNvSpPr>
          <p:nvPr/>
        </p:nvSpPr>
        <p:spPr>
          <a:xfrm>
            <a:off x="226060" y="2150745"/>
            <a:ext cx="8554085" cy="4972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i="1" dirty="0" err="1" smtClean="0">
                <a:solidFill>
                  <a:srgbClr val="000000"/>
                </a:solidFill>
                <a:sym typeface="+mn-ea"/>
              </a:rPr>
              <a:t>Elaborarea</a:t>
            </a:r>
            <a:r>
              <a:rPr lang="en-US" sz="2000" i="1" dirty="0" smtClean="0">
                <a:solidFill>
                  <a:srgbClr val="000000"/>
                </a:solidFill>
                <a:sym typeface="+mn-ea"/>
              </a:rPr>
              <a:t> </a:t>
            </a:r>
            <a:r>
              <a:rPr lang="en-US" sz="2000" i="1" dirty="0" err="1" smtClean="0">
                <a:solidFill>
                  <a:srgbClr val="000000"/>
                </a:solidFill>
                <a:sym typeface="+mn-ea"/>
              </a:rPr>
              <a:t>planului</a:t>
            </a:r>
            <a:r>
              <a:rPr lang="en-US" sz="2000" i="1" dirty="0" smtClean="0">
                <a:solidFill>
                  <a:srgbClr val="000000"/>
                </a:solidFill>
                <a:sym typeface="+mn-ea"/>
              </a:rPr>
              <a:t> </a:t>
            </a:r>
            <a:r>
              <a:rPr lang="en-US" sz="2000" i="1" dirty="0" err="1" smtClean="0">
                <a:solidFill>
                  <a:srgbClr val="000000"/>
                </a:solidFill>
                <a:sym typeface="+mn-ea"/>
              </a:rPr>
              <a:t>cursului. Programa</a:t>
            </a:r>
            <a:r>
              <a:rPr lang="en-US" sz="2000" i="1" dirty="0" smtClean="0">
                <a:solidFill>
                  <a:srgbClr val="000000"/>
                </a:solidFill>
                <a:sym typeface="+mn-ea"/>
              </a:rPr>
              <a:t> </a:t>
            </a:r>
            <a:r>
              <a:rPr lang="en-US" sz="2000" i="1" dirty="0" err="1" smtClean="0">
                <a:solidFill>
                  <a:srgbClr val="000000"/>
                </a:solidFill>
                <a:sym typeface="+mn-ea"/>
              </a:rPr>
              <a:t>cursului</a:t>
            </a:r>
          </a:p>
        </p:txBody>
      </p:sp>
      <p:grpSp>
        <p:nvGrpSpPr>
          <p:cNvPr id="6" name="Group 5"/>
          <p:cNvGrpSpPr/>
          <p:nvPr/>
        </p:nvGrpSpPr>
        <p:grpSpPr>
          <a:xfrm>
            <a:off x="342265" y="1844040"/>
            <a:ext cx="8060690" cy="87630"/>
            <a:chOff x="954194" y="783014"/>
            <a:chExt cx="6151685" cy="87766"/>
          </a:xfrm>
        </p:grpSpPr>
        <p:sp>
          <p:nvSpPr>
            <p:cNvPr id="8" name="Chevron 7"/>
            <p:cNvSpPr/>
            <p:nvPr/>
          </p:nvSpPr>
          <p:spPr>
            <a:xfrm>
              <a:off x="95419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9" name="Chevron 8"/>
            <p:cNvSpPr/>
            <p:nvPr/>
          </p:nvSpPr>
          <p:spPr>
            <a:xfrm>
              <a:off x="107018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0" name="Chevron 9"/>
            <p:cNvSpPr/>
            <p:nvPr/>
          </p:nvSpPr>
          <p:spPr>
            <a:xfrm>
              <a:off x="118618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1" name="Chevron 10"/>
            <p:cNvSpPr/>
            <p:nvPr/>
          </p:nvSpPr>
          <p:spPr>
            <a:xfrm>
              <a:off x="129643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 name="Chevron 4"/>
            <p:cNvSpPr/>
            <p:nvPr/>
          </p:nvSpPr>
          <p:spPr>
            <a:xfrm>
              <a:off x="141242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4" name="Chevron 13"/>
            <p:cNvSpPr/>
            <p:nvPr/>
          </p:nvSpPr>
          <p:spPr>
            <a:xfrm>
              <a:off x="152842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6" name="Chevron 15"/>
            <p:cNvSpPr/>
            <p:nvPr/>
          </p:nvSpPr>
          <p:spPr>
            <a:xfrm>
              <a:off x="164486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7" name="Chevron 16"/>
            <p:cNvSpPr/>
            <p:nvPr/>
          </p:nvSpPr>
          <p:spPr>
            <a:xfrm>
              <a:off x="176085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9" name="Chevron 18"/>
            <p:cNvSpPr/>
            <p:nvPr/>
          </p:nvSpPr>
          <p:spPr>
            <a:xfrm>
              <a:off x="187685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0" name="Chevron 19"/>
            <p:cNvSpPr/>
            <p:nvPr/>
          </p:nvSpPr>
          <p:spPr>
            <a:xfrm>
              <a:off x="198710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6" name="Chevron 25"/>
            <p:cNvSpPr/>
            <p:nvPr/>
          </p:nvSpPr>
          <p:spPr>
            <a:xfrm>
              <a:off x="210309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7" name="Chevron 26"/>
            <p:cNvSpPr/>
            <p:nvPr/>
          </p:nvSpPr>
          <p:spPr>
            <a:xfrm>
              <a:off x="221909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8" name="Chevron 27"/>
            <p:cNvSpPr/>
            <p:nvPr/>
          </p:nvSpPr>
          <p:spPr>
            <a:xfrm>
              <a:off x="232268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9" name="Chevron 28"/>
            <p:cNvSpPr/>
            <p:nvPr/>
          </p:nvSpPr>
          <p:spPr>
            <a:xfrm>
              <a:off x="243868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0" name="Chevron 29"/>
            <p:cNvSpPr/>
            <p:nvPr/>
          </p:nvSpPr>
          <p:spPr>
            <a:xfrm>
              <a:off x="255467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1" name="Chevron 30"/>
            <p:cNvSpPr/>
            <p:nvPr/>
          </p:nvSpPr>
          <p:spPr>
            <a:xfrm>
              <a:off x="266492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2" name="Chevron 31"/>
            <p:cNvSpPr/>
            <p:nvPr/>
          </p:nvSpPr>
          <p:spPr>
            <a:xfrm>
              <a:off x="278091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3" name="Chevron 32"/>
            <p:cNvSpPr/>
            <p:nvPr/>
          </p:nvSpPr>
          <p:spPr>
            <a:xfrm>
              <a:off x="289691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4" name="Chevron 33"/>
            <p:cNvSpPr/>
            <p:nvPr/>
          </p:nvSpPr>
          <p:spPr>
            <a:xfrm>
              <a:off x="301335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5" name="Chevron 34"/>
            <p:cNvSpPr/>
            <p:nvPr/>
          </p:nvSpPr>
          <p:spPr>
            <a:xfrm>
              <a:off x="312935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6" name="Chevron 35"/>
            <p:cNvSpPr/>
            <p:nvPr/>
          </p:nvSpPr>
          <p:spPr>
            <a:xfrm>
              <a:off x="324534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7" name="Chevron 36"/>
            <p:cNvSpPr/>
            <p:nvPr/>
          </p:nvSpPr>
          <p:spPr>
            <a:xfrm>
              <a:off x="335559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8" name="Chevron 37"/>
            <p:cNvSpPr/>
            <p:nvPr/>
          </p:nvSpPr>
          <p:spPr>
            <a:xfrm>
              <a:off x="347158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9" name="Chevron 38"/>
            <p:cNvSpPr/>
            <p:nvPr/>
          </p:nvSpPr>
          <p:spPr>
            <a:xfrm>
              <a:off x="358758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0" name="Chevron 39"/>
            <p:cNvSpPr/>
            <p:nvPr/>
          </p:nvSpPr>
          <p:spPr>
            <a:xfrm>
              <a:off x="369783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1" name="Chevron 40"/>
            <p:cNvSpPr/>
            <p:nvPr/>
          </p:nvSpPr>
          <p:spPr>
            <a:xfrm>
              <a:off x="381382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2" name="Chevron 41"/>
            <p:cNvSpPr/>
            <p:nvPr/>
          </p:nvSpPr>
          <p:spPr>
            <a:xfrm>
              <a:off x="392982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3" name="Chevron 42"/>
            <p:cNvSpPr/>
            <p:nvPr/>
          </p:nvSpPr>
          <p:spPr>
            <a:xfrm>
              <a:off x="404007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4" name="Chevron 43"/>
            <p:cNvSpPr/>
            <p:nvPr/>
          </p:nvSpPr>
          <p:spPr>
            <a:xfrm>
              <a:off x="415606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5" name="Chevron 44"/>
            <p:cNvSpPr/>
            <p:nvPr/>
          </p:nvSpPr>
          <p:spPr>
            <a:xfrm>
              <a:off x="427205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6" name="Chevron 45"/>
            <p:cNvSpPr/>
            <p:nvPr/>
          </p:nvSpPr>
          <p:spPr>
            <a:xfrm>
              <a:off x="438850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7" name="Chevron 46"/>
            <p:cNvSpPr/>
            <p:nvPr/>
          </p:nvSpPr>
          <p:spPr>
            <a:xfrm>
              <a:off x="450449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8" name="Chevron 47"/>
            <p:cNvSpPr/>
            <p:nvPr/>
          </p:nvSpPr>
          <p:spPr>
            <a:xfrm>
              <a:off x="462049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9" name="Chevron 48"/>
            <p:cNvSpPr/>
            <p:nvPr/>
          </p:nvSpPr>
          <p:spPr>
            <a:xfrm>
              <a:off x="473074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0" name="Chevron 49"/>
            <p:cNvSpPr/>
            <p:nvPr/>
          </p:nvSpPr>
          <p:spPr>
            <a:xfrm>
              <a:off x="484673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1" name="Chevron 50"/>
            <p:cNvSpPr/>
            <p:nvPr/>
          </p:nvSpPr>
          <p:spPr>
            <a:xfrm>
              <a:off x="496273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2" name="Chevron 51"/>
            <p:cNvSpPr/>
            <p:nvPr/>
          </p:nvSpPr>
          <p:spPr>
            <a:xfrm>
              <a:off x="506632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3" name="Chevron 52"/>
            <p:cNvSpPr/>
            <p:nvPr/>
          </p:nvSpPr>
          <p:spPr>
            <a:xfrm>
              <a:off x="517203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4" name="Chevron 53"/>
            <p:cNvSpPr/>
            <p:nvPr/>
          </p:nvSpPr>
          <p:spPr>
            <a:xfrm>
              <a:off x="528803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5" name="Chevron 54"/>
            <p:cNvSpPr/>
            <p:nvPr/>
          </p:nvSpPr>
          <p:spPr>
            <a:xfrm>
              <a:off x="540402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6" name="Chevron 55"/>
            <p:cNvSpPr/>
            <p:nvPr/>
          </p:nvSpPr>
          <p:spPr>
            <a:xfrm>
              <a:off x="552047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7" name="Chevron 56"/>
            <p:cNvSpPr/>
            <p:nvPr/>
          </p:nvSpPr>
          <p:spPr>
            <a:xfrm>
              <a:off x="563646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8" name="Chevron 57"/>
            <p:cNvSpPr/>
            <p:nvPr/>
          </p:nvSpPr>
          <p:spPr>
            <a:xfrm>
              <a:off x="575245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9" name="Chevron 58"/>
            <p:cNvSpPr/>
            <p:nvPr/>
          </p:nvSpPr>
          <p:spPr>
            <a:xfrm>
              <a:off x="586270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0" name="Chevron 59"/>
            <p:cNvSpPr/>
            <p:nvPr/>
          </p:nvSpPr>
          <p:spPr>
            <a:xfrm>
              <a:off x="597870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1" name="Chevron 60"/>
            <p:cNvSpPr/>
            <p:nvPr/>
          </p:nvSpPr>
          <p:spPr>
            <a:xfrm>
              <a:off x="609469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2" name="Chevron 61"/>
            <p:cNvSpPr/>
            <p:nvPr/>
          </p:nvSpPr>
          <p:spPr>
            <a:xfrm>
              <a:off x="620494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3" name="Chevron 62"/>
            <p:cNvSpPr/>
            <p:nvPr/>
          </p:nvSpPr>
          <p:spPr>
            <a:xfrm>
              <a:off x="632094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4" name="Chevron 63"/>
            <p:cNvSpPr/>
            <p:nvPr/>
          </p:nvSpPr>
          <p:spPr>
            <a:xfrm>
              <a:off x="643693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5" name="Chevron 64"/>
            <p:cNvSpPr/>
            <p:nvPr/>
          </p:nvSpPr>
          <p:spPr>
            <a:xfrm>
              <a:off x="654718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6" name="Chevron 65"/>
            <p:cNvSpPr/>
            <p:nvPr/>
          </p:nvSpPr>
          <p:spPr>
            <a:xfrm>
              <a:off x="666317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7" name="Chevron 66"/>
            <p:cNvSpPr/>
            <p:nvPr/>
          </p:nvSpPr>
          <p:spPr>
            <a:xfrm>
              <a:off x="677917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8" name="Chevron 67"/>
            <p:cNvSpPr/>
            <p:nvPr/>
          </p:nvSpPr>
          <p:spPr>
            <a:xfrm>
              <a:off x="689561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9" name="Chevron 68"/>
            <p:cNvSpPr/>
            <p:nvPr/>
          </p:nvSpPr>
          <p:spPr>
            <a:xfrm>
              <a:off x="701161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grpSp>
    </p:spTree>
    <p:extLst>
      <p:ext uri="{BB962C8B-B14F-4D97-AF65-F5344CB8AC3E}">
        <p14:creationId xmlns:p14="http://schemas.microsoft.com/office/powerpoint/2010/main" val="33255570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7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3"/>
          </p:nvPr>
        </p:nvSpPr>
        <p:spPr>
          <a:xfrm>
            <a:off x="466090" y="6231890"/>
            <a:ext cx="8406765" cy="383540"/>
          </a:xfrm>
        </p:spPr>
        <p:txBody>
          <a:bodyPr wrap="square"/>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4"/>
          </p:nvPr>
        </p:nvSpPr>
        <p:spPr>
          <a:noFill/>
        </p:spPr>
        <p:txBody>
          <a:bodyPr/>
          <a:lstStyle/>
          <a:p>
            <a:endParaRPr lang="de-DE" dirty="0">
              <a:cs typeface="Arial" panose="020B0604020202020204" pitchFamily="34"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7" name="TextBox 6"/>
          <p:cNvSpPr txBox="1"/>
          <p:nvPr/>
        </p:nvSpPr>
        <p:spPr>
          <a:xfrm>
            <a:off x="226060" y="1260475"/>
            <a:ext cx="8646160" cy="1076325"/>
          </a:xfrm>
          <a:prstGeom prst="rect">
            <a:avLst/>
          </a:prstGeom>
          <a:noFill/>
          <a:effectLst>
            <a:reflection blurRad="6350" endPos="0" dist="101600" dir="5400000" sy="-100000" algn="bl" rotWithShape="0"/>
          </a:effectLst>
        </p:spPr>
        <p:txBody>
          <a:bodyPr wrap="square" rtlCol="0">
            <a:spAutoFit/>
          </a:bodyPr>
          <a:lstStyle/>
          <a:p>
            <a:r>
              <a:rPr lang="ro-RO" sz="3200" i="1" dirty="0" smtClean="0">
                <a:solidFill>
                  <a:srgbClr val="000000">
                    <a:lumMod val="50000"/>
                    <a:lumOff val="50000"/>
                  </a:srgbClr>
                </a:solidFill>
                <a:latin typeface="Arial" panose="020B0604020202020204" pitchFamily="34" charset="0"/>
                <a:cs typeface="Arial" panose="020B0604020202020204" pitchFamily="34" charset="0"/>
              </a:rPr>
              <a:t>2.</a:t>
            </a:r>
            <a:r>
              <a:rPr lang="ro-RO" sz="3200" i="1" dirty="0">
                <a:solidFill>
                  <a:srgbClr val="000000">
                    <a:lumMod val="50000"/>
                    <a:lumOff val="50000"/>
                  </a:srgbClr>
                </a:solidFill>
                <a:latin typeface="Arial" panose="020B0604020202020204" pitchFamily="34" charset="0"/>
                <a:cs typeface="Arial" panose="020B0604020202020204" pitchFamily="34" charset="0"/>
              </a:rPr>
              <a:t>5</a:t>
            </a:r>
            <a:r>
              <a:rPr lang="ro-RO" sz="3200" i="1" dirty="0" smtClean="0">
                <a:solidFill>
                  <a:srgbClr val="000000">
                    <a:lumMod val="50000"/>
                    <a:lumOff val="50000"/>
                  </a:srgbClr>
                </a:solidFill>
                <a:latin typeface="Arial" panose="020B0604020202020204" pitchFamily="34" charset="0"/>
                <a:cs typeface="Arial" panose="020B0604020202020204" pitchFamily="34" charset="0"/>
              </a:rPr>
              <a:t>. </a:t>
            </a:r>
            <a:r>
              <a:rPr lang="ro-RO" sz="3200" i="1" dirty="0" smtClean="0">
                <a:solidFill>
                  <a:srgbClr val="000000">
                    <a:lumMod val="50000"/>
                    <a:lumOff val="50000"/>
                  </a:srgbClr>
                </a:solidFill>
                <a:latin typeface="Arial" panose="020B0604020202020204" pitchFamily="34" charset="0"/>
                <a:cs typeface="Arial" panose="020B0604020202020204" pitchFamily="34" charset="0"/>
                <a:sym typeface="+mn-ea"/>
              </a:rPr>
              <a:t>Planul Anual de Formare Profesională</a:t>
            </a:r>
            <a:endParaRPr lang="ro-RO" sz="3200" i="1" dirty="0" smtClean="0">
              <a:solidFill>
                <a:srgbClr val="2C87C8"/>
              </a:solidFill>
              <a:latin typeface="Arial" panose="020B0604020202020204" pitchFamily="34" charset="0"/>
              <a:cs typeface="Arial" panose="020B0604020202020204" pitchFamily="34" charset="0"/>
            </a:endParaRPr>
          </a:p>
          <a:p>
            <a:endParaRPr lang="ro-RO" sz="3200" i="1" dirty="0" smtClean="0">
              <a:solidFill>
                <a:srgbClr val="2C87C8"/>
              </a:solidFill>
              <a:latin typeface="Arial" panose="020B0604020202020204" pitchFamily="34" charset="0"/>
              <a:cs typeface="Arial" panose="020B0604020202020204" pitchFamily="34" charset="0"/>
            </a:endParaRPr>
          </a:p>
        </p:txBody>
      </p:sp>
      <p:sp>
        <p:nvSpPr>
          <p:cNvPr id="4" name="Title 1"/>
          <p:cNvSpPr>
            <a:spLocks noGrp="1"/>
          </p:cNvSpPr>
          <p:nvPr/>
        </p:nvSpPr>
        <p:spPr>
          <a:xfrm>
            <a:off x="226060" y="2150745"/>
            <a:ext cx="8554085" cy="4972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i="1" dirty="0" err="1">
                <a:solidFill>
                  <a:srgbClr val="000000"/>
                </a:solidFill>
                <a:sym typeface="+mn-ea"/>
              </a:rPr>
              <a:t>Metode</a:t>
            </a:r>
            <a:r>
              <a:rPr lang="en-US" sz="2000" i="1" dirty="0">
                <a:solidFill>
                  <a:srgbClr val="000000"/>
                </a:solidFill>
                <a:sym typeface="+mn-ea"/>
              </a:rPr>
              <a:t> de </a:t>
            </a:r>
            <a:r>
              <a:rPr lang="en-US" sz="2000" i="1" dirty="0" err="1">
                <a:solidFill>
                  <a:srgbClr val="000000"/>
                </a:solidFill>
                <a:sym typeface="+mn-ea"/>
              </a:rPr>
              <a:t>evaluare</a:t>
            </a:r>
            <a:r>
              <a:rPr lang="en-US" sz="2000" i="1" dirty="0">
                <a:solidFill>
                  <a:srgbClr val="000000"/>
                </a:solidFill>
                <a:sym typeface="+mn-ea"/>
              </a:rPr>
              <a:t> </a:t>
            </a:r>
            <a:r>
              <a:rPr lang="en-US" sz="2000" i="1" dirty="0" err="1">
                <a:solidFill>
                  <a:srgbClr val="000000"/>
                </a:solidFill>
                <a:sym typeface="+mn-ea"/>
              </a:rPr>
              <a:t>finala</a:t>
            </a:r>
            <a:r>
              <a:rPr lang="en-US" sz="2000" i="1" dirty="0">
                <a:solidFill>
                  <a:srgbClr val="000000"/>
                </a:solidFill>
                <a:sym typeface="+mn-ea"/>
              </a:rPr>
              <a:t> a </a:t>
            </a:r>
            <a:r>
              <a:rPr lang="en-US" sz="2000" i="1" dirty="0" err="1">
                <a:solidFill>
                  <a:srgbClr val="000000"/>
                </a:solidFill>
                <a:sym typeface="+mn-ea"/>
              </a:rPr>
              <a:t>cursantilor</a:t>
            </a:r>
            <a:endParaRPr lang="en-US" sz="2000" i="1" dirty="0" err="1" smtClean="0">
              <a:solidFill>
                <a:srgbClr val="000000"/>
              </a:solidFill>
              <a:sym typeface="+mn-ea"/>
            </a:endParaRPr>
          </a:p>
        </p:txBody>
      </p:sp>
      <p:grpSp>
        <p:nvGrpSpPr>
          <p:cNvPr id="6" name="Group 5"/>
          <p:cNvGrpSpPr/>
          <p:nvPr/>
        </p:nvGrpSpPr>
        <p:grpSpPr>
          <a:xfrm>
            <a:off x="342265" y="1844040"/>
            <a:ext cx="8060690" cy="87630"/>
            <a:chOff x="954194" y="783014"/>
            <a:chExt cx="6151685" cy="87766"/>
          </a:xfrm>
        </p:grpSpPr>
        <p:sp>
          <p:nvSpPr>
            <p:cNvPr id="8" name="Chevron 7"/>
            <p:cNvSpPr/>
            <p:nvPr/>
          </p:nvSpPr>
          <p:spPr>
            <a:xfrm>
              <a:off x="95419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9" name="Chevron 8"/>
            <p:cNvSpPr/>
            <p:nvPr/>
          </p:nvSpPr>
          <p:spPr>
            <a:xfrm>
              <a:off x="107018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0" name="Chevron 9"/>
            <p:cNvSpPr/>
            <p:nvPr/>
          </p:nvSpPr>
          <p:spPr>
            <a:xfrm>
              <a:off x="118618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1" name="Chevron 10"/>
            <p:cNvSpPr/>
            <p:nvPr/>
          </p:nvSpPr>
          <p:spPr>
            <a:xfrm>
              <a:off x="129643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 name="Chevron 4"/>
            <p:cNvSpPr/>
            <p:nvPr/>
          </p:nvSpPr>
          <p:spPr>
            <a:xfrm>
              <a:off x="141242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4" name="Chevron 13"/>
            <p:cNvSpPr/>
            <p:nvPr/>
          </p:nvSpPr>
          <p:spPr>
            <a:xfrm>
              <a:off x="152842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6" name="Chevron 15"/>
            <p:cNvSpPr/>
            <p:nvPr/>
          </p:nvSpPr>
          <p:spPr>
            <a:xfrm>
              <a:off x="164486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7" name="Chevron 16"/>
            <p:cNvSpPr/>
            <p:nvPr/>
          </p:nvSpPr>
          <p:spPr>
            <a:xfrm>
              <a:off x="176085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9" name="Chevron 18"/>
            <p:cNvSpPr/>
            <p:nvPr/>
          </p:nvSpPr>
          <p:spPr>
            <a:xfrm>
              <a:off x="187685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0" name="Chevron 19"/>
            <p:cNvSpPr/>
            <p:nvPr/>
          </p:nvSpPr>
          <p:spPr>
            <a:xfrm>
              <a:off x="198710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6" name="Chevron 25"/>
            <p:cNvSpPr/>
            <p:nvPr/>
          </p:nvSpPr>
          <p:spPr>
            <a:xfrm>
              <a:off x="210309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7" name="Chevron 26"/>
            <p:cNvSpPr/>
            <p:nvPr/>
          </p:nvSpPr>
          <p:spPr>
            <a:xfrm>
              <a:off x="221909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8" name="Chevron 27"/>
            <p:cNvSpPr/>
            <p:nvPr/>
          </p:nvSpPr>
          <p:spPr>
            <a:xfrm>
              <a:off x="232268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9" name="Chevron 28"/>
            <p:cNvSpPr/>
            <p:nvPr/>
          </p:nvSpPr>
          <p:spPr>
            <a:xfrm>
              <a:off x="243868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0" name="Chevron 29"/>
            <p:cNvSpPr/>
            <p:nvPr/>
          </p:nvSpPr>
          <p:spPr>
            <a:xfrm>
              <a:off x="255467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1" name="Chevron 30"/>
            <p:cNvSpPr/>
            <p:nvPr/>
          </p:nvSpPr>
          <p:spPr>
            <a:xfrm>
              <a:off x="266492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2" name="Chevron 31"/>
            <p:cNvSpPr/>
            <p:nvPr/>
          </p:nvSpPr>
          <p:spPr>
            <a:xfrm>
              <a:off x="278091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3" name="Chevron 32"/>
            <p:cNvSpPr/>
            <p:nvPr/>
          </p:nvSpPr>
          <p:spPr>
            <a:xfrm>
              <a:off x="289691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4" name="Chevron 33"/>
            <p:cNvSpPr/>
            <p:nvPr/>
          </p:nvSpPr>
          <p:spPr>
            <a:xfrm>
              <a:off x="301335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5" name="Chevron 34"/>
            <p:cNvSpPr/>
            <p:nvPr/>
          </p:nvSpPr>
          <p:spPr>
            <a:xfrm>
              <a:off x="312935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6" name="Chevron 35"/>
            <p:cNvSpPr/>
            <p:nvPr/>
          </p:nvSpPr>
          <p:spPr>
            <a:xfrm>
              <a:off x="324534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7" name="Chevron 36"/>
            <p:cNvSpPr/>
            <p:nvPr/>
          </p:nvSpPr>
          <p:spPr>
            <a:xfrm>
              <a:off x="335559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8" name="Chevron 37"/>
            <p:cNvSpPr/>
            <p:nvPr/>
          </p:nvSpPr>
          <p:spPr>
            <a:xfrm>
              <a:off x="347158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9" name="Chevron 38"/>
            <p:cNvSpPr/>
            <p:nvPr/>
          </p:nvSpPr>
          <p:spPr>
            <a:xfrm>
              <a:off x="358758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0" name="Chevron 39"/>
            <p:cNvSpPr/>
            <p:nvPr/>
          </p:nvSpPr>
          <p:spPr>
            <a:xfrm>
              <a:off x="369783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1" name="Chevron 40"/>
            <p:cNvSpPr/>
            <p:nvPr/>
          </p:nvSpPr>
          <p:spPr>
            <a:xfrm>
              <a:off x="381382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2" name="Chevron 41"/>
            <p:cNvSpPr/>
            <p:nvPr/>
          </p:nvSpPr>
          <p:spPr>
            <a:xfrm>
              <a:off x="392982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3" name="Chevron 42"/>
            <p:cNvSpPr/>
            <p:nvPr/>
          </p:nvSpPr>
          <p:spPr>
            <a:xfrm>
              <a:off x="404007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4" name="Chevron 43"/>
            <p:cNvSpPr/>
            <p:nvPr/>
          </p:nvSpPr>
          <p:spPr>
            <a:xfrm>
              <a:off x="415606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5" name="Chevron 44"/>
            <p:cNvSpPr/>
            <p:nvPr/>
          </p:nvSpPr>
          <p:spPr>
            <a:xfrm>
              <a:off x="427205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6" name="Chevron 45"/>
            <p:cNvSpPr/>
            <p:nvPr/>
          </p:nvSpPr>
          <p:spPr>
            <a:xfrm>
              <a:off x="438850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7" name="Chevron 46"/>
            <p:cNvSpPr/>
            <p:nvPr/>
          </p:nvSpPr>
          <p:spPr>
            <a:xfrm>
              <a:off x="450449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8" name="Chevron 47"/>
            <p:cNvSpPr/>
            <p:nvPr/>
          </p:nvSpPr>
          <p:spPr>
            <a:xfrm>
              <a:off x="462049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9" name="Chevron 48"/>
            <p:cNvSpPr/>
            <p:nvPr/>
          </p:nvSpPr>
          <p:spPr>
            <a:xfrm>
              <a:off x="473074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0" name="Chevron 49"/>
            <p:cNvSpPr/>
            <p:nvPr/>
          </p:nvSpPr>
          <p:spPr>
            <a:xfrm>
              <a:off x="484673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1" name="Chevron 50"/>
            <p:cNvSpPr/>
            <p:nvPr/>
          </p:nvSpPr>
          <p:spPr>
            <a:xfrm>
              <a:off x="496273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2" name="Chevron 51"/>
            <p:cNvSpPr/>
            <p:nvPr/>
          </p:nvSpPr>
          <p:spPr>
            <a:xfrm>
              <a:off x="506632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3" name="Chevron 52"/>
            <p:cNvSpPr/>
            <p:nvPr/>
          </p:nvSpPr>
          <p:spPr>
            <a:xfrm>
              <a:off x="517203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4" name="Chevron 53"/>
            <p:cNvSpPr/>
            <p:nvPr/>
          </p:nvSpPr>
          <p:spPr>
            <a:xfrm>
              <a:off x="528803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5" name="Chevron 54"/>
            <p:cNvSpPr/>
            <p:nvPr/>
          </p:nvSpPr>
          <p:spPr>
            <a:xfrm>
              <a:off x="540402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6" name="Chevron 55"/>
            <p:cNvSpPr/>
            <p:nvPr/>
          </p:nvSpPr>
          <p:spPr>
            <a:xfrm>
              <a:off x="552047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7" name="Chevron 56"/>
            <p:cNvSpPr/>
            <p:nvPr/>
          </p:nvSpPr>
          <p:spPr>
            <a:xfrm>
              <a:off x="563646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8" name="Chevron 57"/>
            <p:cNvSpPr/>
            <p:nvPr/>
          </p:nvSpPr>
          <p:spPr>
            <a:xfrm>
              <a:off x="575245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9" name="Chevron 58"/>
            <p:cNvSpPr/>
            <p:nvPr/>
          </p:nvSpPr>
          <p:spPr>
            <a:xfrm>
              <a:off x="586270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0" name="Chevron 59"/>
            <p:cNvSpPr/>
            <p:nvPr/>
          </p:nvSpPr>
          <p:spPr>
            <a:xfrm>
              <a:off x="597870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1" name="Chevron 60"/>
            <p:cNvSpPr/>
            <p:nvPr/>
          </p:nvSpPr>
          <p:spPr>
            <a:xfrm>
              <a:off x="609469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2" name="Chevron 61"/>
            <p:cNvSpPr/>
            <p:nvPr/>
          </p:nvSpPr>
          <p:spPr>
            <a:xfrm>
              <a:off x="620494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3" name="Chevron 62"/>
            <p:cNvSpPr/>
            <p:nvPr/>
          </p:nvSpPr>
          <p:spPr>
            <a:xfrm>
              <a:off x="632094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4" name="Chevron 63"/>
            <p:cNvSpPr/>
            <p:nvPr/>
          </p:nvSpPr>
          <p:spPr>
            <a:xfrm>
              <a:off x="643693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5" name="Chevron 64"/>
            <p:cNvSpPr/>
            <p:nvPr/>
          </p:nvSpPr>
          <p:spPr>
            <a:xfrm>
              <a:off x="654718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6" name="Chevron 65"/>
            <p:cNvSpPr/>
            <p:nvPr/>
          </p:nvSpPr>
          <p:spPr>
            <a:xfrm>
              <a:off x="666317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7" name="Chevron 66"/>
            <p:cNvSpPr/>
            <p:nvPr/>
          </p:nvSpPr>
          <p:spPr>
            <a:xfrm>
              <a:off x="677917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8" name="Chevron 67"/>
            <p:cNvSpPr/>
            <p:nvPr/>
          </p:nvSpPr>
          <p:spPr>
            <a:xfrm>
              <a:off x="689561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9" name="Chevron 68"/>
            <p:cNvSpPr/>
            <p:nvPr/>
          </p:nvSpPr>
          <p:spPr>
            <a:xfrm>
              <a:off x="701161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grpSp>
      <p:sp>
        <p:nvSpPr>
          <p:cNvPr id="70" name="Content Placeholder 69"/>
          <p:cNvSpPr>
            <a:spLocks noGrp="1"/>
          </p:cNvSpPr>
          <p:nvPr>
            <p:ph idx="1"/>
          </p:nvPr>
        </p:nvSpPr>
        <p:spPr>
          <a:xfrm>
            <a:off x="617855" y="2541270"/>
            <a:ext cx="7785100" cy="3151505"/>
          </a:xfrm>
        </p:spPr>
        <p:txBody>
          <a:bodyPr/>
          <a:lstStyle/>
          <a:p>
            <a:pPr marL="0" indent="0" algn="ctr">
              <a:buNone/>
            </a:pPr>
            <a:endParaRPr lang="en-US" b="1" dirty="0" smtClean="0">
              <a:ln/>
              <a:solidFill>
                <a:schemeClr val="tx1"/>
              </a:solidFill>
              <a:effectLst>
                <a:outerShdw blurRad="38100" dist="19050" dir="2700000" algn="tl" rotWithShape="0">
                  <a:schemeClr val="dk1">
                    <a:alpha val="40000"/>
                  </a:schemeClr>
                </a:outerShdw>
              </a:effectLst>
              <a:sym typeface="+mn-ea"/>
            </a:endParaRPr>
          </a:p>
          <a:p>
            <a:pPr marL="0" indent="0" algn="ctr">
              <a:buNone/>
            </a:pPr>
            <a:r>
              <a:rPr lang="en-US" b="1" dirty="0" err="1" smtClean="0">
                <a:ln/>
                <a:solidFill>
                  <a:schemeClr val="tx1"/>
                </a:solidFill>
                <a:effectLst>
                  <a:outerShdw blurRad="38100" dist="19050" dir="2700000" algn="tl" rotWithShape="0">
                    <a:schemeClr val="dk1">
                      <a:alpha val="40000"/>
                    </a:schemeClr>
                  </a:outerShdw>
                </a:effectLst>
                <a:sym typeface="+mn-ea"/>
              </a:rPr>
              <a:t>Modalitati</a:t>
            </a:r>
            <a:r>
              <a:rPr lang="en-US" b="1" dirty="0" smtClean="0">
                <a:ln/>
                <a:solidFill>
                  <a:schemeClr val="tx1"/>
                </a:solidFill>
                <a:effectLst>
                  <a:outerShdw blurRad="38100" dist="19050" dir="2700000" algn="tl" rotWithShape="0">
                    <a:schemeClr val="dk1">
                      <a:alpha val="40000"/>
                    </a:schemeClr>
                  </a:outerShdw>
                </a:effectLst>
                <a:sym typeface="+mn-ea"/>
              </a:rPr>
              <a:t> </a:t>
            </a:r>
            <a:r>
              <a:rPr lang="en-US" b="1" dirty="0">
                <a:ln/>
                <a:solidFill>
                  <a:schemeClr val="tx1"/>
                </a:solidFill>
                <a:effectLst>
                  <a:outerShdw blurRad="38100" dist="19050" dir="2700000" algn="tl" rotWithShape="0">
                    <a:schemeClr val="dk1">
                      <a:alpha val="40000"/>
                    </a:schemeClr>
                  </a:outerShdw>
                </a:effectLst>
                <a:sym typeface="+mn-ea"/>
              </a:rPr>
              <a:t>de </a:t>
            </a:r>
            <a:r>
              <a:rPr lang="en-US" b="1" dirty="0" err="1">
                <a:ln/>
                <a:solidFill>
                  <a:schemeClr val="tx1"/>
                </a:solidFill>
                <a:effectLst>
                  <a:outerShdw blurRad="38100" dist="19050" dir="2700000" algn="tl" rotWithShape="0">
                    <a:schemeClr val="dk1">
                      <a:alpha val="40000"/>
                    </a:schemeClr>
                  </a:outerShdw>
                </a:effectLst>
                <a:sym typeface="+mn-ea"/>
              </a:rPr>
              <a:t>evaluare</a:t>
            </a:r>
            <a:r>
              <a:rPr lang="en-US" b="1" dirty="0">
                <a:ln/>
                <a:solidFill>
                  <a:schemeClr val="tx1"/>
                </a:solidFill>
                <a:effectLst>
                  <a:outerShdw blurRad="38100" dist="19050" dir="2700000" algn="tl" rotWithShape="0">
                    <a:schemeClr val="dk1">
                      <a:alpha val="40000"/>
                    </a:schemeClr>
                  </a:outerShdw>
                </a:effectLst>
                <a:sym typeface="+mn-ea"/>
              </a:rPr>
              <a:t> a </a:t>
            </a:r>
            <a:r>
              <a:rPr lang="en-US" b="1" dirty="0" err="1">
                <a:ln/>
                <a:solidFill>
                  <a:schemeClr val="tx1"/>
                </a:solidFill>
                <a:effectLst>
                  <a:outerShdw blurRad="38100" dist="19050" dir="2700000" algn="tl" rotWithShape="0">
                    <a:schemeClr val="dk1">
                      <a:alpha val="40000"/>
                    </a:schemeClr>
                  </a:outerShdw>
                </a:effectLst>
                <a:sym typeface="+mn-ea"/>
              </a:rPr>
              <a:t>participantilor</a:t>
            </a:r>
            <a:r>
              <a:rPr lang="en-US" b="1" dirty="0">
                <a:ln/>
                <a:solidFill>
                  <a:schemeClr val="tx1"/>
                </a:solidFill>
                <a:effectLst>
                  <a:outerShdw blurRad="38100" dist="19050" dir="2700000" algn="tl" rotWithShape="0">
                    <a:schemeClr val="dk1">
                      <a:alpha val="40000"/>
                    </a:schemeClr>
                  </a:outerShdw>
                </a:effectLst>
                <a:sym typeface="+mn-ea"/>
              </a:rPr>
              <a:t> la </a:t>
            </a:r>
            <a:r>
              <a:rPr lang="en-US" b="1" dirty="0" err="1">
                <a:ln/>
                <a:solidFill>
                  <a:schemeClr val="tx1"/>
                </a:solidFill>
                <a:effectLst>
                  <a:outerShdw blurRad="38100" dist="19050" dir="2700000" algn="tl" rotWithShape="0">
                    <a:schemeClr val="dk1">
                      <a:alpha val="40000"/>
                    </a:schemeClr>
                  </a:outerShdw>
                </a:effectLst>
                <a:sym typeface="+mn-ea"/>
              </a:rPr>
              <a:t>programul</a:t>
            </a:r>
            <a:r>
              <a:rPr lang="en-US" b="1" dirty="0">
                <a:ln/>
                <a:solidFill>
                  <a:schemeClr val="tx1"/>
                </a:solidFill>
                <a:effectLst>
                  <a:outerShdw blurRad="38100" dist="19050" dir="2700000" algn="tl" rotWithShape="0">
                    <a:schemeClr val="dk1">
                      <a:alpha val="40000"/>
                    </a:schemeClr>
                  </a:outerShdw>
                </a:effectLst>
                <a:sym typeface="+mn-ea"/>
              </a:rPr>
              <a:t> de </a:t>
            </a:r>
            <a:r>
              <a:rPr lang="en-US" b="1" dirty="0" err="1">
                <a:ln/>
                <a:solidFill>
                  <a:schemeClr val="tx1"/>
                </a:solidFill>
                <a:effectLst>
                  <a:outerShdw blurRad="38100" dist="19050" dir="2700000" algn="tl" rotWithShape="0">
                    <a:schemeClr val="dk1">
                      <a:alpha val="40000"/>
                    </a:schemeClr>
                  </a:outerShdw>
                </a:effectLst>
                <a:sym typeface="+mn-ea"/>
              </a:rPr>
              <a:t>formare</a:t>
            </a:r>
            <a:r>
              <a:rPr lang="en-US" b="1" dirty="0">
                <a:ln/>
                <a:solidFill>
                  <a:schemeClr val="tx1"/>
                </a:solidFill>
                <a:effectLst>
                  <a:outerShdw blurRad="38100" dist="19050" dir="2700000" algn="tl" rotWithShape="0">
                    <a:schemeClr val="dk1">
                      <a:alpha val="40000"/>
                    </a:schemeClr>
                  </a:outerShdw>
                </a:effectLst>
                <a:sym typeface="+mn-ea"/>
              </a:rPr>
              <a:t> </a:t>
            </a:r>
            <a:r>
              <a:rPr lang="en-US" b="1" dirty="0" err="1">
                <a:ln/>
                <a:solidFill>
                  <a:schemeClr val="tx1"/>
                </a:solidFill>
                <a:effectLst>
                  <a:outerShdw blurRad="38100" dist="19050" dir="2700000" algn="tl" rotWithShape="0">
                    <a:schemeClr val="dk1">
                      <a:alpha val="40000"/>
                    </a:schemeClr>
                  </a:outerShdw>
                </a:effectLst>
                <a:sym typeface="+mn-ea"/>
              </a:rPr>
              <a:t>profesionala</a:t>
            </a:r>
            <a:r>
              <a:rPr lang="en-US" dirty="0" smtClean="0">
                <a:ln/>
                <a:solidFill>
                  <a:schemeClr val="tx1"/>
                </a:solidFill>
                <a:effectLst>
                  <a:outerShdw blurRad="38100" dist="19050" dir="2700000" algn="tl" rotWithShape="0">
                    <a:schemeClr val="dk1">
                      <a:alpha val="40000"/>
                    </a:schemeClr>
                  </a:outerShdw>
                </a:effectLst>
                <a:sym typeface="+mn-ea"/>
              </a:rPr>
              <a:t>.</a:t>
            </a:r>
          </a:p>
          <a:p>
            <a:pPr marL="0" indent="0">
              <a:buNone/>
            </a:pPr>
            <a:endParaRPr lang="en-US" dirty="0" smtClean="0">
              <a:ln/>
              <a:solidFill>
                <a:schemeClr val="tx1"/>
              </a:solidFill>
              <a:effectLst>
                <a:outerShdw blurRad="38100" dist="19050" dir="2700000" algn="tl" rotWithShape="0">
                  <a:schemeClr val="dk1">
                    <a:alpha val="40000"/>
                  </a:schemeClr>
                </a:outerShdw>
              </a:effectLst>
              <a:sym typeface="+mn-ea"/>
            </a:endParaRPr>
          </a:p>
          <a:p>
            <a:pPr marL="285750" indent="-285750" algn="just">
              <a:lnSpc>
                <a:spcPct val="107000"/>
              </a:lnSpc>
              <a:spcAft>
                <a:spcPts val="600"/>
              </a:spcAft>
              <a:buFont typeface="Arial" panose="020B0604020202020204" pitchFamily="34" charset="0"/>
              <a:buChar char="•"/>
            </a:pPr>
            <a:r>
              <a:rPr lang="es-ES" b="1" dirty="0" err="1">
                <a:ln/>
                <a:solidFill>
                  <a:schemeClr val="tx1"/>
                </a:solidFill>
                <a:effectLst>
                  <a:outerShdw blurRad="38100" dist="19050" dir="2700000" algn="tl" rotWithShape="0">
                    <a:schemeClr val="dk1">
                      <a:alpha val="40000"/>
                    </a:schemeClr>
                  </a:outerShdw>
                </a:effectLst>
                <a:ea typeface="Times New Roman" panose="02020603050405020304" pitchFamily="18" charset="0"/>
                <a:sym typeface="+mn-ea"/>
              </a:rPr>
              <a:t>Scopul</a:t>
            </a:r>
            <a:r>
              <a:rPr lang="es-ES" dirty="0">
                <a:ln/>
                <a:solidFill>
                  <a:schemeClr val="tx1"/>
                </a:solidFill>
                <a:effectLst>
                  <a:outerShdw blurRad="38100" dist="19050" dir="2700000" algn="tl" rotWithShape="0">
                    <a:schemeClr val="dk1">
                      <a:alpha val="40000"/>
                    </a:schemeClr>
                  </a:outerShdw>
                </a:effectLst>
                <a:ea typeface="Times New Roman" panose="02020603050405020304" pitchFamily="18" charset="0"/>
                <a:sym typeface="+mn-ea"/>
              </a:rPr>
              <a:t> este </a:t>
            </a:r>
            <a:r>
              <a:rPr lang="es-ES" dirty="0" err="1">
                <a:ln/>
                <a:solidFill>
                  <a:schemeClr val="tx1"/>
                </a:solidFill>
                <a:effectLst>
                  <a:outerShdw blurRad="38100" dist="19050" dir="2700000" algn="tl" rotWithShape="0">
                    <a:schemeClr val="dk1">
                      <a:alpha val="40000"/>
                    </a:schemeClr>
                  </a:outerShdw>
                </a:effectLst>
                <a:ea typeface="Times New Roman" panose="02020603050405020304" pitchFamily="18" charset="0"/>
                <a:sym typeface="+mn-ea"/>
              </a:rPr>
              <a:t>acela</a:t>
            </a:r>
            <a:r>
              <a:rPr lang="es-ES" dirty="0">
                <a:ln/>
                <a:solidFill>
                  <a:schemeClr val="tx1"/>
                </a:solidFill>
                <a:effectLst>
                  <a:outerShdw blurRad="38100" dist="19050" dir="2700000" algn="tl" rotWithShape="0">
                    <a:schemeClr val="dk1">
                      <a:alpha val="40000"/>
                    </a:schemeClr>
                  </a:outerShdw>
                </a:effectLst>
                <a:ea typeface="Times New Roman" panose="02020603050405020304" pitchFamily="18" charset="0"/>
                <a:sym typeface="+mn-ea"/>
              </a:rPr>
              <a:t> de a </a:t>
            </a:r>
            <a:r>
              <a:rPr lang="es-ES" dirty="0" err="1">
                <a:ln/>
                <a:solidFill>
                  <a:schemeClr val="tx1"/>
                </a:solidFill>
                <a:effectLst>
                  <a:outerShdw blurRad="38100" dist="19050" dir="2700000" algn="tl" rotWithShape="0">
                    <a:schemeClr val="dk1">
                      <a:alpha val="40000"/>
                    </a:schemeClr>
                  </a:outerShdw>
                </a:effectLst>
                <a:ea typeface="Times New Roman" panose="02020603050405020304" pitchFamily="18" charset="0"/>
                <a:sym typeface="+mn-ea"/>
              </a:rPr>
              <a:t>obtine</a:t>
            </a:r>
            <a:r>
              <a:rPr lang="es-ES" dirty="0">
                <a:ln/>
                <a:solidFill>
                  <a:schemeClr val="tx1"/>
                </a:solidFill>
                <a:effectLst>
                  <a:outerShdw blurRad="38100" dist="19050" dir="2700000" algn="tl" rotWithShape="0">
                    <a:schemeClr val="dk1">
                      <a:alpha val="40000"/>
                    </a:schemeClr>
                  </a:outerShdw>
                </a:effectLst>
                <a:ea typeface="Times New Roman" panose="02020603050405020304" pitchFamily="18" charset="0"/>
                <a:sym typeface="+mn-ea"/>
              </a:rPr>
              <a:t> </a:t>
            </a:r>
            <a:r>
              <a:rPr lang="es-ES" dirty="0" err="1">
                <a:ln/>
                <a:solidFill>
                  <a:schemeClr val="tx1"/>
                </a:solidFill>
                <a:effectLst>
                  <a:outerShdw blurRad="38100" dist="19050" dir="2700000" algn="tl" rotWithShape="0">
                    <a:schemeClr val="dk1">
                      <a:alpha val="40000"/>
                    </a:schemeClr>
                  </a:outerShdw>
                </a:effectLst>
                <a:ea typeface="Times New Roman" panose="02020603050405020304" pitchFamily="18" charset="0"/>
                <a:sym typeface="+mn-ea"/>
              </a:rPr>
              <a:t>informatii</a:t>
            </a:r>
            <a:r>
              <a:rPr lang="es-ES" dirty="0">
                <a:ln/>
                <a:solidFill>
                  <a:schemeClr val="tx1"/>
                </a:solidFill>
                <a:effectLst>
                  <a:outerShdw blurRad="38100" dist="19050" dir="2700000" algn="tl" rotWithShape="0">
                    <a:schemeClr val="dk1">
                      <a:alpha val="40000"/>
                    </a:schemeClr>
                  </a:outerShdw>
                </a:effectLst>
                <a:ea typeface="Times New Roman" panose="02020603050405020304" pitchFamily="18" charset="0"/>
                <a:sym typeface="+mn-ea"/>
              </a:rPr>
              <a:t> </a:t>
            </a:r>
            <a:r>
              <a:rPr lang="es-ES" dirty="0" err="1">
                <a:ln/>
                <a:solidFill>
                  <a:schemeClr val="tx1"/>
                </a:solidFill>
                <a:effectLst>
                  <a:outerShdw blurRad="38100" dist="19050" dir="2700000" algn="tl" rotWithShape="0">
                    <a:schemeClr val="dk1">
                      <a:alpha val="40000"/>
                    </a:schemeClr>
                  </a:outerShdw>
                </a:effectLst>
                <a:ea typeface="Times New Roman" panose="02020603050405020304" pitchFamily="18" charset="0"/>
                <a:sym typeface="+mn-ea"/>
              </a:rPr>
              <a:t>despre</a:t>
            </a:r>
            <a:r>
              <a:rPr lang="es-ES" dirty="0">
                <a:ln/>
                <a:solidFill>
                  <a:schemeClr val="tx1"/>
                </a:solidFill>
                <a:effectLst>
                  <a:outerShdw blurRad="38100" dist="19050" dir="2700000" algn="tl" rotWithShape="0">
                    <a:schemeClr val="dk1">
                      <a:alpha val="40000"/>
                    </a:schemeClr>
                  </a:outerShdw>
                </a:effectLst>
                <a:ea typeface="Times New Roman" panose="02020603050405020304" pitchFamily="18" charset="0"/>
                <a:sym typeface="+mn-ea"/>
              </a:rPr>
              <a:t> </a:t>
            </a:r>
            <a:r>
              <a:rPr lang="es-ES" dirty="0" err="1">
                <a:ln/>
                <a:solidFill>
                  <a:schemeClr val="tx1"/>
                </a:solidFill>
                <a:effectLst>
                  <a:outerShdw blurRad="38100" dist="19050" dir="2700000" algn="tl" rotWithShape="0">
                    <a:schemeClr val="dk1">
                      <a:alpha val="40000"/>
                    </a:schemeClr>
                  </a:outerShdw>
                </a:effectLst>
                <a:ea typeface="Times New Roman" panose="02020603050405020304" pitchFamily="18" charset="0"/>
                <a:sym typeface="+mn-ea"/>
              </a:rPr>
              <a:t>rezultatele</a:t>
            </a:r>
            <a:r>
              <a:rPr lang="es-ES" dirty="0">
                <a:ln/>
                <a:solidFill>
                  <a:schemeClr val="tx1"/>
                </a:solidFill>
                <a:effectLst>
                  <a:outerShdw blurRad="38100" dist="19050" dir="2700000" algn="tl" rotWithShape="0">
                    <a:schemeClr val="dk1">
                      <a:alpha val="40000"/>
                    </a:schemeClr>
                  </a:outerShdw>
                </a:effectLst>
                <a:ea typeface="Times New Roman" panose="02020603050405020304" pitchFamily="18" charset="0"/>
                <a:sym typeface="+mn-ea"/>
              </a:rPr>
              <a:t> </a:t>
            </a:r>
            <a:r>
              <a:rPr lang="es-ES" dirty="0" err="1">
                <a:ln/>
                <a:solidFill>
                  <a:schemeClr val="tx1"/>
                </a:solidFill>
                <a:effectLst>
                  <a:outerShdw blurRad="38100" dist="19050" dir="2700000" algn="tl" rotWithShape="0">
                    <a:schemeClr val="dk1">
                      <a:alpha val="40000"/>
                    </a:schemeClr>
                  </a:outerShdw>
                </a:effectLst>
                <a:ea typeface="Times New Roman" panose="02020603050405020304" pitchFamily="18" charset="0"/>
                <a:sym typeface="+mn-ea"/>
              </a:rPr>
              <a:t>programului</a:t>
            </a:r>
            <a:r>
              <a:rPr lang="es-ES" dirty="0">
                <a:ln/>
                <a:solidFill>
                  <a:schemeClr val="tx1"/>
                </a:solidFill>
                <a:effectLst>
                  <a:outerShdw blurRad="38100" dist="19050" dir="2700000" algn="tl" rotWithShape="0">
                    <a:schemeClr val="dk1">
                      <a:alpha val="40000"/>
                    </a:schemeClr>
                  </a:outerShdw>
                </a:effectLst>
                <a:ea typeface="Times New Roman" panose="02020603050405020304" pitchFamily="18" charset="0"/>
                <a:sym typeface="+mn-ea"/>
              </a:rPr>
              <a:t> de formare continua si de a </a:t>
            </a:r>
            <a:r>
              <a:rPr lang="es-ES" dirty="0" err="1">
                <a:ln/>
                <a:solidFill>
                  <a:schemeClr val="tx1"/>
                </a:solidFill>
                <a:effectLst>
                  <a:outerShdw blurRad="38100" dist="19050" dir="2700000" algn="tl" rotWithShape="0">
                    <a:schemeClr val="dk1">
                      <a:alpha val="40000"/>
                    </a:schemeClr>
                  </a:outerShdw>
                </a:effectLst>
                <a:ea typeface="Times New Roman" panose="02020603050405020304" pitchFamily="18" charset="0"/>
                <a:sym typeface="+mn-ea"/>
              </a:rPr>
              <a:t>folosi</a:t>
            </a:r>
            <a:r>
              <a:rPr lang="es-ES" dirty="0">
                <a:ln/>
                <a:solidFill>
                  <a:schemeClr val="tx1"/>
                </a:solidFill>
                <a:effectLst>
                  <a:outerShdw blurRad="38100" dist="19050" dir="2700000" algn="tl" rotWithShape="0">
                    <a:schemeClr val="dk1">
                      <a:alpha val="40000"/>
                    </a:schemeClr>
                  </a:outerShdw>
                </a:effectLst>
                <a:ea typeface="Times New Roman" panose="02020603050405020304" pitchFamily="18" charset="0"/>
                <a:sym typeface="+mn-ea"/>
              </a:rPr>
              <a:t> </a:t>
            </a:r>
            <a:r>
              <a:rPr lang="es-ES" dirty="0" err="1">
                <a:ln/>
                <a:solidFill>
                  <a:schemeClr val="tx1"/>
                </a:solidFill>
                <a:effectLst>
                  <a:outerShdw blurRad="38100" dist="19050" dir="2700000" algn="tl" rotWithShape="0">
                    <a:schemeClr val="dk1">
                      <a:alpha val="40000"/>
                    </a:schemeClr>
                  </a:outerShdw>
                </a:effectLst>
                <a:ea typeface="Times New Roman" panose="02020603050405020304" pitchFamily="18" charset="0"/>
                <a:sym typeface="+mn-ea"/>
              </a:rPr>
              <a:t>aceste</a:t>
            </a:r>
            <a:r>
              <a:rPr lang="es-ES" dirty="0">
                <a:ln/>
                <a:solidFill>
                  <a:schemeClr val="tx1"/>
                </a:solidFill>
                <a:effectLst>
                  <a:outerShdw blurRad="38100" dist="19050" dir="2700000" algn="tl" rotWithShape="0">
                    <a:schemeClr val="dk1">
                      <a:alpha val="40000"/>
                    </a:schemeClr>
                  </a:outerShdw>
                </a:effectLst>
                <a:ea typeface="Times New Roman" panose="02020603050405020304" pitchFamily="18" charset="0"/>
                <a:sym typeface="+mn-ea"/>
              </a:rPr>
              <a:t> </a:t>
            </a:r>
            <a:r>
              <a:rPr lang="es-ES" dirty="0" err="1">
                <a:ln/>
                <a:solidFill>
                  <a:schemeClr val="tx1"/>
                </a:solidFill>
                <a:effectLst>
                  <a:outerShdw blurRad="38100" dist="19050" dir="2700000" algn="tl" rotWithShape="0">
                    <a:schemeClr val="dk1">
                      <a:alpha val="40000"/>
                    </a:schemeClr>
                  </a:outerShdw>
                </a:effectLst>
                <a:ea typeface="Times New Roman" panose="02020603050405020304" pitchFamily="18" charset="0"/>
                <a:sym typeface="+mn-ea"/>
              </a:rPr>
              <a:t>informatii</a:t>
            </a:r>
            <a:r>
              <a:rPr lang="es-ES" dirty="0">
                <a:ln/>
                <a:solidFill>
                  <a:schemeClr val="tx1"/>
                </a:solidFill>
                <a:effectLst>
                  <a:outerShdw blurRad="38100" dist="19050" dir="2700000" algn="tl" rotWithShape="0">
                    <a:schemeClr val="dk1">
                      <a:alpha val="40000"/>
                    </a:schemeClr>
                  </a:outerShdw>
                </a:effectLst>
                <a:ea typeface="Times New Roman" panose="02020603050405020304" pitchFamily="18" charset="0"/>
                <a:sym typeface="+mn-ea"/>
              </a:rPr>
              <a:t> </a:t>
            </a:r>
            <a:r>
              <a:rPr lang="es-ES" dirty="0" err="1">
                <a:ln/>
                <a:solidFill>
                  <a:schemeClr val="tx1"/>
                </a:solidFill>
                <a:effectLst>
                  <a:outerShdw blurRad="38100" dist="19050" dir="2700000" algn="tl" rotWithShape="0">
                    <a:schemeClr val="dk1">
                      <a:alpha val="40000"/>
                    </a:schemeClr>
                  </a:outerShdw>
                </a:effectLst>
                <a:ea typeface="Times New Roman" panose="02020603050405020304" pitchFamily="18" charset="0"/>
                <a:sym typeface="+mn-ea"/>
              </a:rPr>
              <a:t>pentru</a:t>
            </a:r>
            <a:r>
              <a:rPr lang="es-ES" dirty="0">
                <a:ln/>
                <a:solidFill>
                  <a:schemeClr val="tx1"/>
                </a:solidFill>
                <a:effectLst>
                  <a:outerShdw blurRad="38100" dist="19050" dir="2700000" algn="tl" rotWithShape="0">
                    <a:schemeClr val="dk1">
                      <a:alpha val="40000"/>
                    </a:schemeClr>
                  </a:outerShdw>
                </a:effectLst>
                <a:ea typeface="Times New Roman" panose="02020603050405020304" pitchFamily="18" charset="0"/>
                <a:sym typeface="+mn-ea"/>
              </a:rPr>
              <a:t> a analiza </a:t>
            </a:r>
            <a:r>
              <a:rPr lang="es-ES" dirty="0" err="1">
                <a:ln/>
                <a:solidFill>
                  <a:schemeClr val="tx1"/>
                </a:solidFill>
                <a:effectLst>
                  <a:outerShdw blurRad="38100" dist="19050" dir="2700000" algn="tl" rotWithShape="0">
                    <a:schemeClr val="dk1">
                      <a:alpha val="40000"/>
                    </a:schemeClr>
                  </a:outerShdw>
                </a:effectLst>
                <a:ea typeface="Times New Roman" panose="02020603050405020304" pitchFamily="18" charset="0"/>
                <a:sym typeface="+mn-ea"/>
              </a:rPr>
              <a:t>cat</a:t>
            </a:r>
            <a:r>
              <a:rPr lang="es-ES" dirty="0">
                <a:ln/>
                <a:solidFill>
                  <a:schemeClr val="tx1"/>
                </a:solidFill>
                <a:effectLst>
                  <a:outerShdw blurRad="38100" dist="19050" dir="2700000" algn="tl" rotWithShape="0">
                    <a:schemeClr val="dk1">
                      <a:alpha val="40000"/>
                    </a:schemeClr>
                  </a:outerShdw>
                </a:effectLst>
                <a:ea typeface="Times New Roman" panose="02020603050405020304" pitchFamily="18" charset="0"/>
                <a:sym typeface="+mn-ea"/>
              </a:rPr>
              <a:t> de </a:t>
            </a:r>
            <a:r>
              <a:rPr lang="es-ES" dirty="0" err="1">
                <a:ln/>
                <a:solidFill>
                  <a:schemeClr val="tx1"/>
                </a:solidFill>
                <a:effectLst>
                  <a:outerShdw blurRad="38100" dist="19050" dir="2700000" algn="tl" rotWithShape="0">
                    <a:schemeClr val="dk1">
                      <a:alpha val="40000"/>
                    </a:schemeClr>
                  </a:outerShdw>
                </a:effectLst>
                <a:ea typeface="Times New Roman" panose="02020603050405020304" pitchFamily="18" charset="0"/>
                <a:sym typeface="+mn-ea"/>
              </a:rPr>
              <a:t>eficace</a:t>
            </a:r>
            <a:r>
              <a:rPr lang="es-ES" dirty="0">
                <a:ln/>
                <a:solidFill>
                  <a:schemeClr val="tx1"/>
                </a:solidFill>
                <a:effectLst>
                  <a:outerShdw blurRad="38100" dist="19050" dir="2700000" algn="tl" rotWithShape="0">
                    <a:schemeClr val="dk1">
                      <a:alpha val="40000"/>
                    </a:schemeClr>
                  </a:outerShdw>
                </a:effectLst>
                <a:ea typeface="Times New Roman" panose="02020603050405020304" pitchFamily="18" charset="0"/>
                <a:sym typeface="+mn-ea"/>
              </a:rPr>
              <a:t> este </a:t>
            </a:r>
            <a:r>
              <a:rPr lang="es-ES" dirty="0" err="1">
                <a:ln/>
                <a:solidFill>
                  <a:schemeClr val="tx1"/>
                </a:solidFill>
                <a:effectLst>
                  <a:outerShdw blurRad="38100" dist="19050" dir="2700000" algn="tl" rotWithShape="0">
                    <a:schemeClr val="dk1">
                      <a:alpha val="40000"/>
                    </a:schemeClr>
                  </a:outerShdw>
                </a:effectLst>
                <a:ea typeface="Times New Roman" panose="02020603050405020304" pitchFamily="18" charset="0"/>
                <a:sym typeface="+mn-ea"/>
              </a:rPr>
              <a:t>programul</a:t>
            </a:r>
            <a:r>
              <a:rPr lang="es-ES" dirty="0">
                <a:ln/>
                <a:solidFill>
                  <a:schemeClr val="tx1"/>
                </a:solidFill>
                <a:effectLst>
                  <a:outerShdw blurRad="38100" dist="19050" dir="2700000" algn="tl" rotWithShape="0">
                    <a:schemeClr val="dk1">
                      <a:alpha val="40000"/>
                    </a:schemeClr>
                  </a:outerShdw>
                </a:effectLst>
                <a:ea typeface="Times New Roman" panose="02020603050405020304" pitchFamily="18" charset="0"/>
                <a:sym typeface="+mn-ea"/>
              </a:rPr>
              <a:t> si cum se </a:t>
            </a:r>
            <a:r>
              <a:rPr lang="es-ES" dirty="0" err="1">
                <a:ln/>
                <a:solidFill>
                  <a:schemeClr val="tx1"/>
                </a:solidFill>
                <a:effectLst>
                  <a:outerShdw blurRad="38100" dist="19050" dir="2700000" algn="tl" rotWithShape="0">
                    <a:schemeClr val="dk1">
                      <a:alpha val="40000"/>
                    </a:schemeClr>
                  </a:outerShdw>
                </a:effectLst>
                <a:ea typeface="Times New Roman" panose="02020603050405020304" pitchFamily="18" charset="0"/>
                <a:sym typeface="+mn-ea"/>
              </a:rPr>
              <a:t>poate</a:t>
            </a:r>
            <a:r>
              <a:rPr lang="es-ES" dirty="0">
                <a:ln/>
                <a:solidFill>
                  <a:schemeClr val="tx1"/>
                </a:solidFill>
                <a:effectLst>
                  <a:outerShdw blurRad="38100" dist="19050" dir="2700000" algn="tl" rotWithShape="0">
                    <a:schemeClr val="dk1">
                      <a:alpha val="40000"/>
                    </a:schemeClr>
                  </a:outerShdw>
                </a:effectLst>
                <a:ea typeface="Times New Roman" panose="02020603050405020304" pitchFamily="18" charset="0"/>
                <a:sym typeface="+mn-ea"/>
              </a:rPr>
              <a:t> </a:t>
            </a:r>
            <a:r>
              <a:rPr lang="es-ES" dirty="0" err="1">
                <a:ln/>
                <a:solidFill>
                  <a:schemeClr val="tx1"/>
                </a:solidFill>
                <a:effectLst>
                  <a:outerShdw blurRad="38100" dist="19050" dir="2700000" algn="tl" rotWithShape="0">
                    <a:schemeClr val="dk1">
                      <a:alpha val="40000"/>
                    </a:schemeClr>
                  </a:outerShdw>
                </a:effectLst>
                <a:ea typeface="Times New Roman" panose="02020603050405020304" pitchFamily="18" charset="0"/>
                <a:sym typeface="+mn-ea"/>
              </a:rPr>
              <a:t>imbunatati</a:t>
            </a:r>
            <a:r>
              <a:rPr lang="es-ES" dirty="0">
                <a:ln/>
                <a:solidFill>
                  <a:schemeClr val="tx1"/>
                </a:solidFill>
                <a:effectLst>
                  <a:outerShdw blurRad="38100" dist="19050" dir="2700000" algn="tl" rotWithShape="0">
                    <a:schemeClr val="dk1">
                      <a:alpha val="40000"/>
                    </a:schemeClr>
                  </a:outerShdw>
                </a:effectLst>
                <a:ea typeface="Times New Roman" panose="02020603050405020304" pitchFamily="18" charset="0"/>
                <a:sym typeface="+mn-ea"/>
              </a:rPr>
              <a:t>. </a:t>
            </a:r>
            <a:endParaRPr lang="es-ES" b="1" i="1" dirty="0" smtClean="0">
              <a:ln/>
              <a:solidFill>
                <a:schemeClr val="tx1"/>
              </a:solidFill>
              <a:effectLst>
                <a:outerShdw blurRad="38100" dist="19050" dir="2700000" algn="tl" rotWithShape="0">
                  <a:schemeClr val="dk1">
                    <a:alpha val="40000"/>
                  </a:schemeClr>
                </a:outerShdw>
              </a:effectLst>
              <a:ea typeface="Times New Roman" panose="02020603050405020304" pitchFamily="18" charset="0"/>
              <a:cs typeface="Calibri" panose="020F0502020204030204" charset="0"/>
              <a:sym typeface="+mn-ea"/>
            </a:endParaRPr>
          </a:p>
          <a:p>
            <a:pPr lvl="1">
              <a:lnSpc>
                <a:spcPct val="100000"/>
              </a:lnSpc>
              <a:spcBef>
                <a:spcPts val="0"/>
              </a:spcBef>
              <a:spcAft>
                <a:spcPts val="0"/>
              </a:spcAft>
            </a:pPr>
            <a:endParaRPr lang="ro-RO" b="1" i="1" dirty="0" smtClean="0">
              <a:solidFill>
                <a:schemeClr val="tx1"/>
              </a:solidFill>
              <a:effectLst>
                <a:outerShdw blurRad="38100" dist="19050" dir="2700000" algn="tl" rotWithShape="0">
                  <a:schemeClr val="dk1">
                    <a:alpha val="40000"/>
                  </a:schemeClr>
                </a:outerShdw>
              </a:effectLst>
              <a:sym typeface="+mn-ea"/>
            </a:endParaRPr>
          </a:p>
          <a:p>
            <a:pPr lvl="0" algn="l">
              <a:buFont typeface="Arial" panose="020B0604020202020204" pitchFamily="34" charset="0"/>
              <a:tabLst>
                <a:tab pos="2190750" algn="l"/>
              </a:tabLst>
            </a:pPr>
            <a:endParaRPr lang="en-US" dirty="0"/>
          </a:p>
        </p:txBody>
      </p:sp>
    </p:spTree>
    <p:extLst>
      <p:ext uri="{BB962C8B-B14F-4D97-AF65-F5344CB8AC3E}">
        <p14:creationId xmlns:p14="http://schemas.microsoft.com/office/powerpoint/2010/main" val="2294785373"/>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3"/>
          </p:nvPr>
        </p:nvSpPr>
        <p:spPr>
          <a:xfrm>
            <a:off x="466090" y="6231890"/>
            <a:ext cx="8406765" cy="383540"/>
          </a:xfrm>
        </p:spPr>
        <p:txBody>
          <a:bodyPr wrap="square"/>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4"/>
          </p:nvPr>
        </p:nvSpPr>
        <p:spPr>
          <a:noFill/>
        </p:spPr>
        <p:txBody>
          <a:bodyPr/>
          <a:lstStyle/>
          <a:p>
            <a:endParaRPr lang="de-DE" dirty="0">
              <a:cs typeface="Arial" panose="020B0604020202020204" pitchFamily="34"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7" name="TextBox 6"/>
          <p:cNvSpPr txBox="1"/>
          <p:nvPr/>
        </p:nvSpPr>
        <p:spPr>
          <a:xfrm>
            <a:off x="226060" y="1260475"/>
            <a:ext cx="8646160" cy="1076325"/>
          </a:xfrm>
          <a:prstGeom prst="rect">
            <a:avLst/>
          </a:prstGeom>
          <a:noFill/>
          <a:effectLst>
            <a:reflection blurRad="6350" endPos="0" dist="101600" dir="5400000" sy="-100000" algn="bl" rotWithShape="0"/>
          </a:effectLst>
        </p:spPr>
        <p:txBody>
          <a:bodyPr wrap="square" rtlCol="0">
            <a:spAutoFit/>
          </a:bodyPr>
          <a:lstStyle/>
          <a:p>
            <a:r>
              <a:rPr lang="ro-RO" sz="3200" i="1" dirty="0" smtClean="0">
                <a:solidFill>
                  <a:srgbClr val="000000">
                    <a:lumMod val="50000"/>
                    <a:lumOff val="50000"/>
                  </a:srgbClr>
                </a:solidFill>
                <a:latin typeface="Arial" panose="020B0604020202020204" pitchFamily="34" charset="0"/>
                <a:cs typeface="Arial" panose="020B0604020202020204" pitchFamily="34" charset="0"/>
              </a:rPr>
              <a:t>2.</a:t>
            </a:r>
            <a:r>
              <a:rPr lang="ro-RO" sz="3200" i="1" dirty="0">
                <a:solidFill>
                  <a:srgbClr val="000000">
                    <a:lumMod val="50000"/>
                    <a:lumOff val="50000"/>
                  </a:srgbClr>
                </a:solidFill>
                <a:latin typeface="Arial" panose="020B0604020202020204" pitchFamily="34" charset="0"/>
                <a:cs typeface="Arial" panose="020B0604020202020204" pitchFamily="34" charset="0"/>
              </a:rPr>
              <a:t>5</a:t>
            </a:r>
            <a:r>
              <a:rPr lang="ro-RO" sz="3200" i="1" dirty="0" smtClean="0">
                <a:solidFill>
                  <a:srgbClr val="000000">
                    <a:lumMod val="50000"/>
                    <a:lumOff val="50000"/>
                  </a:srgbClr>
                </a:solidFill>
                <a:latin typeface="Arial" panose="020B0604020202020204" pitchFamily="34" charset="0"/>
                <a:cs typeface="Arial" panose="020B0604020202020204" pitchFamily="34" charset="0"/>
              </a:rPr>
              <a:t>. </a:t>
            </a:r>
            <a:r>
              <a:rPr lang="ro-RO" sz="3200" i="1" dirty="0" smtClean="0">
                <a:solidFill>
                  <a:srgbClr val="000000">
                    <a:lumMod val="50000"/>
                    <a:lumOff val="50000"/>
                  </a:srgbClr>
                </a:solidFill>
                <a:latin typeface="Arial" panose="020B0604020202020204" pitchFamily="34" charset="0"/>
                <a:cs typeface="Arial" panose="020B0604020202020204" pitchFamily="34" charset="0"/>
                <a:sym typeface="+mn-ea"/>
              </a:rPr>
              <a:t>Planul Anual de Formare Profesională</a:t>
            </a:r>
            <a:endParaRPr lang="ro-RO" sz="3200" i="1" dirty="0" smtClean="0">
              <a:solidFill>
                <a:srgbClr val="2C87C8"/>
              </a:solidFill>
              <a:latin typeface="Arial" panose="020B0604020202020204" pitchFamily="34" charset="0"/>
              <a:cs typeface="Arial" panose="020B0604020202020204" pitchFamily="34" charset="0"/>
            </a:endParaRPr>
          </a:p>
          <a:p>
            <a:endParaRPr lang="ro-RO" sz="3200" i="1" dirty="0" smtClean="0">
              <a:solidFill>
                <a:srgbClr val="2C87C8"/>
              </a:solidFill>
              <a:latin typeface="Arial" panose="020B0604020202020204" pitchFamily="34" charset="0"/>
              <a:cs typeface="Arial" panose="020B0604020202020204" pitchFamily="34" charset="0"/>
            </a:endParaRPr>
          </a:p>
        </p:txBody>
      </p:sp>
      <p:sp>
        <p:nvSpPr>
          <p:cNvPr id="4" name="Title 1"/>
          <p:cNvSpPr>
            <a:spLocks noGrp="1"/>
          </p:cNvSpPr>
          <p:nvPr/>
        </p:nvSpPr>
        <p:spPr>
          <a:xfrm>
            <a:off x="226060" y="2150745"/>
            <a:ext cx="8554085" cy="4972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i="1" dirty="0" err="1">
                <a:solidFill>
                  <a:srgbClr val="000000"/>
                </a:solidFill>
                <a:sym typeface="+mn-ea"/>
              </a:rPr>
              <a:t>Metode</a:t>
            </a:r>
            <a:r>
              <a:rPr lang="en-US" sz="2000" i="1" dirty="0">
                <a:solidFill>
                  <a:srgbClr val="000000"/>
                </a:solidFill>
                <a:sym typeface="+mn-ea"/>
              </a:rPr>
              <a:t> de </a:t>
            </a:r>
            <a:r>
              <a:rPr lang="en-US" sz="2000" i="1" dirty="0" err="1">
                <a:solidFill>
                  <a:srgbClr val="000000"/>
                </a:solidFill>
                <a:sym typeface="+mn-ea"/>
              </a:rPr>
              <a:t>evaluare</a:t>
            </a:r>
            <a:r>
              <a:rPr lang="en-US" sz="2000" i="1" dirty="0">
                <a:solidFill>
                  <a:srgbClr val="000000"/>
                </a:solidFill>
                <a:sym typeface="+mn-ea"/>
              </a:rPr>
              <a:t> </a:t>
            </a:r>
            <a:r>
              <a:rPr lang="en-US" sz="2000" i="1" dirty="0" err="1">
                <a:solidFill>
                  <a:srgbClr val="000000"/>
                </a:solidFill>
                <a:sym typeface="+mn-ea"/>
              </a:rPr>
              <a:t>finala</a:t>
            </a:r>
            <a:r>
              <a:rPr lang="en-US" sz="2000" i="1" dirty="0">
                <a:solidFill>
                  <a:srgbClr val="000000"/>
                </a:solidFill>
                <a:sym typeface="+mn-ea"/>
              </a:rPr>
              <a:t> a </a:t>
            </a:r>
            <a:r>
              <a:rPr lang="en-US" sz="2000" i="1" dirty="0" err="1">
                <a:solidFill>
                  <a:srgbClr val="000000"/>
                </a:solidFill>
                <a:sym typeface="+mn-ea"/>
              </a:rPr>
              <a:t>cursantilor</a:t>
            </a:r>
            <a:endParaRPr lang="en-US" sz="2000" i="1" dirty="0" err="1" smtClean="0">
              <a:solidFill>
                <a:srgbClr val="000000"/>
              </a:solidFill>
              <a:sym typeface="+mn-ea"/>
            </a:endParaRPr>
          </a:p>
        </p:txBody>
      </p:sp>
      <p:grpSp>
        <p:nvGrpSpPr>
          <p:cNvPr id="6" name="Group 5"/>
          <p:cNvGrpSpPr/>
          <p:nvPr/>
        </p:nvGrpSpPr>
        <p:grpSpPr>
          <a:xfrm>
            <a:off x="342265" y="1844040"/>
            <a:ext cx="8060690" cy="87630"/>
            <a:chOff x="954194" y="783014"/>
            <a:chExt cx="6151685" cy="87766"/>
          </a:xfrm>
        </p:grpSpPr>
        <p:sp>
          <p:nvSpPr>
            <p:cNvPr id="8" name="Chevron 7"/>
            <p:cNvSpPr/>
            <p:nvPr/>
          </p:nvSpPr>
          <p:spPr>
            <a:xfrm>
              <a:off x="95419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9" name="Chevron 8"/>
            <p:cNvSpPr/>
            <p:nvPr/>
          </p:nvSpPr>
          <p:spPr>
            <a:xfrm>
              <a:off x="107018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0" name="Chevron 9"/>
            <p:cNvSpPr/>
            <p:nvPr/>
          </p:nvSpPr>
          <p:spPr>
            <a:xfrm>
              <a:off x="118618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1" name="Chevron 10"/>
            <p:cNvSpPr/>
            <p:nvPr/>
          </p:nvSpPr>
          <p:spPr>
            <a:xfrm>
              <a:off x="129643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 name="Chevron 4"/>
            <p:cNvSpPr/>
            <p:nvPr/>
          </p:nvSpPr>
          <p:spPr>
            <a:xfrm>
              <a:off x="141242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4" name="Chevron 13"/>
            <p:cNvSpPr/>
            <p:nvPr/>
          </p:nvSpPr>
          <p:spPr>
            <a:xfrm>
              <a:off x="152842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6" name="Chevron 15"/>
            <p:cNvSpPr/>
            <p:nvPr/>
          </p:nvSpPr>
          <p:spPr>
            <a:xfrm>
              <a:off x="164486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7" name="Chevron 16"/>
            <p:cNvSpPr/>
            <p:nvPr/>
          </p:nvSpPr>
          <p:spPr>
            <a:xfrm>
              <a:off x="176085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9" name="Chevron 18"/>
            <p:cNvSpPr/>
            <p:nvPr/>
          </p:nvSpPr>
          <p:spPr>
            <a:xfrm>
              <a:off x="187685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0" name="Chevron 19"/>
            <p:cNvSpPr/>
            <p:nvPr/>
          </p:nvSpPr>
          <p:spPr>
            <a:xfrm>
              <a:off x="198710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6" name="Chevron 25"/>
            <p:cNvSpPr/>
            <p:nvPr/>
          </p:nvSpPr>
          <p:spPr>
            <a:xfrm>
              <a:off x="210309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7" name="Chevron 26"/>
            <p:cNvSpPr/>
            <p:nvPr/>
          </p:nvSpPr>
          <p:spPr>
            <a:xfrm>
              <a:off x="221909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8" name="Chevron 27"/>
            <p:cNvSpPr/>
            <p:nvPr/>
          </p:nvSpPr>
          <p:spPr>
            <a:xfrm>
              <a:off x="232268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9" name="Chevron 28"/>
            <p:cNvSpPr/>
            <p:nvPr/>
          </p:nvSpPr>
          <p:spPr>
            <a:xfrm>
              <a:off x="243868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0" name="Chevron 29"/>
            <p:cNvSpPr/>
            <p:nvPr/>
          </p:nvSpPr>
          <p:spPr>
            <a:xfrm>
              <a:off x="255467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1" name="Chevron 30"/>
            <p:cNvSpPr/>
            <p:nvPr/>
          </p:nvSpPr>
          <p:spPr>
            <a:xfrm>
              <a:off x="266492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2" name="Chevron 31"/>
            <p:cNvSpPr/>
            <p:nvPr/>
          </p:nvSpPr>
          <p:spPr>
            <a:xfrm>
              <a:off x="278091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3" name="Chevron 32"/>
            <p:cNvSpPr/>
            <p:nvPr/>
          </p:nvSpPr>
          <p:spPr>
            <a:xfrm>
              <a:off x="289691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4" name="Chevron 33"/>
            <p:cNvSpPr/>
            <p:nvPr/>
          </p:nvSpPr>
          <p:spPr>
            <a:xfrm>
              <a:off x="301335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5" name="Chevron 34"/>
            <p:cNvSpPr/>
            <p:nvPr/>
          </p:nvSpPr>
          <p:spPr>
            <a:xfrm>
              <a:off x="312935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6" name="Chevron 35"/>
            <p:cNvSpPr/>
            <p:nvPr/>
          </p:nvSpPr>
          <p:spPr>
            <a:xfrm>
              <a:off x="324534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7" name="Chevron 36"/>
            <p:cNvSpPr/>
            <p:nvPr/>
          </p:nvSpPr>
          <p:spPr>
            <a:xfrm>
              <a:off x="335559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8" name="Chevron 37"/>
            <p:cNvSpPr/>
            <p:nvPr/>
          </p:nvSpPr>
          <p:spPr>
            <a:xfrm>
              <a:off x="347158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9" name="Chevron 38"/>
            <p:cNvSpPr/>
            <p:nvPr/>
          </p:nvSpPr>
          <p:spPr>
            <a:xfrm>
              <a:off x="358758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0" name="Chevron 39"/>
            <p:cNvSpPr/>
            <p:nvPr/>
          </p:nvSpPr>
          <p:spPr>
            <a:xfrm>
              <a:off x="369783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1" name="Chevron 40"/>
            <p:cNvSpPr/>
            <p:nvPr/>
          </p:nvSpPr>
          <p:spPr>
            <a:xfrm>
              <a:off x="381382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2" name="Chevron 41"/>
            <p:cNvSpPr/>
            <p:nvPr/>
          </p:nvSpPr>
          <p:spPr>
            <a:xfrm>
              <a:off x="392982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3" name="Chevron 42"/>
            <p:cNvSpPr/>
            <p:nvPr/>
          </p:nvSpPr>
          <p:spPr>
            <a:xfrm>
              <a:off x="404007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4" name="Chevron 43"/>
            <p:cNvSpPr/>
            <p:nvPr/>
          </p:nvSpPr>
          <p:spPr>
            <a:xfrm>
              <a:off x="415606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5" name="Chevron 44"/>
            <p:cNvSpPr/>
            <p:nvPr/>
          </p:nvSpPr>
          <p:spPr>
            <a:xfrm>
              <a:off x="427205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6" name="Chevron 45"/>
            <p:cNvSpPr/>
            <p:nvPr/>
          </p:nvSpPr>
          <p:spPr>
            <a:xfrm>
              <a:off x="438850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7" name="Chevron 46"/>
            <p:cNvSpPr/>
            <p:nvPr/>
          </p:nvSpPr>
          <p:spPr>
            <a:xfrm>
              <a:off x="450449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8" name="Chevron 47"/>
            <p:cNvSpPr/>
            <p:nvPr/>
          </p:nvSpPr>
          <p:spPr>
            <a:xfrm>
              <a:off x="462049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9" name="Chevron 48"/>
            <p:cNvSpPr/>
            <p:nvPr/>
          </p:nvSpPr>
          <p:spPr>
            <a:xfrm>
              <a:off x="473074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0" name="Chevron 49"/>
            <p:cNvSpPr/>
            <p:nvPr/>
          </p:nvSpPr>
          <p:spPr>
            <a:xfrm>
              <a:off x="484673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1" name="Chevron 50"/>
            <p:cNvSpPr/>
            <p:nvPr/>
          </p:nvSpPr>
          <p:spPr>
            <a:xfrm>
              <a:off x="496273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2" name="Chevron 51"/>
            <p:cNvSpPr/>
            <p:nvPr/>
          </p:nvSpPr>
          <p:spPr>
            <a:xfrm>
              <a:off x="506632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3" name="Chevron 52"/>
            <p:cNvSpPr/>
            <p:nvPr/>
          </p:nvSpPr>
          <p:spPr>
            <a:xfrm>
              <a:off x="517203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4" name="Chevron 53"/>
            <p:cNvSpPr/>
            <p:nvPr/>
          </p:nvSpPr>
          <p:spPr>
            <a:xfrm>
              <a:off x="528803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5" name="Chevron 54"/>
            <p:cNvSpPr/>
            <p:nvPr/>
          </p:nvSpPr>
          <p:spPr>
            <a:xfrm>
              <a:off x="540402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6" name="Chevron 55"/>
            <p:cNvSpPr/>
            <p:nvPr/>
          </p:nvSpPr>
          <p:spPr>
            <a:xfrm>
              <a:off x="552047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7" name="Chevron 56"/>
            <p:cNvSpPr/>
            <p:nvPr/>
          </p:nvSpPr>
          <p:spPr>
            <a:xfrm>
              <a:off x="563646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8" name="Chevron 57"/>
            <p:cNvSpPr/>
            <p:nvPr/>
          </p:nvSpPr>
          <p:spPr>
            <a:xfrm>
              <a:off x="575245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9" name="Chevron 58"/>
            <p:cNvSpPr/>
            <p:nvPr/>
          </p:nvSpPr>
          <p:spPr>
            <a:xfrm>
              <a:off x="586270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0" name="Chevron 59"/>
            <p:cNvSpPr/>
            <p:nvPr/>
          </p:nvSpPr>
          <p:spPr>
            <a:xfrm>
              <a:off x="597870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1" name="Chevron 60"/>
            <p:cNvSpPr/>
            <p:nvPr/>
          </p:nvSpPr>
          <p:spPr>
            <a:xfrm>
              <a:off x="609469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2" name="Chevron 61"/>
            <p:cNvSpPr/>
            <p:nvPr/>
          </p:nvSpPr>
          <p:spPr>
            <a:xfrm>
              <a:off x="620494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3" name="Chevron 62"/>
            <p:cNvSpPr/>
            <p:nvPr/>
          </p:nvSpPr>
          <p:spPr>
            <a:xfrm>
              <a:off x="632094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4" name="Chevron 63"/>
            <p:cNvSpPr/>
            <p:nvPr/>
          </p:nvSpPr>
          <p:spPr>
            <a:xfrm>
              <a:off x="643693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5" name="Chevron 64"/>
            <p:cNvSpPr/>
            <p:nvPr/>
          </p:nvSpPr>
          <p:spPr>
            <a:xfrm>
              <a:off x="654718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6" name="Chevron 65"/>
            <p:cNvSpPr/>
            <p:nvPr/>
          </p:nvSpPr>
          <p:spPr>
            <a:xfrm>
              <a:off x="666317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7" name="Chevron 66"/>
            <p:cNvSpPr/>
            <p:nvPr/>
          </p:nvSpPr>
          <p:spPr>
            <a:xfrm>
              <a:off x="677917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8" name="Chevron 67"/>
            <p:cNvSpPr/>
            <p:nvPr/>
          </p:nvSpPr>
          <p:spPr>
            <a:xfrm>
              <a:off x="689561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9" name="Chevron 68"/>
            <p:cNvSpPr/>
            <p:nvPr/>
          </p:nvSpPr>
          <p:spPr>
            <a:xfrm>
              <a:off x="701161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grpSp>
      <p:sp>
        <p:nvSpPr>
          <p:cNvPr id="70" name="Content Placeholder 69"/>
          <p:cNvSpPr>
            <a:spLocks noGrp="1"/>
          </p:cNvSpPr>
          <p:nvPr>
            <p:ph idx="1"/>
          </p:nvPr>
        </p:nvSpPr>
        <p:spPr>
          <a:xfrm>
            <a:off x="617855" y="2541270"/>
            <a:ext cx="7785100" cy="3151505"/>
          </a:xfrm>
        </p:spPr>
        <p:txBody>
          <a:bodyPr/>
          <a:lstStyle/>
          <a:p>
            <a:pPr marL="285750" indent="-285750" algn="just">
              <a:lnSpc>
                <a:spcPct val="107000"/>
              </a:lnSpc>
              <a:spcAft>
                <a:spcPts val="600"/>
              </a:spcAft>
              <a:buFont typeface="Arial" panose="020B0604020202020204" pitchFamily="34" charset="0"/>
              <a:buChar char="•"/>
            </a:pPr>
            <a:r>
              <a:rPr lang="ro-RO" sz="1600" b="1" dirty="0">
                <a:ln/>
                <a:solidFill>
                  <a:schemeClr val="tx1"/>
                </a:solidFill>
                <a:effectLst>
                  <a:outerShdw blurRad="38100" dist="19050" dir="2700000" algn="tl" rotWithShape="0">
                    <a:schemeClr val="dk1">
                      <a:alpha val="40000"/>
                    </a:schemeClr>
                  </a:outerShdw>
                </a:effectLst>
                <a:sym typeface="+mn-ea"/>
              </a:rPr>
              <a:t>Evaluare finală</a:t>
            </a:r>
            <a:r>
              <a:rPr lang="ro-RO" sz="1400" dirty="0">
                <a:ln/>
                <a:solidFill>
                  <a:schemeClr val="tx1"/>
                </a:solidFill>
                <a:effectLst>
                  <a:outerShdw blurRad="38100" dist="19050" dir="2700000" algn="tl" rotWithShape="0">
                    <a:schemeClr val="dk1">
                      <a:alpha val="40000"/>
                    </a:schemeClr>
                  </a:outerShdw>
                </a:effectLst>
                <a:sym typeface="+mn-ea"/>
              </a:rPr>
              <a:t> (se prezintă separat pe probe - scrisă, orală, practică - dacă este cazul)</a:t>
            </a:r>
          </a:p>
          <a:p>
            <a:pPr marL="285750" indent="-285750" algn="just">
              <a:lnSpc>
                <a:spcPct val="107000"/>
              </a:lnSpc>
              <a:spcAft>
                <a:spcPts val="600"/>
              </a:spcAft>
              <a:buFont typeface="Arial" panose="020B0604020202020204" pitchFamily="34" charset="0"/>
              <a:buChar char="•"/>
            </a:pPr>
            <a:r>
              <a:rPr lang="en-GB" sz="1600" dirty="0" err="1">
                <a:ln/>
                <a:solidFill>
                  <a:schemeClr val="tx1"/>
                </a:solidFill>
                <a:effectLst>
                  <a:outerShdw blurRad="38100" dist="19050" dir="2700000" algn="tl" rotWithShape="0">
                    <a:schemeClr val="dk1">
                      <a:alpha val="40000"/>
                    </a:schemeClr>
                  </a:outerShdw>
                </a:effectLst>
                <a:sym typeface="+mn-ea"/>
              </a:rPr>
              <a:t>Evaluare</a:t>
            </a:r>
            <a:r>
              <a:rPr lang="en-GB" sz="1600" dirty="0">
                <a:ln/>
                <a:solidFill>
                  <a:schemeClr val="tx1"/>
                </a:solidFill>
                <a:effectLst>
                  <a:outerShdw blurRad="38100" dist="19050" dir="2700000" algn="tl" rotWithShape="0">
                    <a:schemeClr val="dk1">
                      <a:alpha val="40000"/>
                    </a:schemeClr>
                  </a:outerShdw>
                </a:effectLst>
                <a:sym typeface="+mn-ea"/>
              </a:rPr>
              <a:t> </a:t>
            </a:r>
            <a:r>
              <a:rPr lang="en-GB" sz="1600" dirty="0" err="1">
                <a:ln/>
                <a:solidFill>
                  <a:schemeClr val="tx1"/>
                </a:solidFill>
                <a:effectLst>
                  <a:outerShdw blurRad="38100" dist="19050" dir="2700000" algn="tl" rotWithShape="0">
                    <a:schemeClr val="dk1">
                      <a:alpha val="40000"/>
                    </a:schemeClr>
                  </a:outerShdw>
                </a:effectLst>
                <a:sym typeface="+mn-ea"/>
              </a:rPr>
              <a:t>finală</a:t>
            </a:r>
            <a:r>
              <a:rPr lang="en-GB" sz="1600" b="1" dirty="0">
                <a:ln/>
                <a:solidFill>
                  <a:schemeClr val="tx1"/>
                </a:solidFill>
                <a:effectLst>
                  <a:outerShdw blurRad="38100" dist="19050" dir="2700000" algn="tl" rotWithShape="0">
                    <a:schemeClr val="dk1">
                      <a:alpha val="40000"/>
                    </a:schemeClr>
                  </a:outerShdw>
                </a:effectLst>
                <a:sym typeface="+mn-ea"/>
              </a:rPr>
              <a:t> </a:t>
            </a:r>
            <a:r>
              <a:rPr lang="en-GB" sz="1600" dirty="0">
                <a:ln/>
                <a:solidFill>
                  <a:schemeClr val="tx1"/>
                </a:solidFill>
                <a:effectLst>
                  <a:outerShdw blurRad="38100" dist="19050" dir="2700000" algn="tl" rotWithShape="0">
                    <a:schemeClr val="dk1">
                      <a:alpha val="40000"/>
                    </a:schemeClr>
                  </a:outerShdw>
                </a:effectLst>
                <a:sym typeface="+mn-ea"/>
              </a:rPr>
              <a:t> a </a:t>
            </a:r>
            <a:r>
              <a:rPr lang="en-GB" sz="1600" dirty="0" err="1">
                <a:ln/>
                <a:solidFill>
                  <a:schemeClr val="tx1"/>
                </a:solidFill>
                <a:effectLst>
                  <a:outerShdw blurRad="38100" dist="19050" dir="2700000" algn="tl" rotWithShape="0">
                    <a:schemeClr val="dk1">
                      <a:alpha val="40000"/>
                    </a:schemeClr>
                  </a:outerShdw>
                </a:effectLst>
                <a:sym typeface="+mn-ea"/>
              </a:rPr>
              <a:t>participanţilor</a:t>
            </a:r>
            <a:r>
              <a:rPr lang="en-GB" sz="1600" dirty="0">
                <a:ln/>
                <a:solidFill>
                  <a:schemeClr val="tx1"/>
                </a:solidFill>
                <a:effectLst>
                  <a:outerShdw blurRad="38100" dist="19050" dir="2700000" algn="tl" rotWithShape="0">
                    <a:schemeClr val="dk1">
                      <a:alpha val="40000"/>
                    </a:schemeClr>
                  </a:outerShdw>
                </a:effectLst>
                <a:sym typeface="+mn-ea"/>
              </a:rPr>
              <a:t> la </a:t>
            </a:r>
            <a:r>
              <a:rPr lang="en-GB" sz="1600" dirty="0" err="1">
                <a:ln/>
                <a:solidFill>
                  <a:schemeClr val="tx1"/>
                </a:solidFill>
                <a:effectLst>
                  <a:outerShdw blurRad="38100" dist="19050" dir="2700000" algn="tl" rotWithShape="0">
                    <a:schemeClr val="dk1">
                      <a:alpha val="40000"/>
                    </a:schemeClr>
                  </a:outerShdw>
                </a:effectLst>
                <a:sym typeface="+mn-ea"/>
              </a:rPr>
              <a:t>programul</a:t>
            </a:r>
            <a:r>
              <a:rPr lang="en-GB" sz="1600" dirty="0">
                <a:ln/>
                <a:solidFill>
                  <a:schemeClr val="tx1"/>
                </a:solidFill>
                <a:effectLst>
                  <a:outerShdw blurRad="38100" dist="19050" dir="2700000" algn="tl" rotWithShape="0">
                    <a:schemeClr val="dk1">
                      <a:alpha val="40000"/>
                    </a:schemeClr>
                  </a:outerShdw>
                </a:effectLst>
                <a:sym typeface="+mn-ea"/>
              </a:rPr>
              <a:t> de </a:t>
            </a:r>
            <a:r>
              <a:rPr lang="en-GB" sz="1600" dirty="0" err="1">
                <a:ln/>
                <a:solidFill>
                  <a:schemeClr val="tx1"/>
                </a:solidFill>
                <a:effectLst>
                  <a:outerShdw blurRad="38100" dist="19050" dir="2700000" algn="tl" rotWithShape="0">
                    <a:schemeClr val="dk1">
                      <a:alpha val="40000"/>
                    </a:schemeClr>
                  </a:outerShdw>
                </a:effectLst>
                <a:sym typeface="+mn-ea"/>
              </a:rPr>
              <a:t>formare</a:t>
            </a:r>
            <a:r>
              <a:rPr lang="en-GB" sz="1600" dirty="0">
                <a:ln/>
                <a:solidFill>
                  <a:schemeClr val="tx1"/>
                </a:solidFill>
                <a:effectLst>
                  <a:outerShdw blurRad="38100" dist="19050" dir="2700000" algn="tl" rotWithShape="0">
                    <a:schemeClr val="dk1">
                      <a:alpha val="40000"/>
                    </a:schemeClr>
                  </a:outerShdw>
                </a:effectLst>
                <a:sym typeface="+mn-ea"/>
              </a:rPr>
              <a:t> se </a:t>
            </a:r>
            <a:r>
              <a:rPr lang="en-GB" sz="1600" dirty="0" err="1">
                <a:ln/>
                <a:solidFill>
                  <a:schemeClr val="tx1"/>
                </a:solidFill>
                <a:effectLst>
                  <a:outerShdw blurRad="38100" dist="19050" dir="2700000" algn="tl" rotWithShape="0">
                    <a:schemeClr val="dk1">
                      <a:alpha val="40000"/>
                    </a:schemeClr>
                  </a:outerShdw>
                </a:effectLst>
                <a:sym typeface="+mn-ea"/>
              </a:rPr>
              <a:t>realizează</a:t>
            </a:r>
            <a:r>
              <a:rPr lang="en-GB" sz="1600" dirty="0">
                <a:ln/>
                <a:solidFill>
                  <a:schemeClr val="tx1"/>
                </a:solidFill>
                <a:effectLst>
                  <a:outerShdw blurRad="38100" dist="19050" dir="2700000" algn="tl" rotWithShape="0">
                    <a:schemeClr val="dk1">
                      <a:alpha val="40000"/>
                    </a:schemeClr>
                  </a:outerShdw>
                </a:effectLst>
                <a:sym typeface="+mn-ea"/>
              </a:rPr>
              <a:t> </a:t>
            </a:r>
            <a:r>
              <a:rPr lang="en-GB" sz="1600" dirty="0" err="1">
                <a:ln/>
                <a:solidFill>
                  <a:schemeClr val="tx1"/>
                </a:solidFill>
                <a:effectLst>
                  <a:outerShdw blurRad="38100" dist="19050" dir="2700000" algn="tl" rotWithShape="0">
                    <a:schemeClr val="dk1">
                      <a:alpha val="40000"/>
                    </a:schemeClr>
                  </a:outerShdw>
                </a:effectLst>
                <a:sym typeface="+mn-ea"/>
              </a:rPr>
              <a:t>printr</a:t>
            </a:r>
            <a:r>
              <a:rPr lang="en-GB" sz="1600" dirty="0">
                <a:ln/>
                <a:solidFill>
                  <a:schemeClr val="tx1"/>
                </a:solidFill>
                <a:effectLst>
                  <a:outerShdw blurRad="38100" dist="19050" dir="2700000" algn="tl" rotWithShape="0">
                    <a:schemeClr val="dk1">
                      <a:alpha val="40000"/>
                    </a:schemeClr>
                  </a:outerShdw>
                </a:effectLst>
                <a:sym typeface="+mn-ea"/>
              </a:rPr>
              <a:t>-o </a:t>
            </a:r>
            <a:r>
              <a:rPr lang="en-GB" sz="1600" dirty="0" err="1">
                <a:ln/>
                <a:solidFill>
                  <a:schemeClr val="tx1"/>
                </a:solidFill>
                <a:effectLst>
                  <a:outerShdw blurRad="38100" dist="19050" dir="2700000" algn="tl" rotWithShape="0">
                    <a:schemeClr val="dk1">
                      <a:alpha val="40000"/>
                    </a:schemeClr>
                  </a:outerShdw>
                </a:effectLst>
                <a:sym typeface="+mn-ea"/>
              </a:rPr>
              <a:t>proba</a:t>
            </a:r>
            <a:r>
              <a:rPr lang="en-GB" sz="1600" dirty="0">
                <a:ln/>
                <a:solidFill>
                  <a:schemeClr val="tx1"/>
                </a:solidFill>
                <a:effectLst>
                  <a:outerShdw blurRad="38100" dist="19050" dir="2700000" algn="tl" rotWithShape="0">
                    <a:schemeClr val="dk1">
                      <a:alpha val="40000"/>
                    </a:schemeClr>
                  </a:outerShdw>
                </a:effectLst>
                <a:sym typeface="+mn-ea"/>
              </a:rPr>
              <a:t> </a:t>
            </a:r>
            <a:r>
              <a:rPr lang="en-GB" sz="1600" dirty="0" err="1">
                <a:ln/>
                <a:solidFill>
                  <a:schemeClr val="tx1"/>
                </a:solidFill>
                <a:effectLst>
                  <a:outerShdw blurRad="38100" dist="19050" dir="2700000" algn="tl" rotWithShape="0">
                    <a:schemeClr val="dk1">
                      <a:alpha val="40000"/>
                    </a:schemeClr>
                  </a:outerShdw>
                </a:effectLst>
                <a:sym typeface="+mn-ea"/>
              </a:rPr>
              <a:t>teoretică</a:t>
            </a:r>
            <a:r>
              <a:rPr lang="en-GB" sz="1600" dirty="0">
                <a:ln/>
                <a:solidFill>
                  <a:schemeClr val="tx1"/>
                </a:solidFill>
                <a:effectLst>
                  <a:outerShdw blurRad="38100" dist="19050" dir="2700000" algn="tl" rotWithShape="0">
                    <a:schemeClr val="dk1">
                      <a:alpha val="40000"/>
                    </a:schemeClr>
                  </a:outerShdw>
                </a:effectLst>
                <a:sym typeface="+mn-ea"/>
              </a:rPr>
              <a:t> </a:t>
            </a:r>
            <a:r>
              <a:rPr lang="en-GB" sz="1600" dirty="0" err="1">
                <a:ln/>
                <a:solidFill>
                  <a:schemeClr val="tx1"/>
                </a:solidFill>
                <a:effectLst>
                  <a:outerShdw blurRad="38100" dist="19050" dir="2700000" algn="tl" rotWithShape="0">
                    <a:schemeClr val="dk1">
                      <a:alpha val="40000"/>
                    </a:schemeClr>
                  </a:outerShdw>
                </a:effectLst>
                <a:sym typeface="+mn-ea"/>
              </a:rPr>
              <a:t>şi</a:t>
            </a:r>
            <a:r>
              <a:rPr lang="en-GB" sz="1600" dirty="0">
                <a:ln/>
                <a:solidFill>
                  <a:schemeClr val="tx1"/>
                </a:solidFill>
                <a:effectLst>
                  <a:outerShdw blurRad="38100" dist="19050" dir="2700000" algn="tl" rotWithShape="0">
                    <a:schemeClr val="dk1">
                      <a:alpha val="40000"/>
                    </a:schemeClr>
                  </a:outerShdw>
                </a:effectLst>
                <a:sym typeface="+mn-ea"/>
              </a:rPr>
              <a:t> </a:t>
            </a:r>
            <a:r>
              <a:rPr lang="en-GB" sz="1600" dirty="0" err="1">
                <a:ln/>
                <a:solidFill>
                  <a:schemeClr val="tx1"/>
                </a:solidFill>
                <a:effectLst>
                  <a:outerShdw blurRad="38100" dist="19050" dir="2700000" algn="tl" rotWithShape="0">
                    <a:schemeClr val="dk1">
                      <a:alpha val="40000"/>
                    </a:schemeClr>
                  </a:outerShdw>
                </a:effectLst>
                <a:sym typeface="+mn-ea"/>
              </a:rPr>
              <a:t>una</a:t>
            </a:r>
            <a:r>
              <a:rPr lang="en-GB" sz="1600" dirty="0">
                <a:ln/>
                <a:solidFill>
                  <a:schemeClr val="tx1"/>
                </a:solidFill>
                <a:effectLst>
                  <a:outerShdw blurRad="38100" dist="19050" dir="2700000" algn="tl" rotWithShape="0">
                    <a:schemeClr val="dk1">
                      <a:alpha val="40000"/>
                    </a:schemeClr>
                  </a:outerShdw>
                </a:effectLst>
                <a:sym typeface="+mn-ea"/>
              </a:rPr>
              <a:t> </a:t>
            </a:r>
            <a:r>
              <a:rPr lang="en-GB" sz="1600" dirty="0" err="1">
                <a:ln/>
                <a:solidFill>
                  <a:schemeClr val="tx1"/>
                </a:solidFill>
                <a:effectLst>
                  <a:outerShdw blurRad="38100" dist="19050" dir="2700000" algn="tl" rotWithShape="0">
                    <a:schemeClr val="dk1">
                      <a:alpha val="40000"/>
                    </a:schemeClr>
                  </a:outerShdw>
                </a:effectLst>
                <a:sym typeface="+mn-ea"/>
              </a:rPr>
              <a:t>practică</a:t>
            </a:r>
            <a:r>
              <a:rPr lang="en-GB" sz="1400" dirty="0">
                <a:ln/>
                <a:solidFill>
                  <a:schemeClr val="tx1"/>
                </a:solidFill>
                <a:effectLst>
                  <a:outerShdw blurRad="38100" dist="19050" dir="2700000" algn="tl" rotWithShape="0">
                    <a:schemeClr val="dk1">
                      <a:alpha val="40000"/>
                    </a:schemeClr>
                  </a:outerShdw>
                </a:effectLst>
                <a:sym typeface="+mn-ea"/>
              </a:rPr>
              <a:t>.</a:t>
            </a:r>
          </a:p>
          <a:p>
            <a:pPr marL="285750" indent="-285750" algn="just">
              <a:lnSpc>
                <a:spcPct val="107000"/>
              </a:lnSpc>
              <a:spcAft>
                <a:spcPts val="600"/>
              </a:spcAft>
              <a:buFont typeface="Arial" panose="020B0604020202020204" pitchFamily="34" charset="0"/>
              <a:buChar char="•"/>
            </a:pPr>
            <a:r>
              <a:rPr lang="en-GB" sz="1600" b="1" dirty="0" err="1">
                <a:ln/>
                <a:solidFill>
                  <a:schemeClr val="tx1"/>
                </a:solidFill>
                <a:effectLst>
                  <a:outerShdw blurRad="38100" dist="19050" dir="2700000" algn="tl" rotWithShape="0">
                    <a:schemeClr val="dk1">
                      <a:alpha val="40000"/>
                    </a:schemeClr>
                  </a:outerShdw>
                </a:effectLst>
                <a:sym typeface="+mn-ea"/>
              </a:rPr>
              <a:t>Proba</a:t>
            </a:r>
            <a:r>
              <a:rPr lang="en-GB" sz="1600" b="1" dirty="0">
                <a:ln/>
                <a:solidFill>
                  <a:schemeClr val="tx1"/>
                </a:solidFill>
                <a:effectLst>
                  <a:outerShdw blurRad="38100" dist="19050" dir="2700000" algn="tl" rotWithShape="0">
                    <a:schemeClr val="dk1">
                      <a:alpha val="40000"/>
                    </a:schemeClr>
                  </a:outerShdw>
                </a:effectLst>
                <a:sym typeface="+mn-ea"/>
              </a:rPr>
              <a:t> </a:t>
            </a:r>
            <a:r>
              <a:rPr lang="en-GB" sz="1600" b="1" dirty="0" err="1">
                <a:ln/>
                <a:solidFill>
                  <a:schemeClr val="tx1"/>
                </a:solidFill>
                <a:effectLst>
                  <a:outerShdw blurRad="38100" dist="19050" dir="2700000" algn="tl" rotWithShape="0">
                    <a:schemeClr val="dk1">
                      <a:alpha val="40000"/>
                    </a:schemeClr>
                  </a:outerShdw>
                </a:effectLst>
                <a:sym typeface="+mn-ea"/>
              </a:rPr>
              <a:t>teoretică</a:t>
            </a:r>
            <a:r>
              <a:rPr lang="en-GB" sz="1600" dirty="0">
                <a:ln/>
                <a:solidFill>
                  <a:schemeClr val="tx1"/>
                </a:solidFill>
                <a:effectLst>
                  <a:outerShdw blurRad="38100" dist="19050" dir="2700000" algn="tl" rotWithShape="0">
                    <a:schemeClr val="dk1">
                      <a:alpha val="40000"/>
                    </a:schemeClr>
                  </a:outerShdw>
                </a:effectLst>
                <a:sym typeface="+mn-ea"/>
              </a:rPr>
              <a:t> </a:t>
            </a:r>
            <a:r>
              <a:rPr lang="en-GB" sz="1600" dirty="0" err="1">
                <a:ln/>
                <a:solidFill>
                  <a:schemeClr val="tx1"/>
                </a:solidFill>
                <a:effectLst>
                  <a:outerShdw blurRad="38100" dist="19050" dir="2700000" algn="tl" rotWithShape="0">
                    <a:schemeClr val="dk1">
                      <a:alpha val="40000"/>
                    </a:schemeClr>
                  </a:outerShdw>
                </a:effectLst>
                <a:sym typeface="+mn-ea"/>
              </a:rPr>
              <a:t>este</a:t>
            </a:r>
            <a:r>
              <a:rPr lang="en-GB" sz="1600" dirty="0">
                <a:ln/>
                <a:solidFill>
                  <a:schemeClr val="tx1"/>
                </a:solidFill>
                <a:effectLst>
                  <a:outerShdw blurRad="38100" dist="19050" dir="2700000" algn="tl" rotWithShape="0">
                    <a:schemeClr val="dk1">
                      <a:alpha val="40000"/>
                    </a:schemeClr>
                  </a:outerShdw>
                </a:effectLst>
                <a:sym typeface="+mn-ea"/>
              </a:rPr>
              <a:t> </a:t>
            </a:r>
            <a:r>
              <a:rPr lang="en-GB" sz="1600" dirty="0" err="1">
                <a:ln/>
                <a:solidFill>
                  <a:schemeClr val="tx1"/>
                </a:solidFill>
                <a:effectLst>
                  <a:outerShdw blurRad="38100" dist="19050" dir="2700000" algn="tl" rotWithShape="0">
                    <a:schemeClr val="dk1">
                      <a:alpha val="40000"/>
                    </a:schemeClr>
                  </a:outerShdw>
                </a:effectLst>
                <a:sym typeface="+mn-ea"/>
              </a:rPr>
              <a:t>susţinută</a:t>
            </a:r>
            <a:r>
              <a:rPr lang="en-GB" sz="1600" dirty="0">
                <a:ln/>
                <a:solidFill>
                  <a:schemeClr val="tx1"/>
                </a:solidFill>
                <a:effectLst>
                  <a:outerShdw blurRad="38100" dist="19050" dir="2700000" algn="tl" rotWithShape="0">
                    <a:schemeClr val="dk1">
                      <a:alpha val="40000"/>
                    </a:schemeClr>
                  </a:outerShdw>
                </a:effectLst>
                <a:sym typeface="+mn-ea"/>
              </a:rPr>
              <a:t> </a:t>
            </a:r>
            <a:r>
              <a:rPr lang="en-GB" sz="1600" dirty="0" err="1">
                <a:ln/>
                <a:solidFill>
                  <a:schemeClr val="tx1"/>
                </a:solidFill>
                <a:effectLst>
                  <a:outerShdw blurRad="38100" dist="19050" dir="2700000" algn="tl" rotWithShape="0">
                    <a:schemeClr val="dk1">
                      <a:alpha val="40000"/>
                    </a:schemeClr>
                  </a:outerShdw>
                </a:effectLst>
                <a:sym typeface="+mn-ea"/>
              </a:rPr>
              <a:t>în</a:t>
            </a:r>
            <a:r>
              <a:rPr lang="en-GB" sz="1600" dirty="0">
                <a:ln/>
                <a:solidFill>
                  <a:schemeClr val="tx1"/>
                </a:solidFill>
                <a:effectLst>
                  <a:outerShdw blurRad="38100" dist="19050" dir="2700000" algn="tl" rotWithShape="0">
                    <a:schemeClr val="dk1">
                      <a:alpha val="40000"/>
                    </a:schemeClr>
                  </a:outerShdw>
                </a:effectLst>
                <a:sym typeface="+mn-ea"/>
              </a:rPr>
              <a:t> </a:t>
            </a:r>
            <a:r>
              <a:rPr lang="en-GB" sz="1600" dirty="0" err="1">
                <a:ln/>
                <a:solidFill>
                  <a:schemeClr val="tx1"/>
                </a:solidFill>
                <a:effectLst>
                  <a:outerShdw blurRad="38100" dist="19050" dir="2700000" algn="tl" rotWithShape="0">
                    <a:schemeClr val="dk1">
                      <a:alpha val="40000"/>
                    </a:schemeClr>
                  </a:outerShdw>
                </a:effectLst>
                <a:sym typeface="+mn-ea"/>
              </a:rPr>
              <a:t>scris</a:t>
            </a:r>
            <a:r>
              <a:rPr lang="en-GB" sz="1600" dirty="0">
                <a:ln/>
                <a:solidFill>
                  <a:schemeClr val="tx1"/>
                </a:solidFill>
                <a:effectLst>
                  <a:outerShdw blurRad="38100" dist="19050" dir="2700000" algn="tl" rotWithShape="0">
                    <a:schemeClr val="dk1">
                      <a:alpha val="40000"/>
                    </a:schemeClr>
                  </a:outerShdw>
                </a:effectLst>
                <a:sym typeface="+mn-ea"/>
              </a:rPr>
              <a:t>, </a:t>
            </a:r>
            <a:r>
              <a:rPr lang="en-GB" sz="1600" dirty="0" err="1">
                <a:ln/>
                <a:solidFill>
                  <a:schemeClr val="tx1"/>
                </a:solidFill>
                <a:effectLst>
                  <a:outerShdw blurRad="38100" dist="19050" dir="2700000" algn="tl" rotWithShape="0">
                    <a:schemeClr val="dk1">
                      <a:alpha val="40000"/>
                    </a:schemeClr>
                  </a:outerShdw>
                </a:effectLst>
                <a:sym typeface="+mn-ea"/>
              </a:rPr>
              <a:t>fiind</a:t>
            </a:r>
            <a:r>
              <a:rPr lang="en-GB" sz="1600" dirty="0">
                <a:ln/>
                <a:solidFill>
                  <a:schemeClr val="tx1"/>
                </a:solidFill>
                <a:effectLst>
                  <a:outerShdw blurRad="38100" dist="19050" dir="2700000" algn="tl" rotWithShape="0">
                    <a:schemeClr val="dk1">
                      <a:alpha val="40000"/>
                    </a:schemeClr>
                  </a:outerShdw>
                </a:effectLst>
                <a:sym typeface="+mn-ea"/>
              </a:rPr>
              <a:t> de tip </a:t>
            </a:r>
            <a:r>
              <a:rPr lang="en-GB" sz="1600" dirty="0" err="1">
                <a:ln/>
                <a:solidFill>
                  <a:schemeClr val="tx1"/>
                </a:solidFill>
                <a:effectLst>
                  <a:outerShdw blurRad="38100" dist="19050" dir="2700000" algn="tl" rotWithShape="0">
                    <a:schemeClr val="dk1">
                      <a:alpha val="40000"/>
                    </a:schemeClr>
                  </a:outerShdw>
                </a:effectLst>
                <a:sym typeface="+mn-ea"/>
              </a:rPr>
              <a:t>grila</a:t>
            </a:r>
            <a:r>
              <a:rPr lang="en-GB" sz="1600" dirty="0">
                <a:ln/>
                <a:solidFill>
                  <a:schemeClr val="tx1"/>
                </a:solidFill>
                <a:effectLst>
                  <a:outerShdw blurRad="38100" dist="19050" dir="2700000" algn="tl" rotWithShape="0">
                    <a:schemeClr val="dk1">
                      <a:alpha val="40000"/>
                    </a:schemeClr>
                  </a:outerShdw>
                </a:effectLst>
                <a:sym typeface="+mn-ea"/>
              </a:rPr>
              <a:t>. </a:t>
            </a:r>
            <a:r>
              <a:rPr lang="en-GB" sz="1600" dirty="0" err="1">
                <a:ln/>
                <a:solidFill>
                  <a:schemeClr val="tx1"/>
                </a:solidFill>
                <a:effectLst>
                  <a:outerShdw blurRad="38100" dist="19050" dir="2700000" algn="tl" rotWithShape="0">
                    <a:schemeClr val="dk1">
                      <a:alpha val="40000"/>
                    </a:schemeClr>
                  </a:outerShdw>
                </a:effectLst>
                <a:sym typeface="+mn-ea"/>
              </a:rPr>
              <a:t>Testul</a:t>
            </a:r>
            <a:r>
              <a:rPr lang="en-GB" sz="1600" dirty="0">
                <a:ln/>
                <a:solidFill>
                  <a:schemeClr val="tx1"/>
                </a:solidFill>
                <a:effectLst>
                  <a:outerShdw blurRad="38100" dist="19050" dir="2700000" algn="tl" rotWithShape="0">
                    <a:schemeClr val="dk1">
                      <a:alpha val="40000"/>
                    </a:schemeClr>
                  </a:outerShdw>
                </a:effectLst>
                <a:sym typeface="+mn-ea"/>
              </a:rPr>
              <a:t> </a:t>
            </a:r>
            <a:r>
              <a:rPr lang="en-GB" sz="1600" dirty="0" err="1">
                <a:ln/>
                <a:solidFill>
                  <a:schemeClr val="tx1"/>
                </a:solidFill>
                <a:effectLst>
                  <a:outerShdw blurRad="38100" dist="19050" dir="2700000" algn="tl" rotWithShape="0">
                    <a:schemeClr val="dk1">
                      <a:alpha val="40000"/>
                    </a:schemeClr>
                  </a:outerShdw>
                </a:effectLst>
                <a:sym typeface="+mn-ea"/>
              </a:rPr>
              <a:t>va</a:t>
            </a:r>
            <a:r>
              <a:rPr lang="en-GB" sz="1600" dirty="0">
                <a:ln/>
                <a:solidFill>
                  <a:schemeClr val="tx1"/>
                </a:solidFill>
                <a:effectLst>
                  <a:outerShdw blurRad="38100" dist="19050" dir="2700000" algn="tl" rotWithShape="0">
                    <a:schemeClr val="dk1">
                      <a:alpha val="40000"/>
                    </a:schemeClr>
                  </a:outerShdw>
                </a:effectLst>
                <a:sym typeface="+mn-ea"/>
              </a:rPr>
              <a:t> </a:t>
            </a:r>
            <a:r>
              <a:rPr lang="en-GB" sz="1600" dirty="0" err="1">
                <a:ln/>
                <a:solidFill>
                  <a:schemeClr val="tx1"/>
                </a:solidFill>
                <a:effectLst>
                  <a:outerShdw blurRad="38100" dist="19050" dir="2700000" algn="tl" rotWithShape="0">
                    <a:schemeClr val="dk1">
                      <a:alpha val="40000"/>
                    </a:schemeClr>
                  </a:outerShdw>
                </a:effectLst>
                <a:sym typeface="+mn-ea"/>
              </a:rPr>
              <a:t>conţine</a:t>
            </a:r>
            <a:r>
              <a:rPr lang="en-GB" sz="1600" dirty="0">
                <a:ln/>
                <a:solidFill>
                  <a:schemeClr val="tx1"/>
                </a:solidFill>
                <a:effectLst>
                  <a:outerShdw blurRad="38100" dist="19050" dir="2700000" algn="tl" rotWithShape="0">
                    <a:schemeClr val="dk1">
                      <a:alpha val="40000"/>
                    </a:schemeClr>
                  </a:outerShdw>
                </a:effectLst>
                <a:sym typeface="+mn-ea"/>
              </a:rPr>
              <a:t> 20 de </a:t>
            </a:r>
            <a:r>
              <a:rPr lang="en-GB" sz="1600" dirty="0" err="1">
                <a:ln/>
                <a:solidFill>
                  <a:schemeClr val="tx1"/>
                </a:solidFill>
                <a:effectLst>
                  <a:outerShdw blurRad="38100" dist="19050" dir="2700000" algn="tl" rotWithShape="0">
                    <a:schemeClr val="dk1">
                      <a:alpha val="40000"/>
                    </a:schemeClr>
                  </a:outerShdw>
                </a:effectLst>
                <a:sym typeface="+mn-ea"/>
              </a:rPr>
              <a:t>întrebări</a:t>
            </a:r>
            <a:r>
              <a:rPr lang="en-GB" sz="1600" dirty="0">
                <a:ln/>
                <a:solidFill>
                  <a:schemeClr val="tx1"/>
                </a:solidFill>
                <a:effectLst>
                  <a:outerShdw blurRad="38100" dist="19050" dir="2700000" algn="tl" rotWithShape="0">
                    <a:schemeClr val="dk1">
                      <a:alpha val="40000"/>
                    </a:schemeClr>
                  </a:outerShdw>
                </a:effectLst>
                <a:sym typeface="+mn-ea"/>
              </a:rPr>
              <a:t> cu </a:t>
            </a:r>
            <a:r>
              <a:rPr lang="en-GB" sz="1600" dirty="0" err="1">
                <a:ln/>
                <a:solidFill>
                  <a:schemeClr val="tx1"/>
                </a:solidFill>
                <a:effectLst>
                  <a:outerShdw blurRad="38100" dist="19050" dir="2700000" algn="tl" rotWithShape="0">
                    <a:schemeClr val="dk1">
                      <a:alpha val="40000"/>
                    </a:schemeClr>
                  </a:outerShdw>
                </a:effectLst>
                <a:sym typeface="+mn-ea"/>
              </a:rPr>
              <a:t>unul</a:t>
            </a:r>
            <a:r>
              <a:rPr lang="en-GB" sz="1600" dirty="0">
                <a:ln/>
                <a:solidFill>
                  <a:schemeClr val="tx1"/>
                </a:solidFill>
                <a:effectLst>
                  <a:outerShdw blurRad="38100" dist="19050" dir="2700000" algn="tl" rotWithShape="0">
                    <a:schemeClr val="dk1">
                      <a:alpha val="40000"/>
                    </a:schemeClr>
                  </a:outerShdw>
                </a:effectLst>
                <a:sym typeface="+mn-ea"/>
              </a:rPr>
              <a:t>, </a:t>
            </a:r>
            <a:r>
              <a:rPr lang="en-GB" sz="1600" dirty="0" err="1">
                <a:ln/>
                <a:solidFill>
                  <a:schemeClr val="tx1"/>
                </a:solidFill>
                <a:effectLst>
                  <a:outerShdw blurRad="38100" dist="19050" dir="2700000" algn="tl" rotWithShape="0">
                    <a:schemeClr val="dk1">
                      <a:alpha val="40000"/>
                    </a:schemeClr>
                  </a:outerShdw>
                </a:effectLst>
                <a:sym typeface="+mn-ea"/>
              </a:rPr>
              <a:t>două</a:t>
            </a:r>
            <a:r>
              <a:rPr lang="en-GB" sz="1600" dirty="0">
                <a:ln/>
                <a:solidFill>
                  <a:schemeClr val="tx1"/>
                </a:solidFill>
                <a:effectLst>
                  <a:outerShdw blurRad="38100" dist="19050" dir="2700000" algn="tl" rotWithShape="0">
                    <a:schemeClr val="dk1">
                      <a:alpha val="40000"/>
                    </a:schemeClr>
                  </a:outerShdw>
                </a:effectLst>
                <a:sym typeface="+mn-ea"/>
              </a:rPr>
              <a:t> </a:t>
            </a:r>
            <a:r>
              <a:rPr lang="en-GB" sz="1600" dirty="0" err="1">
                <a:ln/>
                <a:solidFill>
                  <a:schemeClr val="tx1"/>
                </a:solidFill>
                <a:effectLst>
                  <a:outerShdw blurRad="38100" dist="19050" dir="2700000" algn="tl" rotWithShape="0">
                    <a:schemeClr val="dk1">
                      <a:alpha val="40000"/>
                    </a:schemeClr>
                  </a:outerShdw>
                </a:effectLst>
                <a:sym typeface="+mn-ea"/>
              </a:rPr>
              <a:t>sau</a:t>
            </a:r>
            <a:r>
              <a:rPr lang="en-GB" sz="1600" dirty="0">
                <a:ln/>
                <a:solidFill>
                  <a:schemeClr val="tx1"/>
                </a:solidFill>
                <a:effectLst>
                  <a:outerShdw blurRad="38100" dist="19050" dir="2700000" algn="tl" rotWithShape="0">
                    <a:schemeClr val="dk1">
                      <a:alpha val="40000"/>
                    </a:schemeClr>
                  </a:outerShdw>
                </a:effectLst>
                <a:sym typeface="+mn-ea"/>
              </a:rPr>
              <a:t> </a:t>
            </a:r>
            <a:r>
              <a:rPr lang="en-GB" sz="1600" dirty="0" err="1">
                <a:ln/>
                <a:solidFill>
                  <a:schemeClr val="tx1"/>
                </a:solidFill>
                <a:effectLst>
                  <a:outerShdw blurRad="38100" dist="19050" dir="2700000" algn="tl" rotWithShape="0">
                    <a:schemeClr val="dk1">
                      <a:alpha val="40000"/>
                    </a:schemeClr>
                  </a:outerShdw>
                </a:effectLst>
                <a:sym typeface="+mn-ea"/>
              </a:rPr>
              <a:t>trei</a:t>
            </a:r>
            <a:r>
              <a:rPr lang="en-GB" sz="1600" dirty="0">
                <a:ln/>
                <a:solidFill>
                  <a:schemeClr val="tx1"/>
                </a:solidFill>
                <a:effectLst>
                  <a:outerShdw blurRad="38100" dist="19050" dir="2700000" algn="tl" rotWithShape="0">
                    <a:schemeClr val="dk1">
                      <a:alpha val="40000"/>
                    </a:schemeClr>
                  </a:outerShdw>
                </a:effectLst>
                <a:sym typeface="+mn-ea"/>
              </a:rPr>
              <a:t> </a:t>
            </a:r>
            <a:r>
              <a:rPr lang="en-GB" sz="1600" dirty="0" err="1">
                <a:ln/>
                <a:solidFill>
                  <a:schemeClr val="tx1"/>
                </a:solidFill>
                <a:effectLst>
                  <a:outerShdw blurRad="38100" dist="19050" dir="2700000" algn="tl" rotWithShape="0">
                    <a:schemeClr val="dk1">
                      <a:alpha val="40000"/>
                    </a:schemeClr>
                  </a:outerShdw>
                </a:effectLst>
                <a:sym typeface="+mn-ea"/>
              </a:rPr>
              <a:t>răspunsuri</a:t>
            </a:r>
            <a:r>
              <a:rPr lang="en-GB" sz="1600" dirty="0">
                <a:ln/>
                <a:solidFill>
                  <a:schemeClr val="tx1"/>
                </a:solidFill>
                <a:effectLst>
                  <a:outerShdw blurRad="38100" dist="19050" dir="2700000" algn="tl" rotWithShape="0">
                    <a:schemeClr val="dk1">
                      <a:alpha val="40000"/>
                    </a:schemeClr>
                  </a:outerShdw>
                </a:effectLst>
                <a:sym typeface="+mn-ea"/>
              </a:rPr>
              <a:t> </a:t>
            </a:r>
            <a:r>
              <a:rPr lang="en-GB" sz="1600" dirty="0" err="1">
                <a:ln/>
                <a:solidFill>
                  <a:schemeClr val="tx1"/>
                </a:solidFill>
                <a:effectLst>
                  <a:outerShdw blurRad="38100" dist="19050" dir="2700000" algn="tl" rotWithShape="0">
                    <a:schemeClr val="dk1">
                      <a:alpha val="40000"/>
                    </a:schemeClr>
                  </a:outerShdw>
                </a:effectLst>
                <a:sym typeface="+mn-ea"/>
              </a:rPr>
              <a:t>corecte</a:t>
            </a:r>
            <a:r>
              <a:rPr lang="en-GB" sz="1600" dirty="0">
                <a:ln/>
                <a:solidFill>
                  <a:schemeClr val="tx1"/>
                </a:solidFill>
                <a:effectLst>
                  <a:outerShdw blurRad="38100" dist="19050" dir="2700000" algn="tl" rotWithShape="0">
                    <a:schemeClr val="dk1">
                      <a:alpha val="40000"/>
                    </a:schemeClr>
                  </a:outerShdw>
                </a:effectLst>
                <a:sym typeface="+mn-ea"/>
              </a:rPr>
              <a:t>. </a:t>
            </a:r>
            <a:r>
              <a:rPr lang="en-GB" sz="1600" dirty="0" err="1">
                <a:ln/>
                <a:solidFill>
                  <a:schemeClr val="tx1"/>
                </a:solidFill>
                <a:effectLst>
                  <a:outerShdw blurRad="38100" dist="19050" dir="2700000" algn="tl" rotWithShape="0">
                    <a:schemeClr val="dk1">
                      <a:alpha val="40000"/>
                    </a:schemeClr>
                  </a:outerShdw>
                </a:effectLst>
                <a:sym typeface="+mn-ea"/>
              </a:rPr>
              <a:t>Vor</a:t>
            </a:r>
            <a:r>
              <a:rPr lang="en-GB" sz="1600" dirty="0">
                <a:ln/>
                <a:solidFill>
                  <a:schemeClr val="tx1"/>
                </a:solidFill>
                <a:effectLst>
                  <a:outerShdw blurRad="38100" dist="19050" dir="2700000" algn="tl" rotWithShape="0">
                    <a:schemeClr val="dk1">
                      <a:alpha val="40000"/>
                    </a:schemeClr>
                  </a:outerShdw>
                </a:effectLst>
                <a:sym typeface="+mn-ea"/>
              </a:rPr>
              <a:t> fi </a:t>
            </a:r>
            <a:r>
              <a:rPr lang="en-GB" sz="1600" dirty="0" err="1">
                <a:ln/>
                <a:solidFill>
                  <a:schemeClr val="tx1"/>
                </a:solidFill>
                <a:effectLst>
                  <a:outerShdw blurRad="38100" dist="19050" dir="2700000" algn="tl" rotWithShape="0">
                    <a:schemeClr val="dk1">
                      <a:alpha val="40000"/>
                    </a:schemeClr>
                  </a:outerShdw>
                </a:effectLst>
                <a:sym typeface="+mn-ea"/>
              </a:rPr>
              <a:t>intocmite</a:t>
            </a:r>
            <a:r>
              <a:rPr lang="en-GB" sz="1600" dirty="0">
                <a:ln/>
                <a:solidFill>
                  <a:schemeClr val="tx1"/>
                </a:solidFill>
                <a:effectLst>
                  <a:outerShdw blurRad="38100" dist="19050" dir="2700000" algn="tl" rotWithShape="0">
                    <a:schemeClr val="dk1">
                      <a:alpha val="40000"/>
                    </a:schemeClr>
                  </a:outerShdw>
                </a:effectLst>
                <a:sym typeface="+mn-ea"/>
              </a:rPr>
              <a:t> 5 </a:t>
            </a:r>
            <a:r>
              <a:rPr lang="en-GB" sz="1600" dirty="0" err="1">
                <a:ln/>
                <a:solidFill>
                  <a:schemeClr val="tx1"/>
                </a:solidFill>
                <a:effectLst>
                  <a:outerShdw blurRad="38100" dist="19050" dir="2700000" algn="tl" rotWithShape="0">
                    <a:schemeClr val="dk1">
                      <a:alpha val="40000"/>
                    </a:schemeClr>
                  </a:outerShdw>
                </a:effectLst>
                <a:sym typeface="+mn-ea"/>
              </a:rPr>
              <a:t>variante</a:t>
            </a:r>
            <a:r>
              <a:rPr lang="en-GB" sz="1600" dirty="0">
                <a:ln/>
                <a:solidFill>
                  <a:schemeClr val="tx1"/>
                </a:solidFill>
                <a:effectLst>
                  <a:outerShdw blurRad="38100" dist="19050" dir="2700000" algn="tl" rotWithShape="0">
                    <a:schemeClr val="dk1">
                      <a:alpha val="40000"/>
                    </a:schemeClr>
                  </a:outerShdw>
                </a:effectLst>
                <a:sym typeface="+mn-ea"/>
              </a:rPr>
              <a:t> de </a:t>
            </a:r>
            <a:r>
              <a:rPr lang="en-GB" sz="1600" dirty="0" err="1">
                <a:ln/>
                <a:solidFill>
                  <a:schemeClr val="tx1"/>
                </a:solidFill>
                <a:effectLst>
                  <a:outerShdw blurRad="38100" dist="19050" dir="2700000" algn="tl" rotWithShape="0">
                    <a:schemeClr val="dk1">
                      <a:alpha val="40000"/>
                    </a:schemeClr>
                  </a:outerShdw>
                </a:effectLst>
                <a:sym typeface="+mn-ea"/>
              </a:rPr>
              <a:t>subiecte</a:t>
            </a:r>
            <a:r>
              <a:rPr lang="en-GB" sz="1600" dirty="0">
                <a:ln/>
                <a:solidFill>
                  <a:schemeClr val="tx1"/>
                </a:solidFill>
                <a:effectLst>
                  <a:outerShdw blurRad="38100" dist="19050" dir="2700000" algn="tl" rotWithShape="0">
                    <a:schemeClr val="dk1">
                      <a:alpha val="40000"/>
                    </a:schemeClr>
                  </a:outerShdw>
                </a:effectLst>
                <a:sym typeface="+mn-ea"/>
              </a:rPr>
              <a:t> din care se </a:t>
            </a:r>
            <a:r>
              <a:rPr lang="en-GB" sz="1600" dirty="0" err="1">
                <a:ln/>
                <a:solidFill>
                  <a:schemeClr val="tx1"/>
                </a:solidFill>
                <a:effectLst>
                  <a:outerShdw blurRad="38100" dist="19050" dir="2700000" algn="tl" rotWithShape="0">
                    <a:schemeClr val="dk1">
                      <a:alpha val="40000"/>
                    </a:schemeClr>
                  </a:outerShdw>
                </a:effectLst>
                <a:sym typeface="+mn-ea"/>
              </a:rPr>
              <a:t>va</a:t>
            </a:r>
            <a:r>
              <a:rPr lang="en-GB" sz="1600" dirty="0">
                <a:ln/>
                <a:solidFill>
                  <a:schemeClr val="tx1"/>
                </a:solidFill>
                <a:effectLst>
                  <a:outerShdw blurRad="38100" dist="19050" dir="2700000" algn="tl" rotWithShape="0">
                    <a:schemeClr val="dk1">
                      <a:alpha val="40000"/>
                    </a:schemeClr>
                  </a:outerShdw>
                </a:effectLst>
                <a:sym typeface="+mn-ea"/>
              </a:rPr>
              <a:t> </a:t>
            </a:r>
            <a:r>
              <a:rPr lang="en-GB" sz="1600" dirty="0" err="1">
                <a:ln/>
                <a:solidFill>
                  <a:schemeClr val="tx1"/>
                </a:solidFill>
                <a:effectLst>
                  <a:outerShdw blurRad="38100" dist="19050" dir="2700000" algn="tl" rotWithShape="0">
                    <a:schemeClr val="dk1">
                      <a:alpha val="40000"/>
                    </a:schemeClr>
                  </a:outerShdw>
                </a:effectLst>
                <a:sym typeface="+mn-ea"/>
              </a:rPr>
              <a:t>extrage</a:t>
            </a:r>
            <a:r>
              <a:rPr lang="en-GB" sz="1600" dirty="0">
                <a:ln/>
                <a:solidFill>
                  <a:schemeClr val="tx1"/>
                </a:solidFill>
                <a:effectLst>
                  <a:outerShdw blurRad="38100" dist="19050" dir="2700000" algn="tl" rotWithShape="0">
                    <a:schemeClr val="dk1">
                      <a:alpha val="40000"/>
                    </a:schemeClr>
                  </a:outerShdw>
                </a:effectLst>
                <a:sym typeface="+mn-ea"/>
              </a:rPr>
              <a:t> o </a:t>
            </a:r>
            <a:r>
              <a:rPr lang="en-GB" sz="1600" dirty="0" err="1">
                <a:ln/>
                <a:solidFill>
                  <a:schemeClr val="tx1"/>
                </a:solidFill>
                <a:effectLst>
                  <a:outerShdw blurRad="38100" dist="19050" dir="2700000" algn="tl" rotWithShape="0">
                    <a:schemeClr val="dk1">
                      <a:alpha val="40000"/>
                    </a:schemeClr>
                  </a:outerShdw>
                </a:effectLst>
                <a:sym typeface="+mn-ea"/>
              </a:rPr>
              <a:t>varianta</a:t>
            </a:r>
            <a:r>
              <a:rPr lang="en-GB" sz="1600" dirty="0">
                <a:ln/>
                <a:solidFill>
                  <a:schemeClr val="tx1"/>
                </a:solidFill>
                <a:effectLst>
                  <a:outerShdw blurRad="38100" dist="19050" dir="2700000" algn="tl" rotWithShape="0">
                    <a:schemeClr val="dk1">
                      <a:alpha val="40000"/>
                    </a:schemeClr>
                  </a:outerShdw>
                </a:effectLst>
                <a:sym typeface="+mn-ea"/>
              </a:rPr>
              <a:t> </a:t>
            </a:r>
            <a:r>
              <a:rPr lang="en-GB" sz="1600" dirty="0" err="1">
                <a:ln/>
                <a:solidFill>
                  <a:schemeClr val="tx1"/>
                </a:solidFill>
                <a:effectLst>
                  <a:outerShdw blurRad="38100" dist="19050" dir="2700000" algn="tl" rotWithShape="0">
                    <a:schemeClr val="dk1">
                      <a:alpha val="40000"/>
                    </a:schemeClr>
                  </a:outerShdw>
                </a:effectLst>
                <a:sym typeface="+mn-ea"/>
              </a:rPr>
              <a:t>inainte</a:t>
            </a:r>
            <a:r>
              <a:rPr lang="en-GB" sz="1600" dirty="0">
                <a:ln/>
                <a:solidFill>
                  <a:schemeClr val="tx1"/>
                </a:solidFill>
                <a:effectLst>
                  <a:outerShdw blurRad="38100" dist="19050" dir="2700000" algn="tl" rotWithShape="0">
                    <a:schemeClr val="dk1">
                      <a:alpha val="40000"/>
                    </a:schemeClr>
                  </a:outerShdw>
                </a:effectLst>
                <a:sym typeface="+mn-ea"/>
              </a:rPr>
              <a:t> de </a:t>
            </a:r>
            <a:r>
              <a:rPr lang="en-GB" sz="1600" dirty="0" err="1">
                <a:ln/>
                <a:solidFill>
                  <a:schemeClr val="tx1"/>
                </a:solidFill>
                <a:effectLst>
                  <a:outerShdw blurRad="38100" dist="19050" dir="2700000" algn="tl" rotWithShape="0">
                    <a:schemeClr val="dk1">
                      <a:alpha val="40000"/>
                    </a:schemeClr>
                  </a:outerShdw>
                </a:effectLst>
                <a:sym typeface="+mn-ea"/>
              </a:rPr>
              <a:t>inceperea</a:t>
            </a:r>
            <a:r>
              <a:rPr lang="en-GB" sz="1600" dirty="0">
                <a:ln/>
                <a:solidFill>
                  <a:schemeClr val="tx1"/>
                </a:solidFill>
                <a:effectLst>
                  <a:outerShdw blurRad="38100" dist="19050" dir="2700000" algn="tl" rotWithShape="0">
                    <a:schemeClr val="dk1">
                      <a:alpha val="40000"/>
                    </a:schemeClr>
                  </a:outerShdw>
                </a:effectLst>
                <a:sym typeface="+mn-ea"/>
              </a:rPr>
              <a:t> </a:t>
            </a:r>
            <a:r>
              <a:rPr lang="en-GB" sz="1600" dirty="0" err="1">
                <a:ln/>
                <a:solidFill>
                  <a:schemeClr val="tx1"/>
                </a:solidFill>
                <a:effectLst>
                  <a:outerShdw blurRad="38100" dist="19050" dir="2700000" algn="tl" rotWithShape="0">
                    <a:schemeClr val="dk1">
                      <a:alpha val="40000"/>
                    </a:schemeClr>
                  </a:outerShdw>
                </a:effectLst>
                <a:sym typeface="+mn-ea"/>
              </a:rPr>
              <a:t>examenului</a:t>
            </a:r>
            <a:r>
              <a:rPr lang="en-GB" sz="1400" dirty="0">
                <a:ln/>
                <a:solidFill>
                  <a:schemeClr val="tx1"/>
                </a:solidFill>
                <a:effectLst>
                  <a:outerShdw blurRad="38100" dist="19050" dir="2700000" algn="tl" rotWithShape="0">
                    <a:schemeClr val="dk1">
                      <a:alpha val="40000"/>
                    </a:schemeClr>
                  </a:outerShdw>
                </a:effectLst>
                <a:sym typeface="+mn-ea"/>
              </a:rPr>
              <a:t>.</a:t>
            </a:r>
          </a:p>
          <a:p>
            <a:pPr marL="285750" indent="-285750" algn="just">
              <a:lnSpc>
                <a:spcPct val="107000"/>
              </a:lnSpc>
              <a:spcAft>
                <a:spcPts val="600"/>
              </a:spcAft>
              <a:buFont typeface="Arial" panose="020B0604020202020204" pitchFamily="34" charset="0"/>
              <a:buChar char="•"/>
            </a:pPr>
            <a:r>
              <a:rPr lang="en-GB" sz="1600" b="1" dirty="0" err="1">
                <a:ln/>
                <a:solidFill>
                  <a:schemeClr val="tx1"/>
                </a:solidFill>
                <a:effectLst>
                  <a:outerShdw blurRad="38100" dist="19050" dir="2700000" algn="tl" rotWithShape="0">
                    <a:schemeClr val="dk1">
                      <a:alpha val="40000"/>
                    </a:schemeClr>
                  </a:outerShdw>
                </a:effectLst>
                <a:sym typeface="+mn-ea"/>
              </a:rPr>
              <a:t>Proba</a:t>
            </a:r>
            <a:r>
              <a:rPr lang="en-GB" sz="1600" b="1" dirty="0">
                <a:ln/>
                <a:solidFill>
                  <a:schemeClr val="tx1"/>
                </a:solidFill>
                <a:effectLst>
                  <a:outerShdw blurRad="38100" dist="19050" dir="2700000" algn="tl" rotWithShape="0">
                    <a:schemeClr val="dk1">
                      <a:alpha val="40000"/>
                    </a:schemeClr>
                  </a:outerShdw>
                </a:effectLst>
                <a:sym typeface="+mn-ea"/>
              </a:rPr>
              <a:t> </a:t>
            </a:r>
            <a:r>
              <a:rPr lang="en-GB" sz="1600" b="1" dirty="0" err="1">
                <a:ln/>
                <a:solidFill>
                  <a:schemeClr val="tx1"/>
                </a:solidFill>
                <a:effectLst>
                  <a:outerShdw blurRad="38100" dist="19050" dir="2700000" algn="tl" rotWithShape="0">
                    <a:schemeClr val="dk1">
                      <a:alpha val="40000"/>
                    </a:schemeClr>
                  </a:outerShdw>
                </a:effectLst>
                <a:sym typeface="+mn-ea"/>
              </a:rPr>
              <a:t>practică</a:t>
            </a:r>
            <a:r>
              <a:rPr lang="en-GB" sz="1600" dirty="0">
                <a:ln/>
                <a:solidFill>
                  <a:schemeClr val="tx1"/>
                </a:solidFill>
                <a:effectLst>
                  <a:outerShdw blurRad="38100" dist="19050" dir="2700000" algn="tl" rotWithShape="0">
                    <a:schemeClr val="dk1">
                      <a:alpha val="40000"/>
                    </a:schemeClr>
                  </a:outerShdw>
                </a:effectLst>
                <a:sym typeface="+mn-ea"/>
              </a:rPr>
              <a:t> –</a:t>
            </a:r>
            <a:r>
              <a:rPr lang="en-GB" sz="1600" dirty="0" err="1">
                <a:ln/>
                <a:solidFill>
                  <a:schemeClr val="tx1"/>
                </a:solidFill>
                <a:effectLst>
                  <a:outerShdw blurRad="38100" dist="19050" dir="2700000" algn="tl" rotWithShape="0">
                    <a:schemeClr val="dk1">
                      <a:alpha val="40000"/>
                    </a:schemeClr>
                  </a:outerShdw>
                </a:effectLst>
                <a:sym typeface="+mn-ea"/>
              </a:rPr>
              <a:t>cursantii</a:t>
            </a:r>
            <a:r>
              <a:rPr lang="en-GB" sz="1600" dirty="0">
                <a:ln/>
                <a:solidFill>
                  <a:schemeClr val="tx1"/>
                </a:solidFill>
                <a:effectLst>
                  <a:outerShdw blurRad="38100" dist="19050" dir="2700000" algn="tl" rotWithShape="0">
                    <a:schemeClr val="dk1">
                      <a:alpha val="40000"/>
                    </a:schemeClr>
                  </a:outerShdw>
                </a:effectLst>
                <a:sym typeface="+mn-ea"/>
              </a:rPr>
              <a:t> </a:t>
            </a:r>
            <a:r>
              <a:rPr lang="en-GB" sz="1600" dirty="0" err="1">
                <a:ln/>
                <a:solidFill>
                  <a:schemeClr val="tx1"/>
                </a:solidFill>
                <a:effectLst>
                  <a:outerShdw blurRad="38100" dist="19050" dir="2700000" algn="tl" rotWithShape="0">
                    <a:schemeClr val="dk1">
                      <a:alpha val="40000"/>
                    </a:schemeClr>
                  </a:outerShdw>
                </a:effectLst>
                <a:sym typeface="+mn-ea"/>
              </a:rPr>
              <a:t>vor</a:t>
            </a:r>
            <a:r>
              <a:rPr lang="en-GB" sz="1600" dirty="0">
                <a:ln/>
                <a:solidFill>
                  <a:schemeClr val="tx1"/>
                </a:solidFill>
                <a:effectLst>
                  <a:outerShdw blurRad="38100" dist="19050" dir="2700000" algn="tl" rotWithShape="0">
                    <a:schemeClr val="dk1">
                      <a:alpha val="40000"/>
                    </a:schemeClr>
                  </a:outerShdw>
                </a:effectLst>
                <a:sym typeface="+mn-ea"/>
              </a:rPr>
              <a:t> </a:t>
            </a:r>
            <a:r>
              <a:rPr lang="en-GB" sz="1600" dirty="0" err="1">
                <a:ln/>
                <a:solidFill>
                  <a:schemeClr val="tx1"/>
                </a:solidFill>
                <a:effectLst>
                  <a:outerShdw blurRad="38100" dist="19050" dir="2700000" algn="tl" rotWithShape="0">
                    <a:schemeClr val="dk1">
                      <a:alpha val="40000"/>
                    </a:schemeClr>
                  </a:outerShdw>
                </a:effectLst>
                <a:sym typeface="+mn-ea"/>
              </a:rPr>
              <a:t>executa</a:t>
            </a:r>
            <a:r>
              <a:rPr lang="en-GB" sz="1600" dirty="0">
                <a:ln/>
                <a:solidFill>
                  <a:schemeClr val="tx1"/>
                </a:solidFill>
                <a:effectLst>
                  <a:outerShdw blurRad="38100" dist="19050" dir="2700000" algn="tl" rotWithShape="0">
                    <a:schemeClr val="dk1">
                      <a:alpha val="40000"/>
                    </a:schemeClr>
                  </a:outerShdw>
                </a:effectLst>
                <a:sym typeface="+mn-ea"/>
              </a:rPr>
              <a:t> </a:t>
            </a:r>
            <a:r>
              <a:rPr lang="en-GB" sz="1600" dirty="0" err="1">
                <a:ln/>
                <a:solidFill>
                  <a:schemeClr val="tx1"/>
                </a:solidFill>
                <a:effectLst>
                  <a:outerShdw blurRad="38100" dist="19050" dir="2700000" algn="tl" rotWithShape="0">
                    <a:schemeClr val="dk1">
                      <a:alpha val="40000"/>
                    </a:schemeClr>
                  </a:outerShdw>
                </a:effectLst>
                <a:sym typeface="+mn-ea"/>
              </a:rPr>
              <a:t>practic</a:t>
            </a:r>
            <a:r>
              <a:rPr lang="en-GB" sz="1600" dirty="0">
                <a:ln/>
                <a:solidFill>
                  <a:schemeClr val="tx1"/>
                </a:solidFill>
                <a:effectLst>
                  <a:outerShdw blurRad="38100" dist="19050" dir="2700000" algn="tl" rotWithShape="0">
                    <a:schemeClr val="dk1">
                      <a:alpha val="40000"/>
                    </a:schemeClr>
                  </a:outerShdw>
                </a:effectLst>
                <a:sym typeface="+mn-ea"/>
              </a:rPr>
              <a:t> </a:t>
            </a:r>
            <a:r>
              <a:rPr lang="en-GB" sz="1600" dirty="0" err="1">
                <a:ln/>
                <a:solidFill>
                  <a:schemeClr val="tx1"/>
                </a:solidFill>
                <a:effectLst>
                  <a:outerShdw blurRad="38100" dist="19050" dir="2700000" algn="tl" rotWithShape="0">
                    <a:schemeClr val="dk1">
                      <a:alpha val="40000"/>
                    </a:schemeClr>
                  </a:outerShdw>
                </a:effectLst>
                <a:sym typeface="+mn-ea"/>
              </a:rPr>
              <a:t>proba</a:t>
            </a:r>
            <a:r>
              <a:rPr lang="en-GB" sz="1600" dirty="0">
                <a:ln/>
                <a:solidFill>
                  <a:schemeClr val="tx1"/>
                </a:solidFill>
                <a:effectLst>
                  <a:outerShdw blurRad="38100" dist="19050" dir="2700000" algn="tl" rotWithShape="0">
                    <a:schemeClr val="dk1">
                      <a:alpha val="40000"/>
                    </a:schemeClr>
                  </a:outerShdw>
                </a:effectLst>
                <a:sym typeface="+mn-ea"/>
              </a:rPr>
              <a:t> </a:t>
            </a:r>
            <a:r>
              <a:rPr lang="en-GB" sz="1600" dirty="0" err="1">
                <a:ln/>
                <a:solidFill>
                  <a:schemeClr val="tx1"/>
                </a:solidFill>
                <a:effectLst>
                  <a:outerShdw blurRad="38100" dist="19050" dir="2700000" algn="tl" rotWithShape="0">
                    <a:schemeClr val="dk1">
                      <a:alpha val="40000"/>
                    </a:schemeClr>
                  </a:outerShdw>
                </a:effectLst>
                <a:sym typeface="+mn-ea"/>
              </a:rPr>
              <a:t>inscrisa</a:t>
            </a:r>
            <a:r>
              <a:rPr lang="en-GB" sz="1600" dirty="0">
                <a:ln/>
                <a:solidFill>
                  <a:schemeClr val="tx1"/>
                </a:solidFill>
                <a:effectLst>
                  <a:outerShdw blurRad="38100" dist="19050" dir="2700000" algn="tl" rotWithShape="0">
                    <a:schemeClr val="dk1">
                      <a:alpha val="40000"/>
                    </a:schemeClr>
                  </a:outerShdw>
                </a:effectLst>
                <a:sym typeface="+mn-ea"/>
              </a:rPr>
              <a:t> </a:t>
            </a:r>
            <a:r>
              <a:rPr lang="en-GB" sz="1600" dirty="0" err="1">
                <a:ln/>
                <a:solidFill>
                  <a:schemeClr val="tx1"/>
                </a:solidFill>
                <a:effectLst>
                  <a:outerShdw blurRad="38100" dist="19050" dir="2700000" algn="tl" rotWithShape="0">
                    <a:schemeClr val="dk1">
                      <a:alpha val="40000"/>
                    </a:schemeClr>
                  </a:outerShdw>
                </a:effectLst>
                <a:sym typeface="+mn-ea"/>
              </a:rPr>
              <a:t>pe</a:t>
            </a:r>
            <a:r>
              <a:rPr lang="en-GB" sz="1600" dirty="0">
                <a:ln/>
                <a:solidFill>
                  <a:schemeClr val="tx1"/>
                </a:solidFill>
                <a:effectLst>
                  <a:outerShdw blurRad="38100" dist="19050" dir="2700000" algn="tl" rotWithShape="0">
                    <a:schemeClr val="dk1">
                      <a:alpha val="40000"/>
                    </a:schemeClr>
                  </a:outerShdw>
                </a:effectLst>
                <a:sym typeface="+mn-ea"/>
              </a:rPr>
              <a:t> </a:t>
            </a:r>
            <a:r>
              <a:rPr lang="en-GB" sz="1600" dirty="0" err="1">
                <a:ln/>
                <a:solidFill>
                  <a:schemeClr val="tx1"/>
                </a:solidFill>
                <a:effectLst>
                  <a:outerShdw blurRad="38100" dist="19050" dir="2700000" algn="tl" rotWithShape="0">
                    <a:schemeClr val="dk1">
                      <a:alpha val="40000"/>
                    </a:schemeClr>
                  </a:outerShdw>
                </a:effectLst>
                <a:sym typeface="+mn-ea"/>
              </a:rPr>
              <a:t>biletul</a:t>
            </a:r>
            <a:r>
              <a:rPr lang="en-GB" sz="1600" dirty="0">
                <a:ln/>
                <a:solidFill>
                  <a:schemeClr val="tx1"/>
                </a:solidFill>
                <a:effectLst>
                  <a:outerShdw blurRad="38100" dist="19050" dir="2700000" algn="tl" rotWithShape="0">
                    <a:schemeClr val="dk1">
                      <a:alpha val="40000"/>
                    </a:schemeClr>
                  </a:outerShdw>
                </a:effectLst>
                <a:sym typeface="+mn-ea"/>
              </a:rPr>
              <a:t> extras </a:t>
            </a:r>
            <a:r>
              <a:rPr lang="en-GB" sz="1600" dirty="0" err="1">
                <a:ln/>
                <a:solidFill>
                  <a:schemeClr val="tx1"/>
                </a:solidFill>
                <a:effectLst>
                  <a:outerShdw blurRad="38100" dist="19050" dir="2700000" algn="tl" rotWithShape="0">
                    <a:schemeClr val="dk1">
                      <a:alpha val="40000"/>
                    </a:schemeClr>
                  </a:outerShdw>
                </a:effectLst>
                <a:sym typeface="+mn-ea"/>
              </a:rPr>
              <a:t>conceput</a:t>
            </a:r>
            <a:r>
              <a:rPr lang="en-GB" sz="1600" dirty="0">
                <a:ln/>
                <a:solidFill>
                  <a:schemeClr val="tx1"/>
                </a:solidFill>
                <a:effectLst>
                  <a:outerShdw blurRad="38100" dist="19050" dir="2700000" algn="tl" rotWithShape="0">
                    <a:schemeClr val="dk1">
                      <a:alpha val="40000"/>
                    </a:schemeClr>
                  </a:outerShdw>
                </a:effectLst>
                <a:sym typeface="+mn-ea"/>
              </a:rPr>
              <a:t> special </a:t>
            </a:r>
            <a:r>
              <a:rPr lang="en-GB" sz="1600" dirty="0" err="1">
                <a:ln/>
                <a:solidFill>
                  <a:schemeClr val="tx1"/>
                </a:solidFill>
                <a:effectLst>
                  <a:outerShdw blurRad="38100" dist="19050" dir="2700000" algn="tl" rotWithShape="0">
                    <a:schemeClr val="dk1">
                      <a:alpha val="40000"/>
                    </a:schemeClr>
                  </a:outerShdw>
                </a:effectLst>
                <a:sym typeface="+mn-ea"/>
              </a:rPr>
              <a:t>pentru</a:t>
            </a:r>
            <a:r>
              <a:rPr lang="en-GB" sz="1600" dirty="0">
                <a:ln/>
                <a:solidFill>
                  <a:schemeClr val="tx1"/>
                </a:solidFill>
                <a:effectLst>
                  <a:outerShdw blurRad="38100" dist="19050" dir="2700000" algn="tl" rotWithShape="0">
                    <a:schemeClr val="dk1">
                      <a:alpha val="40000"/>
                    </a:schemeClr>
                  </a:outerShdw>
                </a:effectLst>
                <a:sym typeface="+mn-ea"/>
              </a:rPr>
              <a:t> </a:t>
            </a:r>
            <a:r>
              <a:rPr lang="en-GB" sz="1600" dirty="0" err="1">
                <a:ln/>
                <a:solidFill>
                  <a:schemeClr val="tx1"/>
                </a:solidFill>
                <a:effectLst>
                  <a:outerShdw blurRad="38100" dist="19050" dir="2700000" algn="tl" rotWithShape="0">
                    <a:schemeClr val="dk1">
                      <a:alpha val="40000"/>
                    </a:schemeClr>
                  </a:outerShdw>
                </a:effectLst>
                <a:sym typeface="+mn-ea"/>
              </a:rPr>
              <a:t>aceasta</a:t>
            </a:r>
            <a:r>
              <a:rPr lang="en-GB" sz="1600" dirty="0">
                <a:ln/>
                <a:solidFill>
                  <a:schemeClr val="tx1"/>
                </a:solidFill>
                <a:effectLst>
                  <a:outerShdw blurRad="38100" dist="19050" dir="2700000" algn="tl" rotWithShape="0">
                    <a:schemeClr val="dk1">
                      <a:alpha val="40000"/>
                    </a:schemeClr>
                  </a:outerShdw>
                </a:effectLst>
                <a:sym typeface="+mn-ea"/>
              </a:rPr>
              <a:t> </a:t>
            </a:r>
            <a:r>
              <a:rPr lang="en-GB" sz="1600" dirty="0" err="1">
                <a:ln/>
                <a:solidFill>
                  <a:schemeClr val="tx1"/>
                </a:solidFill>
                <a:effectLst>
                  <a:outerShdw blurRad="38100" dist="19050" dir="2700000" algn="tl" rotWithShape="0">
                    <a:schemeClr val="dk1">
                      <a:alpha val="40000"/>
                    </a:schemeClr>
                  </a:outerShdw>
                </a:effectLst>
                <a:sym typeface="+mn-ea"/>
              </a:rPr>
              <a:t>proba</a:t>
            </a:r>
            <a:r>
              <a:rPr lang="en-GB" sz="1600" dirty="0">
                <a:ln/>
                <a:solidFill>
                  <a:schemeClr val="tx1"/>
                </a:solidFill>
                <a:effectLst>
                  <a:outerShdw blurRad="38100" dist="19050" dir="2700000" algn="tl" rotWithShape="0">
                    <a:schemeClr val="dk1">
                      <a:alpha val="40000"/>
                    </a:schemeClr>
                  </a:outerShdw>
                </a:effectLst>
                <a:sym typeface="+mn-ea"/>
              </a:rPr>
              <a:t>. </a:t>
            </a:r>
            <a:r>
              <a:rPr lang="en-GB" sz="1600" dirty="0" err="1">
                <a:ln/>
                <a:solidFill>
                  <a:schemeClr val="tx1"/>
                </a:solidFill>
                <a:effectLst>
                  <a:outerShdw blurRad="38100" dist="19050" dir="2700000" algn="tl" rotWithShape="0">
                    <a:schemeClr val="dk1">
                      <a:alpha val="40000"/>
                    </a:schemeClr>
                  </a:outerShdw>
                </a:effectLst>
                <a:sym typeface="+mn-ea"/>
              </a:rPr>
              <a:t>Vor</a:t>
            </a:r>
            <a:r>
              <a:rPr lang="en-GB" sz="1600" dirty="0">
                <a:ln/>
                <a:solidFill>
                  <a:schemeClr val="tx1"/>
                </a:solidFill>
                <a:effectLst>
                  <a:outerShdw blurRad="38100" dist="19050" dir="2700000" algn="tl" rotWithShape="0">
                    <a:schemeClr val="dk1">
                      <a:alpha val="40000"/>
                    </a:schemeClr>
                  </a:outerShdw>
                </a:effectLst>
                <a:sym typeface="+mn-ea"/>
              </a:rPr>
              <a:t> fi </a:t>
            </a:r>
            <a:r>
              <a:rPr lang="en-GB" sz="1600" dirty="0" err="1">
                <a:ln/>
                <a:solidFill>
                  <a:schemeClr val="tx1"/>
                </a:solidFill>
                <a:effectLst>
                  <a:outerShdw blurRad="38100" dist="19050" dir="2700000" algn="tl" rotWithShape="0">
                    <a:schemeClr val="dk1">
                      <a:alpha val="40000"/>
                    </a:schemeClr>
                  </a:outerShdw>
                </a:effectLst>
                <a:sym typeface="+mn-ea"/>
              </a:rPr>
              <a:t>concepute</a:t>
            </a:r>
            <a:r>
              <a:rPr lang="en-GB" sz="1600" dirty="0">
                <a:ln/>
                <a:solidFill>
                  <a:schemeClr val="tx1"/>
                </a:solidFill>
                <a:effectLst>
                  <a:outerShdw blurRad="38100" dist="19050" dir="2700000" algn="tl" rotWithShape="0">
                    <a:schemeClr val="dk1">
                      <a:alpha val="40000"/>
                    </a:schemeClr>
                  </a:outerShdw>
                </a:effectLst>
                <a:sym typeface="+mn-ea"/>
              </a:rPr>
              <a:t> minim </a:t>
            </a:r>
            <a:r>
              <a:rPr lang="en-GB" sz="1600" dirty="0" err="1">
                <a:ln/>
                <a:solidFill>
                  <a:schemeClr val="tx1"/>
                </a:solidFill>
                <a:effectLst>
                  <a:outerShdw blurRad="38100" dist="19050" dir="2700000" algn="tl" rotWithShape="0">
                    <a:schemeClr val="dk1">
                      <a:alpha val="40000"/>
                    </a:schemeClr>
                  </a:outerShdw>
                </a:effectLst>
                <a:sym typeface="+mn-ea"/>
              </a:rPr>
              <a:t>atatea</a:t>
            </a:r>
            <a:r>
              <a:rPr lang="en-GB" sz="1600" dirty="0">
                <a:ln/>
                <a:solidFill>
                  <a:schemeClr val="tx1"/>
                </a:solidFill>
                <a:effectLst>
                  <a:outerShdw blurRad="38100" dist="19050" dir="2700000" algn="tl" rotWithShape="0">
                    <a:schemeClr val="dk1">
                      <a:alpha val="40000"/>
                    </a:schemeClr>
                  </a:outerShdw>
                </a:effectLst>
                <a:sym typeface="+mn-ea"/>
              </a:rPr>
              <a:t> </a:t>
            </a:r>
            <a:r>
              <a:rPr lang="en-GB" sz="1600" dirty="0" err="1">
                <a:ln/>
                <a:solidFill>
                  <a:schemeClr val="tx1"/>
                </a:solidFill>
                <a:effectLst>
                  <a:outerShdw blurRad="38100" dist="19050" dir="2700000" algn="tl" rotWithShape="0">
                    <a:schemeClr val="dk1">
                      <a:alpha val="40000"/>
                    </a:schemeClr>
                  </a:outerShdw>
                </a:effectLst>
                <a:sym typeface="+mn-ea"/>
              </a:rPr>
              <a:t>bilete</a:t>
            </a:r>
            <a:r>
              <a:rPr lang="en-GB" sz="1600" dirty="0">
                <a:ln/>
                <a:solidFill>
                  <a:schemeClr val="tx1"/>
                </a:solidFill>
                <a:effectLst>
                  <a:outerShdw blurRad="38100" dist="19050" dir="2700000" algn="tl" rotWithShape="0">
                    <a:schemeClr val="dk1">
                      <a:alpha val="40000"/>
                    </a:schemeClr>
                  </a:outerShdw>
                </a:effectLst>
                <a:sym typeface="+mn-ea"/>
              </a:rPr>
              <a:t> </a:t>
            </a:r>
            <a:r>
              <a:rPr lang="en-GB" sz="1600" dirty="0" err="1">
                <a:ln/>
                <a:solidFill>
                  <a:schemeClr val="tx1"/>
                </a:solidFill>
                <a:effectLst>
                  <a:outerShdw blurRad="38100" dist="19050" dir="2700000" algn="tl" rotWithShape="0">
                    <a:schemeClr val="dk1">
                      <a:alpha val="40000"/>
                    </a:schemeClr>
                  </a:outerShdw>
                </a:effectLst>
                <a:sym typeface="+mn-ea"/>
              </a:rPr>
              <a:t>cati</a:t>
            </a:r>
            <a:r>
              <a:rPr lang="en-GB" sz="1600" dirty="0">
                <a:ln/>
                <a:solidFill>
                  <a:schemeClr val="tx1"/>
                </a:solidFill>
                <a:effectLst>
                  <a:outerShdw blurRad="38100" dist="19050" dir="2700000" algn="tl" rotWithShape="0">
                    <a:schemeClr val="dk1">
                      <a:alpha val="40000"/>
                    </a:schemeClr>
                  </a:outerShdw>
                </a:effectLst>
                <a:sym typeface="+mn-ea"/>
              </a:rPr>
              <a:t> </a:t>
            </a:r>
            <a:r>
              <a:rPr lang="en-GB" sz="1600" dirty="0" err="1">
                <a:ln/>
                <a:solidFill>
                  <a:schemeClr val="tx1"/>
                </a:solidFill>
                <a:effectLst>
                  <a:outerShdw blurRad="38100" dist="19050" dir="2700000" algn="tl" rotWithShape="0">
                    <a:schemeClr val="dk1">
                      <a:alpha val="40000"/>
                    </a:schemeClr>
                  </a:outerShdw>
                </a:effectLst>
                <a:sym typeface="+mn-ea"/>
              </a:rPr>
              <a:t>absolventi</a:t>
            </a:r>
            <a:r>
              <a:rPr lang="en-GB" sz="1600" dirty="0">
                <a:ln/>
                <a:solidFill>
                  <a:schemeClr val="tx1"/>
                </a:solidFill>
                <a:effectLst>
                  <a:outerShdw blurRad="38100" dist="19050" dir="2700000" algn="tl" rotWithShape="0">
                    <a:schemeClr val="dk1">
                      <a:alpha val="40000"/>
                    </a:schemeClr>
                  </a:outerShdw>
                </a:effectLst>
                <a:sym typeface="+mn-ea"/>
              </a:rPr>
              <a:t> </a:t>
            </a:r>
            <a:r>
              <a:rPr lang="en-GB" sz="1600" dirty="0" err="1">
                <a:ln/>
                <a:solidFill>
                  <a:schemeClr val="tx1"/>
                </a:solidFill>
                <a:effectLst>
                  <a:outerShdw blurRad="38100" dist="19050" dir="2700000" algn="tl" rotWithShape="0">
                    <a:schemeClr val="dk1">
                      <a:alpha val="40000"/>
                    </a:schemeClr>
                  </a:outerShdw>
                </a:effectLst>
                <a:sym typeface="+mn-ea"/>
              </a:rPr>
              <a:t>sunt</a:t>
            </a:r>
            <a:r>
              <a:rPr lang="en-GB" sz="1600" dirty="0">
                <a:ln/>
                <a:solidFill>
                  <a:schemeClr val="tx1"/>
                </a:solidFill>
                <a:effectLst>
                  <a:outerShdw blurRad="38100" dist="19050" dir="2700000" algn="tl" rotWithShape="0">
                    <a:schemeClr val="dk1">
                      <a:alpha val="40000"/>
                    </a:schemeClr>
                  </a:outerShdw>
                </a:effectLst>
                <a:sym typeface="+mn-ea"/>
              </a:rPr>
              <a:t>, plus </a:t>
            </a:r>
            <a:r>
              <a:rPr lang="en-GB" sz="1600" dirty="0" err="1">
                <a:ln/>
                <a:solidFill>
                  <a:schemeClr val="tx1"/>
                </a:solidFill>
                <a:effectLst>
                  <a:outerShdw blurRad="38100" dist="19050" dir="2700000" algn="tl" rotWithShape="0">
                    <a:schemeClr val="dk1">
                      <a:alpha val="40000"/>
                    </a:schemeClr>
                  </a:outerShdw>
                </a:effectLst>
                <a:sym typeface="+mn-ea"/>
              </a:rPr>
              <a:t>inca</a:t>
            </a:r>
            <a:r>
              <a:rPr lang="en-GB" sz="1600" dirty="0">
                <a:ln/>
                <a:solidFill>
                  <a:schemeClr val="tx1"/>
                </a:solidFill>
                <a:effectLst>
                  <a:outerShdw blurRad="38100" dist="19050" dir="2700000" algn="tl" rotWithShape="0">
                    <a:schemeClr val="dk1">
                      <a:alpha val="40000"/>
                    </a:schemeClr>
                  </a:outerShdw>
                </a:effectLst>
                <a:sym typeface="+mn-ea"/>
              </a:rPr>
              <a:t> un </a:t>
            </a:r>
            <a:r>
              <a:rPr lang="en-GB" sz="1600" dirty="0" err="1">
                <a:ln/>
                <a:solidFill>
                  <a:schemeClr val="tx1"/>
                </a:solidFill>
                <a:effectLst>
                  <a:outerShdw blurRad="38100" dist="19050" dir="2700000" algn="tl" rotWithShape="0">
                    <a:schemeClr val="dk1">
                      <a:alpha val="40000"/>
                    </a:schemeClr>
                  </a:outerShdw>
                </a:effectLst>
                <a:sym typeface="+mn-ea"/>
              </a:rPr>
              <a:t>bilet</a:t>
            </a:r>
            <a:r>
              <a:rPr lang="en-GB" sz="1600" dirty="0">
                <a:ln/>
                <a:solidFill>
                  <a:schemeClr val="tx1"/>
                </a:solidFill>
                <a:effectLst>
                  <a:outerShdw blurRad="38100" dist="19050" dir="2700000" algn="tl" rotWithShape="0">
                    <a:schemeClr val="dk1">
                      <a:alpha val="40000"/>
                    </a:schemeClr>
                  </a:outerShdw>
                </a:effectLst>
                <a:sym typeface="+mn-ea"/>
              </a:rPr>
              <a:t>.</a:t>
            </a:r>
            <a:endParaRPr lang="en-GB" sz="1600" b="1" i="1" dirty="0" smtClean="0">
              <a:ln/>
              <a:solidFill>
                <a:schemeClr val="tx1"/>
              </a:solidFill>
              <a:effectLst>
                <a:outerShdw blurRad="38100" dist="19050" dir="2700000" algn="tl" rotWithShape="0">
                  <a:schemeClr val="dk1">
                    <a:alpha val="40000"/>
                  </a:schemeClr>
                </a:outerShdw>
              </a:effectLst>
              <a:ea typeface="Times New Roman" panose="02020603050405020304" pitchFamily="18" charset="0"/>
              <a:cs typeface="Calibri" panose="020F0502020204030204" charset="0"/>
              <a:sym typeface="+mn-ea"/>
            </a:endParaRPr>
          </a:p>
          <a:p>
            <a:pPr lvl="1">
              <a:lnSpc>
                <a:spcPct val="100000"/>
              </a:lnSpc>
              <a:spcBef>
                <a:spcPts val="0"/>
              </a:spcBef>
              <a:spcAft>
                <a:spcPts val="0"/>
              </a:spcAft>
            </a:pPr>
            <a:endParaRPr lang="ro-RO" b="1" i="1" dirty="0" smtClean="0">
              <a:solidFill>
                <a:schemeClr val="tx1"/>
              </a:solidFill>
              <a:effectLst>
                <a:outerShdw blurRad="38100" dist="19050" dir="2700000" algn="tl" rotWithShape="0">
                  <a:schemeClr val="dk1">
                    <a:alpha val="40000"/>
                  </a:schemeClr>
                </a:outerShdw>
              </a:effectLst>
              <a:sym typeface="+mn-ea"/>
            </a:endParaRPr>
          </a:p>
          <a:p>
            <a:pPr lvl="0" algn="l">
              <a:buFont typeface="Arial" panose="020B0604020202020204" pitchFamily="34" charset="0"/>
              <a:tabLst>
                <a:tab pos="2190750" algn="l"/>
              </a:tabLst>
            </a:pPr>
            <a:endParaRPr lang="en-US" dirty="0"/>
          </a:p>
        </p:txBody>
      </p:sp>
    </p:spTree>
    <p:extLst>
      <p:ext uri="{BB962C8B-B14F-4D97-AF65-F5344CB8AC3E}">
        <p14:creationId xmlns:p14="http://schemas.microsoft.com/office/powerpoint/2010/main" val="536183881"/>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3"/>
          </p:nvPr>
        </p:nvSpPr>
        <p:spPr>
          <a:xfrm>
            <a:off x="466090" y="6231890"/>
            <a:ext cx="8406765" cy="383540"/>
          </a:xfrm>
        </p:spPr>
        <p:txBody>
          <a:bodyPr wrap="square"/>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4"/>
          </p:nvPr>
        </p:nvSpPr>
        <p:spPr>
          <a:noFill/>
        </p:spPr>
        <p:txBody>
          <a:bodyPr/>
          <a:lstStyle/>
          <a:p>
            <a:endParaRPr lang="de-DE" dirty="0">
              <a:cs typeface="Arial" panose="020B0604020202020204" pitchFamily="34"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7" name="TextBox 6"/>
          <p:cNvSpPr txBox="1"/>
          <p:nvPr/>
        </p:nvSpPr>
        <p:spPr>
          <a:xfrm>
            <a:off x="226060" y="1260475"/>
            <a:ext cx="8646160" cy="1076325"/>
          </a:xfrm>
          <a:prstGeom prst="rect">
            <a:avLst/>
          </a:prstGeom>
          <a:noFill/>
          <a:effectLst>
            <a:reflection blurRad="6350" endPos="0" dist="101600" dir="5400000" sy="-100000" algn="bl" rotWithShape="0"/>
          </a:effectLst>
        </p:spPr>
        <p:txBody>
          <a:bodyPr wrap="square" rtlCol="0">
            <a:spAutoFit/>
          </a:bodyPr>
          <a:lstStyle/>
          <a:p>
            <a:r>
              <a:rPr lang="ro-RO" sz="3200" i="1" dirty="0" smtClean="0">
                <a:solidFill>
                  <a:srgbClr val="000000">
                    <a:lumMod val="50000"/>
                    <a:lumOff val="50000"/>
                  </a:srgbClr>
                </a:solidFill>
                <a:latin typeface="Arial" panose="020B0604020202020204" pitchFamily="34" charset="0"/>
                <a:cs typeface="Arial" panose="020B0604020202020204" pitchFamily="34" charset="0"/>
              </a:rPr>
              <a:t>2.</a:t>
            </a:r>
            <a:r>
              <a:rPr lang="ro-RO" sz="3200" i="1" dirty="0">
                <a:solidFill>
                  <a:srgbClr val="000000">
                    <a:lumMod val="50000"/>
                    <a:lumOff val="50000"/>
                  </a:srgbClr>
                </a:solidFill>
                <a:latin typeface="Arial" panose="020B0604020202020204" pitchFamily="34" charset="0"/>
                <a:cs typeface="Arial" panose="020B0604020202020204" pitchFamily="34" charset="0"/>
              </a:rPr>
              <a:t>5</a:t>
            </a:r>
            <a:r>
              <a:rPr lang="ro-RO" sz="3200" i="1" dirty="0" smtClean="0">
                <a:solidFill>
                  <a:srgbClr val="000000">
                    <a:lumMod val="50000"/>
                    <a:lumOff val="50000"/>
                  </a:srgbClr>
                </a:solidFill>
                <a:latin typeface="Arial" panose="020B0604020202020204" pitchFamily="34" charset="0"/>
                <a:cs typeface="Arial" panose="020B0604020202020204" pitchFamily="34" charset="0"/>
              </a:rPr>
              <a:t>. </a:t>
            </a:r>
            <a:r>
              <a:rPr lang="ro-RO" sz="3200" i="1" dirty="0" smtClean="0">
                <a:solidFill>
                  <a:srgbClr val="000000">
                    <a:lumMod val="50000"/>
                    <a:lumOff val="50000"/>
                  </a:srgbClr>
                </a:solidFill>
                <a:latin typeface="Arial" panose="020B0604020202020204" pitchFamily="34" charset="0"/>
                <a:cs typeface="Arial" panose="020B0604020202020204" pitchFamily="34" charset="0"/>
                <a:sym typeface="+mn-ea"/>
              </a:rPr>
              <a:t>Planul Anual de Formare Profesională</a:t>
            </a:r>
            <a:endParaRPr lang="ro-RO" sz="3200" i="1" dirty="0" smtClean="0">
              <a:solidFill>
                <a:srgbClr val="2C87C8"/>
              </a:solidFill>
              <a:latin typeface="Arial" panose="020B0604020202020204" pitchFamily="34" charset="0"/>
              <a:cs typeface="Arial" panose="020B0604020202020204" pitchFamily="34" charset="0"/>
            </a:endParaRPr>
          </a:p>
          <a:p>
            <a:endParaRPr lang="ro-RO" sz="3200" i="1" dirty="0" smtClean="0">
              <a:solidFill>
                <a:srgbClr val="2C87C8"/>
              </a:solidFill>
              <a:latin typeface="Arial" panose="020B0604020202020204" pitchFamily="34" charset="0"/>
              <a:cs typeface="Arial" panose="020B0604020202020204" pitchFamily="34" charset="0"/>
            </a:endParaRPr>
          </a:p>
        </p:txBody>
      </p:sp>
      <p:sp>
        <p:nvSpPr>
          <p:cNvPr id="4" name="Title 1"/>
          <p:cNvSpPr>
            <a:spLocks noGrp="1"/>
          </p:cNvSpPr>
          <p:nvPr/>
        </p:nvSpPr>
        <p:spPr>
          <a:xfrm>
            <a:off x="226060" y="2150745"/>
            <a:ext cx="8554085" cy="4972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i="1" dirty="0" err="1">
                <a:solidFill>
                  <a:srgbClr val="000000"/>
                </a:solidFill>
                <a:sym typeface="+mn-ea"/>
              </a:rPr>
              <a:t>Metode</a:t>
            </a:r>
            <a:r>
              <a:rPr lang="en-US" sz="2000" i="1" dirty="0">
                <a:solidFill>
                  <a:srgbClr val="000000"/>
                </a:solidFill>
                <a:sym typeface="+mn-ea"/>
              </a:rPr>
              <a:t> de </a:t>
            </a:r>
            <a:r>
              <a:rPr lang="en-US" sz="2000" i="1" dirty="0" err="1">
                <a:solidFill>
                  <a:srgbClr val="000000"/>
                </a:solidFill>
                <a:sym typeface="+mn-ea"/>
              </a:rPr>
              <a:t>evaluare</a:t>
            </a:r>
            <a:r>
              <a:rPr lang="en-US" sz="2000" i="1" dirty="0">
                <a:solidFill>
                  <a:srgbClr val="000000"/>
                </a:solidFill>
                <a:sym typeface="+mn-ea"/>
              </a:rPr>
              <a:t> </a:t>
            </a:r>
            <a:r>
              <a:rPr lang="en-US" sz="2000" i="1" dirty="0" err="1">
                <a:solidFill>
                  <a:srgbClr val="000000"/>
                </a:solidFill>
                <a:sym typeface="+mn-ea"/>
              </a:rPr>
              <a:t>finala</a:t>
            </a:r>
            <a:r>
              <a:rPr lang="en-US" sz="2000" i="1" dirty="0">
                <a:solidFill>
                  <a:srgbClr val="000000"/>
                </a:solidFill>
                <a:sym typeface="+mn-ea"/>
              </a:rPr>
              <a:t> a </a:t>
            </a:r>
            <a:r>
              <a:rPr lang="en-US" sz="2000" i="1" dirty="0" err="1">
                <a:solidFill>
                  <a:srgbClr val="000000"/>
                </a:solidFill>
                <a:sym typeface="+mn-ea"/>
              </a:rPr>
              <a:t>cursantilor</a:t>
            </a:r>
            <a:endParaRPr lang="en-US" sz="2000" i="1" dirty="0" err="1" smtClean="0">
              <a:solidFill>
                <a:srgbClr val="000000"/>
              </a:solidFill>
              <a:sym typeface="+mn-ea"/>
            </a:endParaRPr>
          </a:p>
        </p:txBody>
      </p:sp>
      <p:grpSp>
        <p:nvGrpSpPr>
          <p:cNvPr id="6" name="Group 5"/>
          <p:cNvGrpSpPr/>
          <p:nvPr/>
        </p:nvGrpSpPr>
        <p:grpSpPr>
          <a:xfrm>
            <a:off x="342265" y="1844040"/>
            <a:ext cx="8060690" cy="87630"/>
            <a:chOff x="954194" y="783014"/>
            <a:chExt cx="6151685" cy="87766"/>
          </a:xfrm>
        </p:grpSpPr>
        <p:sp>
          <p:nvSpPr>
            <p:cNvPr id="8" name="Chevron 7"/>
            <p:cNvSpPr/>
            <p:nvPr/>
          </p:nvSpPr>
          <p:spPr>
            <a:xfrm>
              <a:off x="95419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9" name="Chevron 8"/>
            <p:cNvSpPr/>
            <p:nvPr/>
          </p:nvSpPr>
          <p:spPr>
            <a:xfrm>
              <a:off x="107018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0" name="Chevron 9"/>
            <p:cNvSpPr/>
            <p:nvPr/>
          </p:nvSpPr>
          <p:spPr>
            <a:xfrm>
              <a:off x="118618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1" name="Chevron 10"/>
            <p:cNvSpPr/>
            <p:nvPr/>
          </p:nvSpPr>
          <p:spPr>
            <a:xfrm>
              <a:off x="129643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 name="Chevron 4"/>
            <p:cNvSpPr/>
            <p:nvPr/>
          </p:nvSpPr>
          <p:spPr>
            <a:xfrm>
              <a:off x="141242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4" name="Chevron 13"/>
            <p:cNvSpPr/>
            <p:nvPr/>
          </p:nvSpPr>
          <p:spPr>
            <a:xfrm>
              <a:off x="152842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6" name="Chevron 15"/>
            <p:cNvSpPr/>
            <p:nvPr/>
          </p:nvSpPr>
          <p:spPr>
            <a:xfrm>
              <a:off x="164486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7" name="Chevron 16"/>
            <p:cNvSpPr/>
            <p:nvPr/>
          </p:nvSpPr>
          <p:spPr>
            <a:xfrm>
              <a:off x="176085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9" name="Chevron 18"/>
            <p:cNvSpPr/>
            <p:nvPr/>
          </p:nvSpPr>
          <p:spPr>
            <a:xfrm>
              <a:off x="187685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0" name="Chevron 19"/>
            <p:cNvSpPr/>
            <p:nvPr/>
          </p:nvSpPr>
          <p:spPr>
            <a:xfrm>
              <a:off x="198710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6" name="Chevron 25"/>
            <p:cNvSpPr/>
            <p:nvPr/>
          </p:nvSpPr>
          <p:spPr>
            <a:xfrm>
              <a:off x="210309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7" name="Chevron 26"/>
            <p:cNvSpPr/>
            <p:nvPr/>
          </p:nvSpPr>
          <p:spPr>
            <a:xfrm>
              <a:off x="221909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8" name="Chevron 27"/>
            <p:cNvSpPr/>
            <p:nvPr/>
          </p:nvSpPr>
          <p:spPr>
            <a:xfrm>
              <a:off x="232268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9" name="Chevron 28"/>
            <p:cNvSpPr/>
            <p:nvPr/>
          </p:nvSpPr>
          <p:spPr>
            <a:xfrm>
              <a:off x="243868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0" name="Chevron 29"/>
            <p:cNvSpPr/>
            <p:nvPr/>
          </p:nvSpPr>
          <p:spPr>
            <a:xfrm>
              <a:off x="255467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1" name="Chevron 30"/>
            <p:cNvSpPr/>
            <p:nvPr/>
          </p:nvSpPr>
          <p:spPr>
            <a:xfrm>
              <a:off x="266492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2" name="Chevron 31"/>
            <p:cNvSpPr/>
            <p:nvPr/>
          </p:nvSpPr>
          <p:spPr>
            <a:xfrm>
              <a:off x="278091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3" name="Chevron 32"/>
            <p:cNvSpPr/>
            <p:nvPr/>
          </p:nvSpPr>
          <p:spPr>
            <a:xfrm>
              <a:off x="289691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4" name="Chevron 33"/>
            <p:cNvSpPr/>
            <p:nvPr/>
          </p:nvSpPr>
          <p:spPr>
            <a:xfrm>
              <a:off x="301335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5" name="Chevron 34"/>
            <p:cNvSpPr/>
            <p:nvPr/>
          </p:nvSpPr>
          <p:spPr>
            <a:xfrm>
              <a:off x="312935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6" name="Chevron 35"/>
            <p:cNvSpPr/>
            <p:nvPr/>
          </p:nvSpPr>
          <p:spPr>
            <a:xfrm>
              <a:off x="324534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7" name="Chevron 36"/>
            <p:cNvSpPr/>
            <p:nvPr/>
          </p:nvSpPr>
          <p:spPr>
            <a:xfrm>
              <a:off x="335559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8" name="Chevron 37"/>
            <p:cNvSpPr/>
            <p:nvPr/>
          </p:nvSpPr>
          <p:spPr>
            <a:xfrm>
              <a:off x="347158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9" name="Chevron 38"/>
            <p:cNvSpPr/>
            <p:nvPr/>
          </p:nvSpPr>
          <p:spPr>
            <a:xfrm>
              <a:off x="358758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0" name="Chevron 39"/>
            <p:cNvSpPr/>
            <p:nvPr/>
          </p:nvSpPr>
          <p:spPr>
            <a:xfrm>
              <a:off x="369783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1" name="Chevron 40"/>
            <p:cNvSpPr/>
            <p:nvPr/>
          </p:nvSpPr>
          <p:spPr>
            <a:xfrm>
              <a:off x="381382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2" name="Chevron 41"/>
            <p:cNvSpPr/>
            <p:nvPr/>
          </p:nvSpPr>
          <p:spPr>
            <a:xfrm>
              <a:off x="392982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3" name="Chevron 42"/>
            <p:cNvSpPr/>
            <p:nvPr/>
          </p:nvSpPr>
          <p:spPr>
            <a:xfrm>
              <a:off x="404007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4" name="Chevron 43"/>
            <p:cNvSpPr/>
            <p:nvPr/>
          </p:nvSpPr>
          <p:spPr>
            <a:xfrm>
              <a:off x="415606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5" name="Chevron 44"/>
            <p:cNvSpPr/>
            <p:nvPr/>
          </p:nvSpPr>
          <p:spPr>
            <a:xfrm>
              <a:off x="427205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6" name="Chevron 45"/>
            <p:cNvSpPr/>
            <p:nvPr/>
          </p:nvSpPr>
          <p:spPr>
            <a:xfrm>
              <a:off x="438850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7" name="Chevron 46"/>
            <p:cNvSpPr/>
            <p:nvPr/>
          </p:nvSpPr>
          <p:spPr>
            <a:xfrm>
              <a:off x="450449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8" name="Chevron 47"/>
            <p:cNvSpPr/>
            <p:nvPr/>
          </p:nvSpPr>
          <p:spPr>
            <a:xfrm>
              <a:off x="462049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9" name="Chevron 48"/>
            <p:cNvSpPr/>
            <p:nvPr/>
          </p:nvSpPr>
          <p:spPr>
            <a:xfrm>
              <a:off x="473074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0" name="Chevron 49"/>
            <p:cNvSpPr/>
            <p:nvPr/>
          </p:nvSpPr>
          <p:spPr>
            <a:xfrm>
              <a:off x="484673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1" name="Chevron 50"/>
            <p:cNvSpPr/>
            <p:nvPr/>
          </p:nvSpPr>
          <p:spPr>
            <a:xfrm>
              <a:off x="496273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2" name="Chevron 51"/>
            <p:cNvSpPr/>
            <p:nvPr/>
          </p:nvSpPr>
          <p:spPr>
            <a:xfrm>
              <a:off x="506632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3" name="Chevron 52"/>
            <p:cNvSpPr/>
            <p:nvPr/>
          </p:nvSpPr>
          <p:spPr>
            <a:xfrm>
              <a:off x="517203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4" name="Chevron 53"/>
            <p:cNvSpPr/>
            <p:nvPr/>
          </p:nvSpPr>
          <p:spPr>
            <a:xfrm>
              <a:off x="528803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5" name="Chevron 54"/>
            <p:cNvSpPr/>
            <p:nvPr/>
          </p:nvSpPr>
          <p:spPr>
            <a:xfrm>
              <a:off x="540402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6" name="Chevron 55"/>
            <p:cNvSpPr/>
            <p:nvPr/>
          </p:nvSpPr>
          <p:spPr>
            <a:xfrm>
              <a:off x="552047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7" name="Chevron 56"/>
            <p:cNvSpPr/>
            <p:nvPr/>
          </p:nvSpPr>
          <p:spPr>
            <a:xfrm>
              <a:off x="563646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8" name="Chevron 57"/>
            <p:cNvSpPr/>
            <p:nvPr/>
          </p:nvSpPr>
          <p:spPr>
            <a:xfrm>
              <a:off x="575245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9" name="Chevron 58"/>
            <p:cNvSpPr/>
            <p:nvPr/>
          </p:nvSpPr>
          <p:spPr>
            <a:xfrm>
              <a:off x="586270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0" name="Chevron 59"/>
            <p:cNvSpPr/>
            <p:nvPr/>
          </p:nvSpPr>
          <p:spPr>
            <a:xfrm>
              <a:off x="597870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1" name="Chevron 60"/>
            <p:cNvSpPr/>
            <p:nvPr/>
          </p:nvSpPr>
          <p:spPr>
            <a:xfrm>
              <a:off x="609469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2" name="Chevron 61"/>
            <p:cNvSpPr/>
            <p:nvPr/>
          </p:nvSpPr>
          <p:spPr>
            <a:xfrm>
              <a:off x="620494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3" name="Chevron 62"/>
            <p:cNvSpPr/>
            <p:nvPr/>
          </p:nvSpPr>
          <p:spPr>
            <a:xfrm>
              <a:off x="632094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4" name="Chevron 63"/>
            <p:cNvSpPr/>
            <p:nvPr/>
          </p:nvSpPr>
          <p:spPr>
            <a:xfrm>
              <a:off x="643693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5" name="Chevron 64"/>
            <p:cNvSpPr/>
            <p:nvPr/>
          </p:nvSpPr>
          <p:spPr>
            <a:xfrm>
              <a:off x="654718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6" name="Chevron 65"/>
            <p:cNvSpPr/>
            <p:nvPr/>
          </p:nvSpPr>
          <p:spPr>
            <a:xfrm>
              <a:off x="666317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7" name="Chevron 66"/>
            <p:cNvSpPr/>
            <p:nvPr/>
          </p:nvSpPr>
          <p:spPr>
            <a:xfrm>
              <a:off x="677917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8" name="Chevron 67"/>
            <p:cNvSpPr/>
            <p:nvPr/>
          </p:nvSpPr>
          <p:spPr>
            <a:xfrm>
              <a:off x="689561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9" name="Chevron 68"/>
            <p:cNvSpPr/>
            <p:nvPr/>
          </p:nvSpPr>
          <p:spPr>
            <a:xfrm>
              <a:off x="701161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grpSp>
      <p:sp>
        <p:nvSpPr>
          <p:cNvPr id="70" name="Content Placeholder 69"/>
          <p:cNvSpPr>
            <a:spLocks noGrp="1"/>
          </p:cNvSpPr>
          <p:nvPr>
            <p:ph idx="1"/>
          </p:nvPr>
        </p:nvSpPr>
        <p:spPr>
          <a:xfrm>
            <a:off x="617855" y="2541270"/>
            <a:ext cx="8254365" cy="3151505"/>
          </a:xfrm>
        </p:spPr>
        <p:txBody>
          <a:bodyPr>
            <a:scene3d>
              <a:camera prst="orthographicFront"/>
              <a:lightRig rig="threePt" dir="t"/>
            </a:scene3d>
          </a:bodyPr>
          <a:lstStyle/>
          <a:p>
            <a:pPr marL="285750" indent="-285750" algn="just">
              <a:lnSpc>
                <a:spcPct val="107000"/>
              </a:lnSpc>
              <a:spcAft>
                <a:spcPts val="600"/>
              </a:spcAft>
              <a:buFont typeface="Arial" panose="020B0604020202020204" pitchFamily="34" charset="0"/>
              <a:buChar char="•"/>
            </a:pPr>
            <a:r>
              <a:rPr lang="en-GB" sz="1400" b="1" dirty="0" err="1">
                <a:ln/>
                <a:solidFill>
                  <a:schemeClr val="tx1"/>
                </a:solidFill>
                <a:effectLst>
                  <a:outerShdw blurRad="38100" dist="19050" dir="2700000" algn="tl" rotWithShape="0">
                    <a:schemeClr val="dk1">
                      <a:alpha val="40000"/>
                    </a:schemeClr>
                  </a:outerShdw>
                </a:effectLst>
                <a:sym typeface="+mn-ea"/>
              </a:rPr>
              <a:t>Criteriile</a:t>
            </a:r>
            <a:r>
              <a:rPr lang="en-GB" sz="1400" b="1" dirty="0">
                <a:ln/>
                <a:solidFill>
                  <a:schemeClr val="tx1"/>
                </a:solidFill>
                <a:effectLst>
                  <a:outerShdw blurRad="38100" dist="19050" dir="2700000" algn="tl" rotWithShape="0">
                    <a:schemeClr val="dk1">
                      <a:alpha val="40000"/>
                    </a:schemeClr>
                  </a:outerShdw>
                </a:effectLst>
                <a:sym typeface="+mn-ea"/>
              </a:rPr>
              <a:t> </a:t>
            </a:r>
            <a:r>
              <a:rPr lang="en-GB" sz="1400" b="1" dirty="0" err="1">
                <a:ln/>
                <a:solidFill>
                  <a:schemeClr val="tx1"/>
                </a:solidFill>
                <a:effectLst>
                  <a:outerShdw blurRad="38100" dist="19050" dir="2700000" algn="tl" rotWithShape="0">
                    <a:schemeClr val="dk1">
                      <a:alpha val="40000"/>
                    </a:schemeClr>
                  </a:outerShdw>
                </a:effectLst>
                <a:sym typeface="+mn-ea"/>
              </a:rPr>
              <a:t>minimale</a:t>
            </a:r>
            <a:r>
              <a:rPr lang="en-GB" sz="1400" b="1" dirty="0">
                <a:ln/>
                <a:solidFill>
                  <a:schemeClr val="tx1"/>
                </a:solidFill>
                <a:effectLst>
                  <a:outerShdw blurRad="38100" dist="19050" dir="2700000" algn="tl" rotWithShape="0">
                    <a:schemeClr val="dk1">
                      <a:alpha val="40000"/>
                    </a:schemeClr>
                  </a:outerShdw>
                </a:effectLst>
                <a:sym typeface="+mn-ea"/>
              </a:rPr>
              <a:t> de </a:t>
            </a:r>
            <a:r>
              <a:rPr lang="en-GB" sz="1400" b="1" dirty="0" err="1">
                <a:ln/>
                <a:solidFill>
                  <a:schemeClr val="tx1"/>
                </a:solidFill>
                <a:effectLst>
                  <a:outerShdw blurRad="38100" dist="19050" dir="2700000" algn="tl" rotWithShape="0">
                    <a:schemeClr val="dk1">
                      <a:alpha val="40000"/>
                    </a:schemeClr>
                  </a:outerShdw>
                </a:effectLst>
                <a:sym typeface="+mn-ea"/>
              </a:rPr>
              <a:t>absolvire</a:t>
            </a:r>
            <a:r>
              <a:rPr lang="en-GB" sz="1400" b="1" dirty="0">
                <a:ln/>
                <a:solidFill>
                  <a:schemeClr val="tx1"/>
                </a:solidFill>
                <a:effectLst>
                  <a:outerShdw blurRad="38100" dist="19050" dir="2700000" algn="tl" rotWithShape="0">
                    <a:schemeClr val="dk1">
                      <a:alpha val="40000"/>
                    </a:schemeClr>
                  </a:outerShdw>
                </a:effectLst>
                <a:sym typeface="+mn-ea"/>
              </a:rPr>
              <a:t> </a:t>
            </a:r>
            <a:r>
              <a:rPr lang="en-GB" sz="1400" dirty="0" err="1">
                <a:ln/>
                <a:solidFill>
                  <a:schemeClr val="tx1"/>
                </a:solidFill>
                <a:effectLst>
                  <a:outerShdw blurRad="38100" dist="19050" dir="2700000" algn="tl" rotWithShape="0">
                    <a:schemeClr val="dk1">
                      <a:alpha val="40000"/>
                    </a:schemeClr>
                  </a:outerShdw>
                </a:effectLst>
                <a:sym typeface="+mn-ea"/>
              </a:rPr>
              <a:t>stabilite</a:t>
            </a:r>
            <a:r>
              <a:rPr lang="en-GB" sz="1400" dirty="0">
                <a:ln/>
                <a:solidFill>
                  <a:schemeClr val="tx1"/>
                </a:solidFill>
                <a:effectLst>
                  <a:outerShdw blurRad="38100" dist="19050" dir="2700000" algn="tl" rotWithShape="0">
                    <a:schemeClr val="dk1">
                      <a:alpha val="40000"/>
                    </a:schemeClr>
                  </a:outerShdw>
                </a:effectLst>
                <a:sym typeface="+mn-ea"/>
              </a:rPr>
              <a:t> de </a:t>
            </a:r>
            <a:r>
              <a:rPr lang="en-GB" sz="1400" dirty="0" err="1">
                <a:ln/>
                <a:solidFill>
                  <a:schemeClr val="tx1"/>
                </a:solidFill>
                <a:effectLst>
                  <a:outerShdw blurRad="38100" dist="19050" dir="2700000" algn="tl" rotWithShape="0">
                    <a:schemeClr val="dk1">
                      <a:alpha val="40000"/>
                    </a:schemeClr>
                  </a:outerShdw>
                </a:effectLst>
                <a:sym typeface="+mn-ea"/>
              </a:rPr>
              <a:t>metodologia</a:t>
            </a:r>
            <a:r>
              <a:rPr lang="en-GB" sz="1400" dirty="0">
                <a:ln/>
                <a:solidFill>
                  <a:schemeClr val="tx1"/>
                </a:solidFill>
                <a:effectLst>
                  <a:outerShdw blurRad="38100" dist="19050" dir="2700000" algn="tl" rotWithShape="0">
                    <a:schemeClr val="dk1">
                      <a:alpha val="40000"/>
                    </a:schemeClr>
                  </a:outerShdw>
                </a:effectLst>
                <a:sym typeface="+mn-ea"/>
              </a:rPr>
              <a:t> </a:t>
            </a:r>
            <a:r>
              <a:rPr lang="en-GB" sz="1400" dirty="0" err="1">
                <a:ln/>
                <a:solidFill>
                  <a:schemeClr val="tx1"/>
                </a:solidFill>
                <a:effectLst>
                  <a:outerShdw blurRad="38100" dist="19050" dir="2700000" algn="tl" rotWithShape="0">
                    <a:schemeClr val="dk1">
                      <a:alpha val="40000"/>
                    </a:schemeClr>
                  </a:outerShdw>
                </a:effectLst>
                <a:sym typeface="+mn-ea"/>
              </a:rPr>
              <a:t>actuală</a:t>
            </a:r>
            <a:r>
              <a:rPr lang="en-GB" sz="1400" dirty="0">
                <a:ln/>
                <a:solidFill>
                  <a:schemeClr val="tx1"/>
                </a:solidFill>
                <a:effectLst>
                  <a:outerShdw blurRad="38100" dist="19050" dir="2700000" algn="tl" rotWithShape="0">
                    <a:schemeClr val="dk1">
                      <a:alpha val="40000"/>
                    </a:schemeClr>
                  </a:outerShdw>
                </a:effectLst>
                <a:sym typeface="+mn-ea"/>
              </a:rPr>
              <a:t> </a:t>
            </a:r>
            <a:r>
              <a:rPr lang="en-GB" sz="1400" dirty="0" err="1">
                <a:ln/>
                <a:solidFill>
                  <a:schemeClr val="tx1"/>
                </a:solidFill>
                <a:effectLst>
                  <a:outerShdw blurRad="38100" dist="19050" dir="2700000" algn="tl" rotWithShape="0">
                    <a:schemeClr val="dk1">
                      <a:alpha val="40000"/>
                    </a:schemeClr>
                  </a:outerShdw>
                </a:effectLst>
                <a:sym typeface="+mn-ea"/>
              </a:rPr>
              <a:t>sunt</a:t>
            </a:r>
            <a:r>
              <a:rPr lang="en-GB" sz="1200" dirty="0">
                <a:ln/>
                <a:solidFill>
                  <a:schemeClr val="tx1"/>
                </a:solidFill>
                <a:effectLst>
                  <a:outerShdw blurRad="38100" dist="19050" dir="2700000" algn="tl" rotWithShape="0">
                    <a:schemeClr val="dk1">
                      <a:alpha val="40000"/>
                    </a:schemeClr>
                  </a:outerShdw>
                </a:effectLst>
                <a:sym typeface="+mn-ea"/>
              </a:rPr>
              <a:t>:</a:t>
            </a:r>
          </a:p>
          <a:p>
            <a:pPr marL="742950" lvl="1" indent="-285750" algn="just">
              <a:lnSpc>
                <a:spcPct val="107000"/>
              </a:lnSpc>
              <a:spcAft>
                <a:spcPts val="600"/>
              </a:spcAft>
              <a:buFont typeface="Arial" panose="020B0604020202020204" pitchFamily="34" charset="0"/>
              <a:buChar char="•"/>
            </a:pPr>
            <a:r>
              <a:rPr lang="en-GB" sz="1400" dirty="0">
                <a:ln/>
                <a:solidFill>
                  <a:schemeClr val="tx1"/>
                </a:solidFill>
                <a:effectLst>
                  <a:outerShdw blurRad="38100" dist="19050" dir="2700000" algn="tl" rotWithShape="0">
                    <a:schemeClr val="dk1">
                      <a:alpha val="40000"/>
                    </a:schemeClr>
                  </a:outerShdw>
                </a:effectLst>
                <a:sym typeface="+mn-ea"/>
              </a:rPr>
              <a:t>Conform art. 14 din </a:t>
            </a:r>
            <a:r>
              <a:rPr lang="en-GB" sz="1400" dirty="0" err="1">
                <a:ln/>
                <a:solidFill>
                  <a:schemeClr val="tx1"/>
                </a:solidFill>
                <a:effectLst>
                  <a:outerShdw blurRad="38100" dist="19050" dir="2700000" algn="tl" rotWithShape="0">
                    <a:schemeClr val="dk1">
                      <a:alpha val="40000"/>
                    </a:schemeClr>
                  </a:outerShdw>
                </a:effectLst>
                <a:sym typeface="+mn-ea"/>
              </a:rPr>
              <a:t>Metodologia</a:t>
            </a:r>
            <a:r>
              <a:rPr lang="en-GB" sz="1400" dirty="0">
                <a:ln/>
                <a:solidFill>
                  <a:schemeClr val="tx1"/>
                </a:solidFill>
                <a:effectLst>
                  <a:outerShdw blurRad="38100" dist="19050" dir="2700000" algn="tl" rotWithShape="0">
                    <a:schemeClr val="dk1">
                      <a:alpha val="40000"/>
                    </a:schemeClr>
                  </a:outerShdw>
                </a:effectLst>
                <a:sym typeface="+mn-ea"/>
              </a:rPr>
              <a:t> de </a:t>
            </a:r>
            <a:r>
              <a:rPr lang="en-GB" sz="1400" dirty="0" err="1">
                <a:ln/>
                <a:solidFill>
                  <a:schemeClr val="tx1"/>
                </a:solidFill>
                <a:effectLst>
                  <a:outerShdw blurRad="38100" dist="19050" dir="2700000" algn="tl" rotWithShape="0">
                    <a:schemeClr val="dk1">
                      <a:alpha val="40000"/>
                    </a:schemeClr>
                  </a:outerShdw>
                </a:effectLst>
                <a:sym typeface="+mn-ea"/>
              </a:rPr>
              <a:t>certificare</a:t>
            </a:r>
            <a:r>
              <a:rPr lang="en-GB" sz="1400" dirty="0">
                <a:ln/>
                <a:solidFill>
                  <a:schemeClr val="tx1"/>
                </a:solidFill>
                <a:effectLst>
                  <a:outerShdw blurRad="38100" dist="19050" dir="2700000" algn="tl" rotWithShape="0">
                    <a:schemeClr val="dk1">
                      <a:alpha val="40000"/>
                    </a:schemeClr>
                  </a:outerShdw>
                </a:effectLst>
                <a:sym typeface="+mn-ea"/>
              </a:rPr>
              <a:t>, nota </a:t>
            </a:r>
            <a:r>
              <a:rPr lang="en-GB" sz="1400" dirty="0" err="1">
                <a:ln/>
                <a:solidFill>
                  <a:schemeClr val="tx1"/>
                </a:solidFill>
                <a:effectLst>
                  <a:outerShdw blurRad="38100" dist="19050" dir="2700000" algn="tl" rotWithShape="0">
                    <a:schemeClr val="dk1">
                      <a:alpha val="40000"/>
                    </a:schemeClr>
                  </a:outerShdw>
                </a:effectLst>
                <a:sym typeface="+mn-ea"/>
              </a:rPr>
              <a:t>minimă</a:t>
            </a:r>
            <a:r>
              <a:rPr lang="en-GB" sz="1400" dirty="0">
                <a:ln/>
                <a:solidFill>
                  <a:schemeClr val="tx1"/>
                </a:solidFill>
                <a:effectLst>
                  <a:outerShdw blurRad="38100" dist="19050" dir="2700000" algn="tl" rotWithShape="0">
                    <a:schemeClr val="dk1">
                      <a:alpha val="40000"/>
                    </a:schemeClr>
                  </a:outerShdw>
                </a:effectLst>
                <a:sym typeface="+mn-ea"/>
              </a:rPr>
              <a:t> de </a:t>
            </a:r>
            <a:r>
              <a:rPr lang="en-GB" sz="1400" dirty="0" err="1">
                <a:ln/>
                <a:solidFill>
                  <a:schemeClr val="tx1"/>
                </a:solidFill>
                <a:effectLst>
                  <a:outerShdw blurRad="38100" dist="19050" dir="2700000" algn="tl" rotWithShape="0">
                    <a:schemeClr val="dk1">
                      <a:alpha val="40000"/>
                    </a:schemeClr>
                  </a:outerShdw>
                </a:effectLst>
                <a:sym typeface="+mn-ea"/>
              </a:rPr>
              <a:t>promovare</a:t>
            </a:r>
            <a:r>
              <a:rPr lang="en-GB" sz="1400" dirty="0">
                <a:ln/>
                <a:solidFill>
                  <a:schemeClr val="tx1"/>
                </a:solidFill>
                <a:effectLst>
                  <a:outerShdw blurRad="38100" dist="19050" dir="2700000" algn="tl" rotWithShape="0">
                    <a:schemeClr val="dk1">
                      <a:alpha val="40000"/>
                    </a:schemeClr>
                  </a:outerShdw>
                </a:effectLst>
                <a:sym typeface="+mn-ea"/>
              </a:rPr>
              <a:t> a </a:t>
            </a:r>
            <a:r>
              <a:rPr lang="en-GB" sz="1400" dirty="0" err="1">
                <a:ln/>
                <a:solidFill>
                  <a:schemeClr val="tx1"/>
                </a:solidFill>
                <a:effectLst>
                  <a:outerShdw blurRad="38100" dist="19050" dir="2700000" algn="tl" rotWithShape="0">
                    <a:schemeClr val="dk1">
                      <a:alpha val="40000"/>
                    </a:schemeClr>
                  </a:outerShdw>
                </a:effectLst>
                <a:sym typeface="+mn-ea"/>
              </a:rPr>
              <a:t>probei</a:t>
            </a:r>
            <a:r>
              <a:rPr lang="en-GB" sz="1400" dirty="0">
                <a:ln/>
                <a:solidFill>
                  <a:schemeClr val="tx1"/>
                </a:solidFill>
                <a:effectLst>
                  <a:outerShdw blurRad="38100" dist="19050" dir="2700000" algn="tl" rotWithShape="0">
                    <a:schemeClr val="dk1">
                      <a:alpha val="40000"/>
                    </a:schemeClr>
                  </a:outerShdw>
                </a:effectLst>
                <a:sym typeface="+mn-ea"/>
              </a:rPr>
              <a:t> practice </a:t>
            </a:r>
            <a:r>
              <a:rPr lang="en-GB" sz="1400" dirty="0" err="1">
                <a:ln/>
                <a:solidFill>
                  <a:schemeClr val="tx1"/>
                </a:solidFill>
                <a:effectLst>
                  <a:outerShdw blurRad="38100" dist="19050" dir="2700000" algn="tl" rotWithShape="0">
                    <a:schemeClr val="dk1">
                      <a:alpha val="40000"/>
                    </a:schemeClr>
                  </a:outerShdw>
                </a:effectLst>
                <a:sym typeface="+mn-ea"/>
              </a:rPr>
              <a:t>este</a:t>
            </a:r>
            <a:r>
              <a:rPr lang="en-GB" sz="1400" dirty="0">
                <a:ln/>
                <a:solidFill>
                  <a:schemeClr val="tx1"/>
                </a:solidFill>
                <a:effectLst>
                  <a:outerShdw blurRad="38100" dist="19050" dir="2700000" algn="tl" rotWithShape="0">
                    <a:schemeClr val="dk1">
                      <a:alpha val="40000"/>
                    </a:schemeClr>
                  </a:outerShdw>
                </a:effectLst>
                <a:sym typeface="+mn-ea"/>
              </a:rPr>
              <a:t> 6 (</a:t>
            </a:r>
            <a:r>
              <a:rPr lang="en-GB" sz="1400" dirty="0" err="1">
                <a:ln/>
                <a:solidFill>
                  <a:schemeClr val="tx1"/>
                </a:solidFill>
                <a:effectLst>
                  <a:outerShdw blurRad="38100" dist="19050" dir="2700000" algn="tl" rotWithShape="0">
                    <a:schemeClr val="dk1">
                      <a:alpha val="40000"/>
                    </a:schemeClr>
                  </a:outerShdw>
                </a:effectLst>
                <a:sym typeface="+mn-ea"/>
              </a:rPr>
              <a:t>sase</a:t>
            </a:r>
            <a:r>
              <a:rPr lang="en-GB" sz="1400" dirty="0">
                <a:ln/>
                <a:solidFill>
                  <a:schemeClr val="tx1"/>
                </a:solidFill>
                <a:effectLst>
                  <a:outerShdw blurRad="38100" dist="19050" dir="2700000" algn="tl" rotWithShape="0">
                    <a:schemeClr val="dk1">
                      <a:alpha val="40000"/>
                    </a:schemeClr>
                  </a:outerShdw>
                </a:effectLst>
                <a:sym typeface="+mn-ea"/>
              </a:rPr>
              <a:t>). Nota de la </a:t>
            </a:r>
            <a:r>
              <a:rPr lang="en-GB" sz="1400" dirty="0" err="1">
                <a:ln/>
                <a:solidFill>
                  <a:schemeClr val="tx1"/>
                </a:solidFill>
                <a:effectLst>
                  <a:outerShdw blurRad="38100" dist="19050" dir="2700000" algn="tl" rotWithShape="0">
                    <a:schemeClr val="dk1">
                      <a:alpha val="40000"/>
                    </a:schemeClr>
                  </a:outerShdw>
                </a:effectLst>
                <a:sym typeface="+mn-ea"/>
              </a:rPr>
              <a:t>proba</a:t>
            </a:r>
            <a:r>
              <a:rPr lang="en-GB" sz="1400" dirty="0">
                <a:ln/>
                <a:solidFill>
                  <a:schemeClr val="tx1"/>
                </a:solidFill>
                <a:effectLst>
                  <a:outerShdw blurRad="38100" dist="19050" dir="2700000" algn="tl" rotWithShape="0">
                    <a:schemeClr val="dk1">
                      <a:alpha val="40000"/>
                    </a:schemeClr>
                  </a:outerShdw>
                </a:effectLst>
                <a:sym typeface="+mn-ea"/>
              </a:rPr>
              <a:t> </a:t>
            </a:r>
            <a:r>
              <a:rPr lang="en-GB" sz="1400" dirty="0" err="1">
                <a:ln/>
                <a:solidFill>
                  <a:schemeClr val="tx1"/>
                </a:solidFill>
                <a:effectLst>
                  <a:outerShdw blurRad="38100" dist="19050" dir="2700000" algn="tl" rotWithShape="0">
                    <a:schemeClr val="dk1">
                      <a:alpha val="40000"/>
                    </a:schemeClr>
                  </a:outerShdw>
                </a:effectLst>
                <a:sym typeface="+mn-ea"/>
              </a:rPr>
              <a:t>practică</a:t>
            </a:r>
            <a:r>
              <a:rPr lang="en-GB" sz="1400" dirty="0">
                <a:ln/>
                <a:solidFill>
                  <a:schemeClr val="tx1"/>
                </a:solidFill>
                <a:effectLst>
                  <a:outerShdw blurRad="38100" dist="19050" dir="2700000" algn="tl" rotWithShape="0">
                    <a:schemeClr val="dk1">
                      <a:alpha val="40000"/>
                    </a:schemeClr>
                  </a:outerShdw>
                </a:effectLst>
                <a:sym typeface="+mn-ea"/>
              </a:rPr>
              <a:t> nu </a:t>
            </a:r>
            <a:r>
              <a:rPr lang="en-GB" sz="1400" dirty="0" err="1">
                <a:ln/>
                <a:solidFill>
                  <a:schemeClr val="tx1"/>
                </a:solidFill>
                <a:effectLst>
                  <a:outerShdw blurRad="38100" dist="19050" dir="2700000" algn="tl" rotWithShape="0">
                    <a:schemeClr val="dk1">
                      <a:alpha val="40000"/>
                    </a:schemeClr>
                  </a:outerShdw>
                </a:effectLst>
                <a:sym typeface="+mn-ea"/>
              </a:rPr>
              <a:t>poate</a:t>
            </a:r>
            <a:r>
              <a:rPr lang="en-GB" sz="1400" dirty="0">
                <a:ln/>
                <a:solidFill>
                  <a:schemeClr val="tx1"/>
                </a:solidFill>
                <a:effectLst>
                  <a:outerShdw blurRad="38100" dist="19050" dir="2700000" algn="tl" rotWithShape="0">
                    <a:schemeClr val="dk1">
                      <a:alpha val="40000"/>
                    </a:schemeClr>
                  </a:outerShdw>
                </a:effectLst>
                <a:sym typeface="+mn-ea"/>
              </a:rPr>
              <a:t> fi </a:t>
            </a:r>
            <a:r>
              <a:rPr lang="en-GB" sz="1400" dirty="0" err="1">
                <a:ln/>
                <a:solidFill>
                  <a:schemeClr val="tx1"/>
                </a:solidFill>
                <a:effectLst>
                  <a:outerShdw blurRad="38100" dist="19050" dir="2700000" algn="tl" rotWithShape="0">
                    <a:schemeClr val="dk1">
                      <a:alpha val="40000"/>
                    </a:schemeClr>
                  </a:outerShdw>
                </a:effectLst>
                <a:sym typeface="+mn-ea"/>
              </a:rPr>
              <a:t>contestată</a:t>
            </a:r>
            <a:r>
              <a:rPr lang="en-GB" sz="1200" dirty="0">
                <a:ln/>
                <a:solidFill>
                  <a:schemeClr val="tx1"/>
                </a:solidFill>
                <a:effectLst>
                  <a:outerShdw blurRad="38100" dist="19050" dir="2700000" algn="tl" rotWithShape="0">
                    <a:schemeClr val="dk1">
                      <a:alpha val="40000"/>
                    </a:schemeClr>
                  </a:outerShdw>
                </a:effectLst>
                <a:sym typeface="+mn-ea"/>
              </a:rPr>
              <a:t>.</a:t>
            </a:r>
          </a:p>
          <a:p>
            <a:pPr marL="742950" lvl="1" indent="-285750" algn="just">
              <a:lnSpc>
                <a:spcPct val="107000"/>
              </a:lnSpc>
              <a:spcAft>
                <a:spcPts val="600"/>
              </a:spcAft>
              <a:buFont typeface="Arial" panose="020B0604020202020204" pitchFamily="34" charset="0"/>
              <a:buChar char="•"/>
            </a:pPr>
            <a:r>
              <a:rPr lang="en-GB" sz="1400" dirty="0">
                <a:ln/>
                <a:solidFill>
                  <a:schemeClr val="tx1"/>
                </a:solidFill>
                <a:effectLst>
                  <a:outerShdw blurRad="38100" dist="19050" dir="2700000" algn="tl" rotWithShape="0">
                    <a:schemeClr val="dk1">
                      <a:alpha val="40000"/>
                    </a:schemeClr>
                  </a:outerShdw>
                </a:effectLst>
                <a:sym typeface="+mn-ea"/>
              </a:rPr>
              <a:t>Nota </a:t>
            </a:r>
            <a:r>
              <a:rPr lang="en-GB" sz="1400" dirty="0" err="1">
                <a:ln/>
                <a:solidFill>
                  <a:schemeClr val="tx1"/>
                </a:solidFill>
                <a:effectLst>
                  <a:outerShdw blurRad="38100" dist="19050" dir="2700000" algn="tl" rotWithShape="0">
                    <a:schemeClr val="dk1">
                      <a:alpha val="40000"/>
                    </a:schemeClr>
                  </a:outerShdw>
                </a:effectLst>
                <a:sym typeface="+mn-ea"/>
              </a:rPr>
              <a:t>minimă</a:t>
            </a:r>
            <a:r>
              <a:rPr lang="en-GB" sz="1400" dirty="0">
                <a:ln/>
                <a:solidFill>
                  <a:schemeClr val="tx1"/>
                </a:solidFill>
                <a:effectLst>
                  <a:outerShdw blurRad="38100" dist="19050" dir="2700000" algn="tl" rotWithShape="0">
                    <a:schemeClr val="dk1">
                      <a:alpha val="40000"/>
                    </a:schemeClr>
                  </a:outerShdw>
                </a:effectLst>
                <a:sym typeface="+mn-ea"/>
              </a:rPr>
              <a:t> </a:t>
            </a:r>
            <a:r>
              <a:rPr lang="en-GB" sz="1400" dirty="0" err="1">
                <a:ln/>
                <a:solidFill>
                  <a:schemeClr val="tx1"/>
                </a:solidFill>
                <a:effectLst>
                  <a:outerShdw blurRad="38100" dist="19050" dir="2700000" algn="tl" rotWithShape="0">
                    <a:schemeClr val="dk1">
                      <a:alpha val="40000"/>
                    </a:schemeClr>
                  </a:outerShdw>
                </a:effectLst>
                <a:sym typeface="+mn-ea"/>
              </a:rPr>
              <a:t>pentru</a:t>
            </a:r>
            <a:r>
              <a:rPr lang="en-GB" sz="1400" dirty="0">
                <a:ln/>
                <a:solidFill>
                  <a:schemeClr val="tx1"/>
                </a:solidFill>
                <a:effectLst>
                  <a:outerShdw blurRad="38100" dist="19050" dir="2700000" algn="tl" rotWithShape="0">
                    <a:schemeClr val="dk1">
                      <a:alpha val="40000"/>
                    </a:schemeClr>
                  </a:outerShdw>
                </a:effectLst>
                <a:sym typeface="+mn-ea"/>
              </a:rPr>
              <a:t> </a:t>
            </a:r>
            <a:r>
              <a:rPr lang="en-GB" sz="1400" dirty="0" err="1">
                <a:ln/>
                <a:solidFill>
                  <a:schemeClr val="tx1"/>
                </a:solidFill>
                <a:effectLst>
                  <a:outerShdw blurRad="38100" dist="19050" dir="2700000" algn="tl" rotWithShape="0">
                    <a:schemeClr val="dk1">
                      <a:alpha val="40000"/>
                    </a:schemeClr>
                  </a:outerShdw>
                </a:effectLst>
                <a:sym typeface="+mn-ea"/>
              </a:rPr>
              <a:t>promovarea</a:t>
            </a:r>
            <a:r>
              <a:rPr lang="en-GB" sz="1400" dirty="0">
                <a:ln/>
                <a:solidFill>
                  <a:schemeClr val="tx1"/>
                </a:solidFill>
                <a:effectLst>
                  <a:outerShdw blurRad="38100" dist="19050" dir="2700000" algn="tl" rotWithShape="0">
                    <a:schemeClr val="dk1">
                      <a:alpha val="40000"/>
                    </a:schemeClr>
                  </a:outerShdw>
                </a:effectLst>
                <a:sym typeface="+mn-ea"/>
              </a:rPr>
              <a:t> </a:t>
            </a:r>
            <a:r>
              <a:rPr lang="en-GB" sz="1400" dirty="0" err="1">
                <a:ln/>
                <a:solidFill>
                  <a:schemeClr val="tx1"/>
                </a:solidFill>
                <a:effectLst>
                  <a:outerShdw blurRad="38100" dist="19050" dir="2700000" algn="tl" rotWithShape="0">
                    <a:schemeClr val="dk1">
                      <a:alpha val="40000"/>
                    </a:schemeClr>
                  </a:outerShdw>
                </a:effectLst>
                <a:sym typeface="+mn-ea"/>
              </a:rPr>
              <a:t>probei</a:t>
            </a:r>
            <a:r>
              <a:rPr lang="en-GB" sz="1400" dirty="0">
                <a:ln/>
                <a:solidFill>
                  <a:schemeClr val="tx1"/>
                </a:solidFill>
                <a:effectLst>
                  <a:outerShdw blurRad="38100" dist="19050" dir="2700000" algn="tl" rotWithShape="0">
                    <a:schemeClr val="dk1">
                      <a:alpha val="40000"/>
                    </a:schemeClr>
                  </a:outerShdw>
                </a:effectLst>
                <a:sym typeface="+mn-ea"/>
              </a:rPr>
              <a:t> </a:t>
            </a:r>
            <a:r>
              <a:rPr lang="en-GB" sz="1400" dirty="0" err="1">
                <a:ln/>
                <a:solidFill>
                  <a:schemeClr val="tx1"/>
                </a:solidFill>
                <a:effectLst>
                  <a:outerShdw blurRad="38100" dist="19050" dir="2700000" algn="tl" rotWithShape="0">
                    <a:schemeClr val="dk1">
                      <a:alpha val="40000"/>
                    </a:schemeClr>
                  </a:outerShdw>
                </a:effectLst>
                <a:sym typeface="+mn-ea"/>
              </a:rPr>
              <a:t>scrise</a:t>
            </a:r>
            <a:r>
              <a:rPr lang="en-GB" sz="1400" dirty="0">
                <a:ln/>
                <a:solidFill>
                  <a:schemeClr val="tx1"/>
                </a:solidFill>
                <a:effectLst>
                  <a:outerShdw blurRad="38100" dist="19050" dir="2700000" algn="tl" rotWithShape="0">
                    <a:schemeClr val="dk1">
                      <a:alpha val="40000"/>
                    </a:schemeClr>
                  </a:outerShdw>
                </a:effectLst>
                <a:sym typeface="+mn-ea"/>
              </a:rPr>
              <a:t> de tip </a:t>
            </a:r>
            <a:r>
              <a:rPr lang="en-GB" sz="1400" dirty="0" err="1">
                <a:ln/>
                <a:solidFill>
                  <a:schemeClr val="tx1"/>
                </a:solidFill>
                <a:effectLst>
                  <a:outerShdw blurRad="38100" dist="19050" dir="2700000" algn="tl" rotWithShape="0">
                    <a:schemeClr val="dk1">
                      <a:alpha val="40000"/>
                    </a:schemeClr>
                  </a:outerShdw>
                </a:effectLst>
                <a:sym typeface="+mn-ea"/>
              </a:rPr>
              <a:t>grila</a:t>
            </a:r>
            <a:r>
              <a:rPr lang="en-GB" sz="1400" dirty="0">
                <a:ln/>
                <a:solidFill>
                  <a:schemeClr val="tx1"/>
                </a:solidFill>
                <a:effectLst>
                  <a:outerShdw blurRad="38100" dist="19050" dir="2700000" algn="tl" rotWithShape="0">
                    <a:schemeClr val="dk1">
                      <a:alpha val="40000"/>
                    </a:schemeClr>
                  </a:outerShdw>
                </a:effectLst>
                <a:sym typeface="+mn-ea"/>
              </a:rPr>
              <a:t> </a:t>
            </a:r>
            <a:r>
              <a:rPr lang="en-GB" sz="1400" dirty="0" err="1">
                <a:ln/>
                <a:solidFill>
                  <a:schemeClr val="tx1"/>
                </a:solidFill>
                <a:effectLst>
                  <a:outerShdw blurRad="38100" dist="19050" dir="2700000" algn="tl" rotWithShape="0">
                    <a:schemeClr val="dk1">
                      <a:alpha val="40000"/>
                    </a:schemeClr>
                  </a:outerShdw>
                </a:effectLst>
                <a:sym typeface="+mn-ea"/>
              </a:rPr>
              <a:t>este</a:t>
            </a:r>
            <a:r>
              <a:rPr lang="en-GB" sz="1400" dirty="0">
                <a:ln/>
                <a:solidFill>
                  <a:schemeClr val="tx1"/>
                </a:solidFill>
                <a:effectLst>
                  <a:outerShdw blurRad="38100" dist="19050" dir="2700000" algn="tl" rotWithShape="0">
                    <a:schemeClr val="dk1">
                      <a:alpha val="40000"/>
                    </a:schemeClr>
                  </a:outerShdw>
                </a:effectLst>
                <a:sym typeface="+mn-ea"/>
              </a:rPr>
              <a:t> 5 (</a:t>
            </a:r>
            <a:r>
              <a:rPr lang="en-GB" sz="1400" dirty="0" err="1">
                <a:ln/>
                <a:solidFill>
                  <a:schemeClr val="tx1"/>
                </a:solidFill>
                <a:effectLst>
                  <a:outerShdw blurRad="38100" dist="19050" dir="2700000" algn="tl" rotWithShape="0">
                    <a:schemeClr val="dk1">
                      <a:alpha val="40000"/>
                    </a:schemeClr>
                  </a:outerShdw>
                </a:effectLst>
                <a:sym typeface="+mn-ea"/>
              </a:rPr>
              <a:t>cinci</a:t>
            </a:r>
            <a:r>
              <a:rPr lang="en-GB" sz="1200" dirty="0">
                <a:ln/>
                <a:solidFill>
                  <a:schemeClr val="tx1"/>
                </a:solidFill>
                <a:effectLst>
                  <a:outerShdw blurRad="38100" dist="19050" dir="2700000" algn="tl" rotWithShape="0">
                    <a:schemeClr val="dk1">
                      <a:alpha val="40000"/>
                    </a:schemeClr>
                  </a:outerShdw>
                </a:effectLst>
                <a:sym typeface="+mn-ea"/>
              </a:rPr>
              <a:t>). (art. 15)</a:t>
            </a:r>
          </a:p>
          <a:p>
            <a:pPr marL="742950" lvl="1" indent="-285750" algn="just">
              <a:lnSpc>
                <a:spcPct val="107000"/>
              </a:lnSpc>
              <a:spcAft>
                <a:spcPts val="600"/>
              </a:spcAft>
              <a:buFont typeface="Arial" panose="020B0604020202020204" pitchFamily="34" charset="0"/>
              <a:buChar char="•"/>
            </a:pPr>
            <a:r>
              <a:rPr lang="en-GB" sz="1400" dirty="0">
                <a:ln/>
                <a:solidFill>
                  <a:schemeClr val="tx1"/>
                </a:solidFill>
                <a:effectLst>
                  <a:outerShdw blurRad="38100" dist="19050" dir="2700000" algn="tl" rotWithShape="0">
                    <a:schemeClr val="dk1">
                      <a:alpha val="40000"/>
                    </a:schemeClr>
                  </a:outerShdw>
                </a:effectLst>
                <a:sym typeface="+mn-ea"/>
              </a:rPr>
              <a:t>Media </a:t>
            </a:r>
            <a:r>
              <a:rPr lang="en-GB" sz="1400" dirty="0" err="1">
                <a:ln/>
                <a:solidFill>
                  <a:schemeClr val="tx1"/>
                </a:solidFill>
                <a:effectLst>
                  <a:outerShdw blurRad="38100" dist="19050" dir="2700000" algn="tl" rotWithShape="0">
                    <a:schemeClr val="dk1">
                      <a:alpha val="40000"/>
                    </a:schemeClr>
                  </a:outerShdw>
                </a:effectLst>
                <a:sym typeface="+mn-ea"/>
              </a:rPr>
              <a:t>minimă</a:t>
            </a:r>
            <a:r>
              <a:rPr lang="en-GB" sz="1400" dirty="0">
                <a:ln/>
                <a:solidFill>
                  <a:schemeClr val="tx1"/>
                </a:solidFill>
                <a:effectLst>
                  <a:outerShdw blurRad="38100" dist="19050" dir="2700000" algn="tl" rotWithShape="0">
                    <a:schemeClr val="dk1">
                      <a:alpha val="40000"/>
                    </a:schemeClr>
                  </a:outerShdw>
                </a:effectLst>
                <a:sym typeface="+mn-ea"/>
              </a:rPr>
              <a:t> la </a:t>
            </a:r>
            <a:r>
              <a:rPr lang="en-GB" sz="1400" dirty="0" err="1">
                <a:ln/>
                <a:solidFill>
                  <a:schemeClr val="tx1"/>
                </a:solidFill>
                <a:effectLst>
                  <a:outerShdw blurRad="38100" dist="19050" dir="2700000" algn="tl" rotWithShape="0">
                    <a:schemeClr val="dk1">
                      <a:alpha val="40000"/>
                    </a:schemeClr>
                  </a:outerShdw>
                </a:effectLst>
                <a:sym typeface="+mn-ea"/>
              </a:rPr>
              <a:t>cele</a:t>
            </a:r>
            <a:r>
              <a:rPr lang="en-GB" sz="1400" dirty="0">
                <a:ln/>
                <a:solidFill>
                  <a:schemeClr val="tx1"/>
                </a:solidFill>
                <a:effectLst>
                  <a:outerShdw blurRad="38100" dist="19050" dir="2700000" algn="tl" rotWithShape="0">
                    <a:schemeClr val="dk1">
                      <a:alpha val="40000"/>
                    </a:schemeClr>
                  </a:outerShdw>
                </a:effectLst>
                <a:sym typeface="+mn-ea"/>
              </a:rPr>
              <a:t> </a:t>
            </a:r>
            <a:r>
              <a:rPr lang="en-GB" sz="1400" dirty="0" err="1">
                <a:ln/>
                <a:solidFill>
                  <a:schemeClr val="tx1"/>
                </a:solidFill>
                <a:effectLst>
                  <a:outerShdw blurRad="38100" dist="19050" dir="2700000" algn="tl" rotWithShape="0">
                    <a:schemeClr val="dk1">
                      <a:alpha val="40000"/>
                    </a:schemeClr>
                  </a:outerShdw>
                </a:effectLst>
                <a:sym typeface="+mn-ea"/>
              </a:rPr>
              <a:t>două</a:t>
            </a:r>
            <a:r>
              <a:rPr lang="en-GB" sz="1400" dirty="0">
                <a:ln/>
                <a:solidFill>
                  <a:schemeClr val="tx1"/>
                </a:solidFill>
                <a:effectLst>
                  <a:outerShdw blurRad="38100" dist="19050" dir="2700000" algn="tl" rotWithShape="0">
                    <a:schemeClr val="dk1">
                      <a:alpha val="40000"/>
                    </a:schemeClr>
                  </a:outerShdw>
                </a:effectLst>
                <a:sym typeface="+mn-ea"/>
              </a:rPr>
              <a:t> probe </a:t>
            </a:r>
            <a:r>
              <a:rPr lang="en-GB" sz="1400" dirty="0" err="1">
                <a:ln/>
                <a:solidFill>
                  <a:schemeClr val="tx1"/>
                </a:solidFill>
                <a:effectLst>
                  <a:outerShdw blurRad="38100" dist="19050" dir="2700000" algn="tl" rotWithShape="0">
                    <a:schemeClr val="dk1">
                      <a:alpha val="40000"/>
                    </a:schemeClr>
                  </a:outerShdw>
                </a:effectLst>
                <a:sym typeface="+mn-ea"/>
              </a:rPr>
              <a:t>pentru</a:t>
            </a:r>
            <a:r>
              <a:rPr lang="en-GB" sz="1400" dirty="0">
                <a:ln/>
                <a:solidFill>
                  <a:schemeClr val="tx1"/>
                </a:solidFill>
                <a:effectLst>
                  <a:outerShdw blurRad="38100" dist="19050" dir="2700000" algn="tl" rotWithShape="0">
                    <a:schemeClr val="dk1">
                      <a:alpha val="40000"/>
                    </a:schemeClr>
                  </a:outerShdw>
                </a:effectLst>
                <a:sym typeface="+mn-ea"/>
              </a:rPr>
              <a:t> a </a:t>
            </a:r>
            <a:r>
              <a:rPr lang="en-GB" sz="1400" dirty="0" err="1">
                <a:ln/>
                <a:solidFill>
                  <a:schemeClr val="tx1"/>
                </a:solidFill>
                <a:effectLst>
                  <a:outerShdw blurRad="38100" dist="19050" dir="2700000" algn="tl" rotWithShape="0">
                    <a:schemeClr val="dk1">
                      <a:alpha val="40000"/>
                    </a:schemeClr>
                  </a:outerShdw>
                </a:effectLst>
                <a:sym typeface="+mn-ea"/>
              </a:rPr>
              <a:t>promova</a:t>
            </a:r>
            <a:r>
              <a:rPr lang="en-GB" sz="1400" dirty="0">
                <a:ln/>
                <a:solidFill>
                  <a:schemeClr val="tx1"/>
                </a:solidFill>
                <a:effectLst>
                  <a:outerShdw blurRad="38100" dist="19050" dir="2700000" algn="tl" rotWithShape="0">
                    <a:schemeClr val="dk1">
                      <a:alpha val="40000"/>
                    </a:schemeClr>
                  </a:outerShdw>
                </a:effectLst>
                <a:sym typeface="+mn-ea"/>
              </a:rPr>
              <a:t> </a:t>
            </a:r>
            <a:r>
              <a:rPr lang="en-GB" sz="1400" dirty="0" err="1">
                <a:ln/>
                <a:solidFill>
                  <a:schemeClr val="tx1"/>
                </a:solidFill>
                <a:effectLst>
                  <a:outerShdw blurRad="38100" dist="19050" dir="2700000" algn="tl" rotWithShape="0">
                    <a:schemeClr val="dk1">
                      <a:alpha val="40000"/>
                    </a:schemeClr>
                  </a:outerShdw>
                </a:effectLst>
                <a:sym typeface="+mn-ea"/>
              </a:rPr>
              <a:t>cursul</a:t>
            </a:r>
            <a:r>
              <a:rPr lang="en-GB" sz="1400" dirty="0">
                <a:ln/>
                <a:solidFill>
                  <a:schemeClr val="tx1"/>
                </a:solidFill>
                <a:effectLst>
                  <a:outerShdw blurRad="38100" dist="19050" dir="2700000" algn="tl" rotWithShape="0">
                    <a:schemeClr val="dk1">
                      <a:alpha val="40000"/>
                    </a:schemeClr>
                  </a:outerShdw>
                </a:effectLst>
                <a:sym typeface="+mn-ea"/>
              </a:rPr>
              <a:t> </a:t>
            </a:r>
            <a:r>
              <a:rPr lang="en-GB" sz="1400" dirty="0" err="1">
                <a:ln/>
                <a:solidFill>
                  <a:schemeClr val="tx1"/>
                </a:solidFill>
                <a:effectLst>
                  <a:outerShdw blurRad="38100" dist="19050" dir="2700000" algn="tl" rotWithShape="0">
                    <a:schemeClr val="dk1">
                      <a:alpha val="40000"/>
                    </a:schemeClr>
                  </a:outerShdw>
                </a:effectLst>
                <a:sym typeface="+mn-ea"/>
              </a:rPr>
              <a:t>este</a:t>
            </a:r>
            <a:r>
              <a:rPr lang="en-GB" sz="1400" dirty="0">
                <a:ln/>
                <a:solidFill>
                  <a:schemeClr val="tx1"/>
                </a:solidFill>
                <a:effectLst>
                  <a:outerShdw blurRad="38100" dist="19050" dir="2700000" algn="tl" rotWithShape="0">
                    <a:schemeClr val="dk1">
                      <a:alpha val="40000"/>
                    </a:schemeClr>
                  </a:outerShdw>
                </a:effectLst>
                <a:sym typeface="+mn-ea"/>
              </a:rPr>
              <a:t> (6 </a:t>
            </a:r>
            <a:r>
              <a:rPr lang="en-GB" sz="1400" dirty="0" err="1">
                <a:ln/>
                <a:solidFill>
                  <a:schemeClr val="tx1"/>
                </a:solidFill>
                <a:effectLst>
                  <a:outerShdw blurRad="38100" dist="19050" dir="2700000" algn="tl" rotWithShape="0">
                    <a:schemeClr val="dk1">
                      <a:alpha val="40000"/>
                    </a:schemeClr>
                  </a:outerShdw>
                </a:effectLst>
                <a:sym typeface="+mn-ea"/>
              </a:rPr>
              <a:t>sase</a:t>
            </a:r>
            <a:r>
              <a:rPr lang="en-GB" sz="1200" dirty="0">
                <a:ln/>
                <a:solidFill>
                  <a:schemeClr val="tx1"/>
                </a:solidFill>
                <a:effectLst>
                  <a:outerShdw blurRad="38100" dist="19050" dir="2700000" algn="tl" rotWithShape="0">
                    <a:schemeClr val="dk1">
                      <a:alpha val="40000"/>
                    </a:schemeClr>
                  </a:outerShdw>
                </a:effectLst>
                <a:sym typeface="+mn-ea"/>
              </a:rPr>
              <a:t>).</a:t>
            </a:r>
          </a:p>
          <a:p>
            <a:pPr marL="285750" indent="-285750">
              <a:buFont typeface="Arial" panose="020B0604020202020204" pitchFamily="34" charset="0"/>
              <a:buChar char="•"/>
            </a:pPr>
            <a:r>
              <a:rPr lang="en-GB" sz="1400" dirty="0" err="1">
                <a:ln/>
                <a:solidFill>
                  <a:schemeClr val="tx1"/>
                </a:solidFill>
                <a:effectLst>
                  <a:outerShdw blurRad="38100" dist="19050" dir="2700000" algn="tl" rotWithShape="0">
                    <a:schemeClr val="dk1">
                      <a:alpha val="40000"/>
                    </a:schemeClr>
                  </a:outerShdw>
                </a:effectLst>
                <a:sym typeface="+mn-ea"/>
              </a:rPr>
              <a:t>Evaluarea</a:t>
            </a:r>
            <a:r>
              <a:rPr lang="en-GB" sz="1400" dirty="0">
                <a:ln/>
                <a:solidFill>
                  <a:schemeClr val="tx1"/>
                </a:solidFill>
                <a:effectLst>
                  <a:outerShdw blurRad="38100" dist="19050" dir="2700000" algn="tl" rotWithShape="0">
                    <a:schemeClr val="dk1">
                      <a:alpha val="40000"/>
                    </a:schemeClr>
                  </a:outerShdw>
                </a:effectLst>
                <a:sym typeface="+mn-ea"/>
              </a:rPr>
              <a:t> </a:t>
            </a:r>
            <a:r>
              <a:rPr lang="en-GB" sz="1400" dirty="0" err="1">
                <a:ln/>
                <a:solidFill>
                  <a:schemeClr val="tx1"/>
                </a:solidFill>
                <a:effectLst>
                  <a:outerShdw blurRad="38100" dist="19050" dir="2700000" algn="tl" rotWithShape="0">
                    <a:schemeClr val="dk1">
                      <a:alpha val="40000"/>
                    </a:schemeClr>
                  </a:outerShdw>
                </a:effectLst>
                <a:sym typeface="+mn-ea"/>
              </a:rPr>
              <a:t>finală</a:t>
            </a:r>
            <a:r>
              <a:rPr lang="en-GB" sz="1400" dirty="0">
                <a:ln/>
                <a:solidFill>
                  <a:schemeClr val="tx1"/>
                </a:solidFill>
                <a:effectLst>
                  <a:outerShdw blurRad="38100" dist="19050" dir="2700000" algn="tl" rotWithShape="0">
                    <a:schemeClr val="dk1">
                      <a:alpha val="40000"/>
                    </a:schemeClr>
                  </a:outerShdw>
                </a:effectLst>
                <a:sym typeface="+mn-ea"/>
              </a:rPr>
              <a:t> se </a:t>
            </a:r>
            <a:r>
              <a:rPr lang="en-GB" sz="1400" dirty="0" err="1">
                <a:ln/>
                <a:solidFill>
                  <a:schemeClr val="tx1"/>
                </a:solidFill>
                <a:effectLst>
                  <a:outerShdw blurRad="38100" dist="19050" dir="2700000" algn="tl" rotWithShape="0">
                    <a:schemeClr val="dk1">
                      <a:alpha val="40000"/>
                    </a:schemeClr>
                  </a:outerShdw>
                </a:effectLst>
                <a:sym typeface="+mn-ea"/>
              </a:rPr>
              <a:t>susţine</a:t>
            </a:r>
            <a:r>
              <a:rPr lang="en-GB" sz="1400" dirty="0">
                <a:ln/>
                <a:solidFill>
                  <a:schemeClr val="tx1"/>
                </a:solidFill>
                <a:effectLst>
                  <a:outerShdw blurRad="38100" dist="19050" dir="2700000" algn="tl" rotWithShape="0">
                    <a:schemeClr val="dk1">
                      <a:alpha val="40000"/>
                    </a:schemeClr>
                  </a:outerShdw>
                </a:effectLst>
                <a:sym typeface="+mn-ea"/>
              </a:rPr>
              <a:t> </a:t>
            </a:r>
            <a:r>
              <a:rPr lang="en-GB" sz="1400" dirty="0" err="1">
                <a:ln/>
                <a:solidFill>
                  <a:schemeClr val="tx1"/>
                </a:solidFill>
                <a:effectLst>
                  <a:outerShdw blurRad="38100" dist="19050" dir="2700000" algn="tl" rotWithShape="0">
                    <a:schemeClr val="dk1">
                      <a:alpha val="40000"/>
                    </a:schemeClr>
                  </a:outerShdw>
                </a:effectLst>
                <a:sym typeface="+mn-ea"/>
              </a:rPr>
              <a:t>în</a:t>
            </a:r>
            <a:r>
              <a:rPr lang="en-GB" sz="1400" dirty="0">
                <a:ln/>
                <a:solidFill>
                  <a:schemeClr val="tx1"/>
                </a:solidFill>
                <a:effectLst>
                  <a:outerShdw blurRad="38100" dist="19050" dir="2700000" algn="tl" rotWithShape="0">
                    <a:schemeClr val="dk1">
                      <a:alpha val="40000"/>
                    </a:schemeClr>
                  </a:outerShdw>
                </a:effectLst>
                <a:sym typeface="+mn-ea"/>
              </a:rPr>
              <a:t> </a:t>
            </a:r>
            <a:r>
              <a:rPr lang="en-GB" sz="1400" dirty="0" err="1">
                <a:ln/>
                <a:solidFill>
                  <a:schemeClr val="tx1"/>
                </a:solidFill>
                <a:effectLst>
                  <a:outerShdw blurRad="38100" dist="19050" dir="2700000" algn="tl" rotWithShape="0">
                    <a:schemeClr val="dk1">
                      <a:alpha val="40000"/>
                    </a:schemeClr>
                  </a:outerShdw>
                </a:effectLst>
                <a:sym typeface="+mn-ea"/>
              </a:rPr>
              <a:t>faţa</a:t>
            </a:r>
            <a:r>
              <a:rPr lang="en-GB" sz="1400" dirty="0">
                <a:ln/>
                <a:solidFill>
                  <a:schemeClr val="tx1"/>
                </a:solidFill>
                <a:effectLst>
                  <a:outerShdw blurRad="38100" dist="19050" dir="2700000" algn="tl" rotWithShape="0">
                    <a:schemeClr val="dk1">
                      <a:alpha val="40000"/>
                    </a:schemeClr>
                  </a:outerShdw>
                </a:effectLst>
                <a:sym typeface="+mn-ea"/>
              </a:rPr>
              <a:t> </a:t>
            </a:r>
            <a:r>
              <a:rPr lang="en-GB" sz="1400" dirty="0" err="1">
                <a:ln/>
                <a:solidFill>
                  <a:schemeClr val="tx1"/>
                </a:solidFill>
                <a:effectLst>
                  <a:outerShdw blurRad="38100" dist="19050" dir="2700000" algn="tl" rotWithShape="0">
                    <a:schemeClr val="dk1">
                      <a:alpha val="40000"/>
                    </a:schemeClr>
                  </a:outerShdw>
                </a:effectLst>
                <a:sym typeface="+mn-ea"/>
              </a:rPr>
              <a:t>unei</a:t>
            </a:r>
            <a:r>
              <a:rPr lang="en-GB" sz="1400" dirty="0">
                <a:ln/>
                <a:solidFill>
                  <a:schemeClr val="tx1"/>
                </a:solidFill>
                <a:effectLst>
                  <a:outerShdw blurRad="38100" dist="19050" dir="2700000" algn="tl" rotWithShape="0">
                    <a:schemeClr val="dk1">
                      <a:alpha val="40000"/>
                    </a:schemeClr>
                  </a:outerShdw>
                </a:effectLst>
                <a:sym typeface="+mn-ea"/>
              </a:rPr>
              <a:t> </a:t>
            </a:r>
            <a:r>
              <a:rPr lang="en-GB" sz="1400" dirty="0" err="1">
                <a:ln/>
                <a:solidFill>
                  <a:schemeClr val="tx1"/>
                </a:solidFill>
                <a:effectLst>
                  <a:outerShdw blurRad="38100" dist="19050" dir="2700000" algn="tl" rotWithShape="0">
                    <a:schemeClr val="dk1">
                      <a:alpha val="40000"/>
                    </a:schemeClr>
                  </a:outerShdw>
                </a:effectLst>
                <a:sym typeface="+mn-ea"/>
              </a:rPr>
              <a:t>comisii</a:t>
            </a:r>
            <a:r>
              <a:rPr lang="en-GB" sz="1400" dirty="0">
                <a:ln/>
                <a:solidFill>
                  <a:schemeClr val="tx1"/>
                </a:solidFill>
                <a:effectLst>
                  <a:outerShdw blurRad="38100" dist="19050" dir="2700000" algn="tl" rotWithShape="0">
                    <a:schemeClr val="dk1">
                      <a:alpha val="40000"/>
                    </a:schemeClr>
                  </a:outerShdw>
                </a:effectLst>
                <a:sym typeface="+mn-ea"/>
              </a:rPr>
              <a:t> </a:t>
            </a:r>
            <a:r>
              <a:rPr lang="en-GB" sz="1400" dirty="0" err="1">
                <a:ln/>
                <a:solidFill>
                  <a:schemeClr val="tx1"/>
                </a:solidFill>
                <a:effectLst>
                  <a:outerShdw blurRad="38100" dist="19050" dir="2700000" algn="tl" rotWithShape="0">
                    <a:schemeClr val="dk1">
                      <a:alpha val="40000"/>
                    </a:schemeClr>
                  </a:outerShdw>
                </a:effectLst>
                <a:sym typeface="+mn-ea"/>
              </a:rPr>
              <a:t>stabilite</a:t>
            </a:r>
            <a:r>
              <a:rPr lang="en-GB" sz="1200" dirty="0">
                <a:ln/>
                <a:solidFill>
                  <a:schemeClr val="tx1"/>
                </a:solidFill>
                <a:effectLst>
                  <a:outerShdw blurRad="38100" dist="19050" dir="2700000" algn="tl" rotWithShape="0">
                    <a:schemeClr val="dk1">
                      <a:alpha val="40000"/>
                    </a:schemeClr>
                  </a:outerShdw>
                </a:effectLst>
                <a:sym typeface="+mn-ea"/>
              </a:rPr>
              <a:t> de CNFPA.</a:t>
            </a:r>
          </a:p>
          <a:p>
            <a:pPr marL="285750" indent="-285750" algn="just">
              <a:lnSpc>
                <a:spcPct val="107000"/>
              </a:lnSpc>
              <a:spcAft>
                <a:spcPts val="600"/>
              </a:spcAft>
              <a:buFont typeface="Arial" panose="020B0604020202020204" pitchFamily="34" charset="0"/>
              <a:buChar char="•"/>
            </a:pPr>
            <a:r>
              <a:rPr lang="en-GB" sz="1400" dirty="0" err="1">
                <a:ln/>
                <a:solidFill>
                  <a:schemeClr val="tx1"/>
                </a:solidFill>
                <a:effectLst>
                  <a:outerShdw blurRad="38100" dist="19050" dir="2700000" algn="tl" rotWithShape="0">
                    <a:schemeClr val="dk1">
                      <a:alpha val="40000"/>
                    </a:schemeClr>
                  </a:outerShdw>
                </a:effectLst>
                <a:sym typeface="+mn-ea"/>
              </a:rPr>
              <a:t>Pentru</a:t>
            </a:r>
            <a:r>
              <a:rPr lang="en-GB" sz="1400" dirty="0">
                <a:ln/>
                <a:solidFill>
                  <a:schemeClr val="tx1"/>
                </a:solidFill>
                <a:effectLst>
                  <a:outerShdw blurRad="38100" dist="19050" dir="2700000" algn="tl" rotWithShape="0">
                    <a:schemeClr val="dk1">
                      <a:alpha val="40000"/>
                    </a:schemeClr>
                  </a:outerShdw>
                </a:effectLst>
                <a:sym typeface="+mn-ea"/>
              </a:rPr>
              <a:t> </a:t>
            </a:r>
            <a:r>
              <a:rPr lang="en-GB" sz="1400" dirty="0" err="1">
                <a:ln/>
                <a:solidFill>
                  <a:schemeClr val="tx1"/>
                </a:solidFill>
                <a:effectLst>
                  <a:outerShdw blurRad="38100" dist="19050" dir="2700000" algn="tl" rotWithShape="0">
                    <a:schemeClr val="dk1">
                      <a:alpha val="40000"/>
                    </a:schemeClr>
                  </a:outerShdw>
                </a:effectLst>
                <a:sym typeface="+mn-ea"/>
              </a:rPr>
              <a:t>fiecare</a:t>
            </a:r>
            <a:r>
              <a:rPr lang="en-GB" sz="1400" dirty="0">
                <a:ln/>
                <a:solidFill>
                  <a:schemeClr val="tx1"/>
                </a:solidFill>
                <a:effectLst>
                  <a:outerShdw blurRad="38100" dist="19050" dir="2700000" algn="tl" rotWithShape="0">
                    <a:schemeClr val="dk1">
                      <a:alpha val="40000"/>
                    </a:schemeClr>
                  </a:outerShdw>
                </a:effectLst>
                <a:sym typeface="+mn-ea"/>
              </a:rPr>
              <a:t> </a:t>
            </a:r>
            <a:r>
              <a:rPr lang="en-GB" sz="1400" dirty="0" err="1">
                <a:ln/>
                <a:solidFill>
                  <a:schemeClr val="tx1"/>
                </a:solidFill>
                <a:effectLst>
                  <a:outerShdw blurRad="38100" dist="19050" dir="2700000" algn="tl" rotWithShape="0">
                    <a:schemeClr val="dk1">
                      <a:alpha val="40000"/>
                    </a:schemeClr>
                  </a:outerShdw>
                </a:effectLst>
                <a:sym typeface="+mn-ea"/>
              </a:rPr>
              <a:t>probă</a:t>
            </a:r>
            <a:r>
              <a:rPr lang="en-GB" sz="1400" dirty="0">
                <a:ln/>
                <a:solidFill>
                  <a:schemeClr val="tx1"/>
                </a:solidFill>
                <a:effectLst>
                  <a:outerShdw blurRad="38100" dist="19050" dir="2700000" algn="tl" rotWithShape="0">
                    <a:schemeClr val="dk1">
                      <a:alpha val="40000"/>
                    </a:schemeClr>
                  </a:outerShdw>
                </a:effectLst>
                <a:sym typeface="+mn-ea"/>
              </a:rPr>
              <a:t>, </a:t>
            </a:r>
            <a:r>
              <a:rPr lang="en-GB" sz="1400" dirty="0" err="1">
                <a:ln/>
                <a:solidFill>
                  <a:schemeClr val="tx1"/>
                </a:solidFill>
                <a:effectLst>
                  <a:outerShdw blurRad="38100" dist="19050" dir="2700000" algn="tl" rotWithShape="0">
                    <a:schemeClr val="dk1">
                      <a:alpha val="40000"/>
                    </a:schemeClr>
                  </a:outerShdw>
                </a:effectLst>
                <a:sym typeface="+mn-ea"/>
              </a:rPr>
              <a:t>notarea</a:t>
            </a:r>
            <a:r>
              <a:rPr lang="en-GB" sz="1400" dirty="0">
                <a:ln/>
                <a:solidFill>
                  <a:schemeClr val="tx1"/>
                </a:solidFill>
                <a:effectLst>
                  <a:outerShdw blurRad="38100" dist="19050" dir="2700000" algn="tl" rotWithShape="0">
                    <a:schemeClr val="dk1">
                      <a:alpha val="40000"/>
                    </a:schemeClr>
                  </a:outerShdw>
                </a:effectLst>
                <a:sym typeface="+mn-ea"/>
              </a:rPr>
              <a:t> se face independent de </a:t>
            </a:r>
            <a:r>
              <a:rPr lang="en-GB" sz="1400" dirty="0" err="1">
                <a:ln/>
                <a:solidFill>
                  <a:schemeClr val="tx1"/>
                </a:solidFill>
                <a:effectLst>
                  <a:outerShdw blurRad="38100" dist="19050" dir="2700000" algn="tl" rotWithShape="0">
                    <a:schemeClr val="dk1">
                      <a:alpha val="40000"/>
                    </a:schemeClr>
                  </a:outerShdw>
                </a:effectLst>
                <a:sym typeface="+mn-ea"/>
              </a:rPr>
              <a:t>cei</a:t>
            </a:r>
            <a:r>
              <a:rPr lang="en-GB" sz="1400" dirty="0">
                <a:ln/>
                <a:solidFill>
                  <a:schemeClr val="tx1"/>
                </a:solidFill>
                <a:effectLst>
                  <a:outerShdw blurRad="38100" dist="19050" dir="2700000" algn="tl" rotWithShape="0">
                    <a:schemeClr val="dk1">
                      <a:alpha val="40000"/>
                    </a:schemeClr>
                  </a:outerShdw>
                </a:effectLst>
                <a:sym typeface="+mn-ea"/>
              </a:rPr>
              <a:t> </a:t>
            </a:r>
            <a:r>
              <a:rPr lang="en-GB" sz="1400" dirty="0" err="1">
                <a:ln/>
                <a:solidFill>
                  <a:schemeClr val="tx1"/>
                </a:solidFill>
                <a:effectLst>
                  <a:outerShdw blurRad="38100" dist="19050" dir="2700000" algn="tl" rotWithShape="0">
                    <a:schemeClr val="dk1">
                      <a:alpha val="40000"/>
                    </a:schemeClr>
                  </a:outerShdw>
                </a:effectLst>
                <a:sym typeface="+mn-ea"/>
              </a:rPr>
              <a:t>doi</a:t>
            </a:r>
            <a:r>
              <a:rPr lang="en-GB" sz="1400" dirty="0">
                <a:ln/>
                <a:solidFill>
                  <a:schemeClr val="tx1"/>
                </a:solidFill>
                <a:effectLst>
                  <a:outerShdw blurRad="38100" dist="19050" dir="2700000" algn="tl" rotWithShape="0">
                    <a:schemeClr val="dk1">
                      <a:alpha val="40000"/>
                    </a:schemeClr>
                  </a:outerShdw>
                </a:effectLst>
                <a:sym typeface="+mn-ea"/>
              </a:rPr>
              <a:t> </a:t>
            </a:r>
            <a:r>
              <a:rPr lang="en-GB" sz="1400" dirty="0" err="1">
                <a:ln/>
                <a:solidFill>
                  <a:schemeClr val="tx1"/>
                </a:solidFill>
                <a:effectLst>
                  <a:outerShdw blurRad="38100" dist="19050" dir="2700000" algn="tl" rotWithShape="0">
                    <a:schemeClr val="dk1">
                      <a:alpha val="40000"/>
                    </a:schemeClr>
                  </a:outerShdw>
                </a:effectLst>
                <a:sym typeface="+mn-ea"/>
              </a:rPr>
              <a:t>membri</a:t>
            </a:r>
            <a:r>
              <a:rPr lang="en-GB" sz="1400" dirty="0">
                <a:ln/>
                <a:solidFill>
                  <a:schemeClr val="tx1"/>
                </a:solidFill>
                <a:effectLst>
                  <a:outerShdw blurRad="38100" dist="19050" dir="2700000" algn="tl" rotWithShape="0">
                    <a:schemeClr val="dk1">
                      <a:alpha val="40000"/>
                    </a:schemeClr>
                  </a:outerShdw>
                </a:effectLst>
                <a:sym typeface="+mn-ea"/>
              </a:rPr>
              <a:t> </a:t>
            </a:r>
            <a:r>
              <a:rPr lang="en-GB" sz="1400" dirty="0" err="1">
                <a:ln/>
                <a:solidFill>
                  <a:schemeClr val="tx1"/>
                </a:solidFill>
                <a:effectLst>
                  <a:outerShdw blurRad="38100" dist="19050" dir="2700000" algn="tl" rotWithShape="0">
                    <a:schemeClr val="dk1">
                      <a:alpha val="40000"/>
                    </a:schemeClr>
                  </a:outerShdw>
                </a:effectLst>
                <a:sym typeface="+mn-ea"/>
              </a:rPr>
              <a:t>ai</a:t>
            </a:r>
            <a:r>
              <a:rPr lang="en-GB" sz="1400" dirty="0">
                <a:ln/>
                <a:solidFill>
                  <a:schemeClr val="tx1"/>
                </a:solidFill>
                <a:effectLst>
                  <a:outerShdw blurRad="38100" dist="19050" dir="2700000" algn="tl" rotWithShape="0">
                    <a:schemeClr val="dk1">
                      <a:alpha val="40000"/>
                    </a:schemeClr>
                  </a:outerShdw>
                </a:effectLst>
                <a:sym typeface="+mn-ea"/>
              </a:rPr>
              <a:t> </a:t>
            </a:r>
            <a:r>
              <a:rPr lang="en-GB" sz="1400" dirty="0" err="1">
                <a:ln/>
                <a:solidFill>
                  <a:schemeClr val="tx1"/>
                </a:solidFill>
                <a:effectLst>
                  <a:outerShdw blurRad="38100" dist="19050" dir="2700000" algn="tl" rotWithShape="0">
                    <a:schemeClr val="dk1">
                      <a:alpha val="40000"/>
                    </a:schemeClr>
                  </a:outerShdw>
                </a:effectLst>
                <a:sym typeface="+mn-ea"/>
              </a:rPr>
              <a:t>comisiei</a:t>
            </a:r>
            <a:r>
              <a:rPr lang="en-GB" sz="1400" dirty="0">
                <a:ln/>
                <a:solidFill>
                  <a:schemeClr val="tx1"/>
                </a:solidFill>
                <a:effectLst>
                  <a:outerShdw blurRad="38100" dist="19050" dir="2700000" algn="tl" rotWithShape="0">
                    <a:schemeClr val="dk1">
                      <a:alpha val="40000"/>
                    </a:schemeClr>
                  </a:outerShdw>
                </a:effectLst>
                <a:sym typeface="+mn-ea"/>
              </a:rPr>
              <a:t> de </a:t>
            </a:r>
            <a:r>
              <a:rPr lang="en-GB" sz="1400" dirty="0" err="1">
                <a:ln/>
                <a:solidFill>
                  <a:schemeClr val="tx1"/>
                </a:solidFill>
                <a:effectLst>
                  <a:outerShdw blurRad="38100" dist="19050" dir="2700000" algn="tl" rotWithShape="0">
                    <a:schemeClr val="dk1">
                      <a:alpha val="40000"/>
                    </a:schemeClr>
                  </a:outerShdw>
                </a:effectLst>
                <a:sym typeface="+mn-ea"/>
              </a:rPr>
              <a:t>examinare</a:t>
            </a:r>
            <a:r>
              <a:rPr lang="en-GB" sz="1400" dirty="0">
                <a:ln/>
                <a:solidFill>
                  <a:schemeClr val="tx1"/>
                </a:solidFill>
                <a:effectLst>
                  <a:outerShdw blurRad="38100" dist="19050" dir="2700000" algn="tl" rotWithShape="0">
                    <a:schemeClr val="dk1">
                      <a:alpha val="40000"/>
                    </a:schemeClr>
                  </a:outerShdw>
                </a:effectLst>
                <a:sym typeface="+mn-ea"/>
              </a:rPr>
              <a:t>, cu </a:t>
            </a:r>
            <a:r>
              <a:rPr lang="en-GB" sz="1400" dirty="0" err="1">
                <a:ln/>
                <a:solidFill>
                  <a:schemeClr val="tx1"/>
                </a:solidFill>
                <a:effectLst>
                  <a:outerShdw blurRad="38100" dist="19050" dir="2700000" algn="tl" rotWithShape="0">
                    <a:schemeClr val="dk1">
                      <a:alpha val="40000"/>
                    </a:schemeClr>
                  </a:outerShdw>
                </a:effectLst>
                <a:sym typeface="+mn-ea"/>
              </a:rPr>
              <a:t>excepţia</a:t>
            </a:r>
            <a:r>
              <a:rPr lang="en-GB" sz="1400" dirty="0">
                <a:ln/>
                <a:solidFill>
                  <a:schemeClr val="tx1"/>
                </a:solidFill>
                <a:effectLst>
                  <a:outerShdw blurRad="38100" dist="19050" dir="2700000" algn="tl" rotWithShape="0">
                    <a:schemeClr val="dk1">
                      <a:alpha val="40000"/>
                    </a:schemeClr>
                  </a:outerShdw>
                </a:effectLst>
                <a:sym typeface="+mn-ea"/>
              </a:rPr>
              <a:t> </a:t>
            </a:r>
            <a:r>
              <a:rPr lang="en-GB" sz="1400" dirty="0" err="1">
                <a:ln/>
                <a:solidFill>
                  <a:schemeClr val="tx1"/>
                </a:solidFill>
                <a:effectLst>
                  <a:outerShdw blurRad="38100" dist="19050" dir="2700000" algn="tl" rotWithShape="0">
                    <a:schemeClr val="dk1">
                      <a:alpha val="40000"/>
                    </a:schemeClr>
                  </a:outerShdw>
                </a:effectLst>
                <a:sym typeface="+mn-ea"/>
              </a:rPr>
              <a:t>presedintelui</a:t>
            </a:r>
            <a:r>
              <a:rPr lang="en-GB" sz="1400" dirty="0">
                <a:ln/>
                <a:solidFill>
                  <a:schemeClr val="tx1"/>
                </a:solidFill>
                <a:effectLst>
                  <a:outerShdw blurRad="38100" dist="19050" dir="2700000" algn="tl" rotWithShape="0">
                    <a:schemeClr val="dk1">
                      <a:alpha val="40000"/>
                    </a:schemeClr>
                  </a:outerShdw>
                </a:effectLst>
                <a:sym typeface="+mn-ea"/>
              </a:rPr>
              <a:t>, </a:t>
            </a:r>
            <a:r>
              <a:rPr lang="en-GB" sz="1400" dirty="0" err="1">
                <a:ln/>
                <a:solidFill>
                  <a:schemeClr val="tx1"/>
                </a:solidFill>
                <a:effectLst>
                  <a:outerShdw blurRad="38100" dist="19050" dir="2700000" algn="tl" rotWithShape="0">
                    <a:schemeClr val="dk1">
                      <a:alpha val="40000"/>
                    </a:schemeClr>
                  </a:outerShdw>
                </a:effectLst>
                <a:sym typeface="+mn-ea"/>
              </a:rPr>
              <a:t>notele</a:t>
            </a:r>
            <a:r>
              <a:rPr lang="en-GB" sz="1400" dirty="0">
                <a:ln/>
                <a:solidFill>
                  <a:schemeClr val="tx1"/>
                </a:solidFill>
                <a:effectLst>
                  <a:outerShdw blurRad="38100" dist="19050" dir="2700000" algn="tl" rotWithShape="0">
                    <a:schemeClr val="dk1">
                      <a:alpha val="40000"/>
                    </a:schemeClr>
                  </a:outerShdw>
                </a:effectLst>
                <a:sym typeface="+mn-ea"/>
              </a:rPr>
              <a:t> </a:t>
            </a:r>
            <a:r>
              <a:rPr lang="en-GB" sz="1400" dirty="0" err="1">
                <a:ln/>
                <a:solidFill>
                  <a:schemeClr val="tx1"/>
                </a:solidFill>
                <a:effectLst>
                  <a:outerShdw blurRad="38100" dist="19050" dir="2700000" algn="tl" rotWithShape="0">
                    <a:schemeClr val="dk1">
                      <a:alpha val="40000"/>
                    </a:schemeClr>
                  </a:outerShdw>
                </a:effectLst>
                <a:sym typeface="+mn-ea"/>
              </a:rPr>
              <a:t>fiind</a:t>
            </a:r>
            <a:r>
              <a:rPr lang="en-GB" sz="1400" dirty="0">
                <a:ln/>
                <a:solidFill>
                  <a:schemeClr val="tx1"/>
                </a:solidFill>
                <a:effectLst>
                  <a:outerShdw blurRad="38100" dist="19050" dir="2700000" algn="tl" rotWithShape="0">
                    <a:schemeClr val="dk1">
                      <a:alpha val="40000"/>
                    </a:schemeClr>
                  </a:outerShdw>
                </a:effectLst>
                <a:sym typeface="+mn-ea"/>
              </a:rPr>
              <a:t> </a:t>
            </a:r>
            <a:r>
              <a:rPr lang="en-GB" sz="1400" dirty="0" err="1">
                <a:ln/>
                <a:solidFill>
                  <a:schemeClr val="tx1"/>
                </a:solidFill>
                <a:effectLst>
                  <a:outerShdw blurRad="38100" dist="19050" dir="2700000" algn="tl" rotWithShape="0">
                    <a:schemeClr val="dk1">
                      <a:alpha val="40000"/>
                    </a:schemeClr>
                  </a:outerShdw>
                </a:effectLst>
                <a:sym typeface="+mn-ea"/>
              </a:rPr>
              <a:t>consemnate</a:t>
            </a:r>
            <a:r>
              <a:rPr lang="en-GB" sz="1400" dirty="0">
                <a:ln/>
                <a:solidFill>
                  <a:schemeClr val="tx1"/>
                </a:solidFill>
                <a:effectLst>
                  <a:outerShdw blurRad="38100" dist="19050" dir="2700000" algn="tl" rotWithShape="0">
                    <a:schemeClr val="dk1">
                      <a:alpha val="40000"/>
                    </a:schemeClr>
                  </a:outerShdw>
                </a:effectLst>
                <a:sym typeface="+mn-ea"/>
              </a:rPr>
              <a:t> </a:t>
            </a:r>
            <a:r>
              <a:rPr lang="en-GB" sz="1400" dirty="0" err="1">
                <a:ln/>
                <a:solidFill>
                  <a:schemeClr val="tx1"/>
                </a:solidFill>
                <a:effectLst>
                  <a:outerShdw blurRad="38100" dist="19050" dir="2700000" algn="tl" rotWithShape="0">
                    <a:schemeClr val="dk1">
                      <a:alpha val="40000"/>
                    </a:schemeClr>
                  </a:outerShdw>
                </a:effectLst>
                <a:sym typeface="+mn-ea"/>
              </a:rPr>
              <a:t>în</a:t>
            </a:r>
            <a:r>
              <a:rPr lang="en-GB" sz="1400" dirty="0">
                <a:ln/>
                <a:solidFill>
                  <a:schemeClr val="tx1"/>
                </a:solidFill>
                <a:effectLst>
                  <a:outerShdw blurRad="38100" dist="19050" dir="2700000" algn="tl" rotWithShape="0">
                    <a:schemeClr val="dk1">
                      <a:alpha val="40000"/>
                    </a:schemeClr>
                  </a:outerShdw>
                </a:effectLst>
                <a:sym typeface="+mn-ea"/>
              </a:rPr>
              <a:t> </a:t>
            </a:r>
            <a:r>
              <a:rPr lang="en-GB" sz="1400" dirty="0" err="1">
                <a:ln/>
                <a:solidFill>
                  <a:schemeClr val="tx1"/>
                </a:solidFill>
                <a:effectLst>
                  <a:outerShdw blurRad="38100" dist="19050" dir="2700000" algn="tl" rotWithShape="0">
                    <a:schemeClr val="dk1">
                      <a:alpha val="40000"/>
                    </a:schemeClr>
                  </a:outerShdw>
                </a:effectLst>
                <a:sym typeface="+mn-ea"/>
              </a:rPr>
              <a:t>foaia</a:t>
            </a:r>
            <a:r>
              <a:rPr lang="en-GB" sz="1400" dirty="0">
                <a:ln/>
                <a:solidFill>
                  <a:schemeClr val="tx1"/>
                </a:solidFill>
                <a:effectLst>
                  <a:outerShdw blurRad="38100" dist="19050" dir="2700000" algn="tl" rotWithShape="0">
                    <a:schemeClr val="dk1">
                      <a:alpha val="40000"/>
                    </a:schemeClr>
                  </a:outerShdw>
                </a:effectLst>
                <a:sym typeface="+mn-ea"/>
              </a:rPr>
              <a:t> de </a:t>
            </a:r>
            <a:r>
              <a:rPr lang="en-GB" sz="1400" dirty="0" err="1">
                <a:ln/>
                <a:solidFill>
                  <a:schemeClr val="tx1"/>
                </a:solidFill>
                <a:effectLst>
                  <a:outerShdw blurRad="38100" dist="19050" dir="2700000" algn="tl" rotWithShape="0">
                    <a:schemeClr val="dk1">
                      <a:alpha val="40000"/>
                    </a:schemeClr>
                  </a:outerShdw>
                </a:effectLst>
                <a:sym typeface="+mn-ea"/>
              </a:rPr>
              <a:t>notare</a:t>
            </a:r>
            <a:r>
              <a:rPr lang="en-GB" sz="1400" dirty="0">
                <a:ln/>
                <a:solidFill>
                  <a:schemeClr val="tx1"/>
                </a:solidFill>
                <a:effectLst>
                  <a:outerShdw blurRad="38100" dist="19050" dir="2700000" algn="tl" rotWithShape="0">
                    <a:schemeClr val="dk1">
                      <a:alpha val="40000"/>
                    </a:schemeClr>
                  </a:outerShdw>
                </a:effectLst>
                <a:sym typeface="+mn-ea"/>
              </a:rPr>
              <a:t>. Nota </a:t>
            </a:r>
            <a:r>
              <a:rPr lang="en-GB" sz="1400" dirty="0" err="1">
                <a:ln/>
                <a:solidFill>
                  <a:schemeClr val="tx1"/>
                </a:solidFill>
                <a:effectLst>
                  <a:outerShdw blurRad="38100" dist="19050" dir="2700000" algn="tl" rotWithShape="0">
                    <a:schemeClr val="dk1">
                      <a:alpha val="40000"/>
                    </a:schemeClr>
                  </a:outerShdw>
                </a:effectLst>
                <a:sym typeface="+mn-ea"/>
              </a:rPr>
              <a:t>finală</a:t>
            </a:r>
            <a:r>
              <a:rPr lang="en-GB" sz="1400" dirty="0">
                <a:ln/>
                <a:solidFill>
                  <a:schemeClr val="tx1"/>
                </a:solidFill>
                <a:effectLst>
                  <a:outerShdw blurRad="38100" dist="19050" dir="2700000" algn="tl" rotWithShape="0">
                    <a:schemeClr val="dk1">
                      <a:alpha val="40000"/>
                    </a:schemeClr>
                  </a:outerShdw>
                </a:effectLst>
                <a:sym typeface="+mn-ea"/>
              </a:rPr>
              <a:t> </a:t>
            </a:r>
            <a:r>
              <a:rPr lang="en-GB" sz="1400" dirty="0" err="1">
                <a:ln/>
                <a:solidFill>
                  <a:schemeClr val="tx1"/>
                </a:solidFill>
                <a:effectLst>
                  <a:outerShdw blurRad="38100" dist="19050" dir="2700000" algn="tl" rotWithShape="0">
                    <a:schemeClr val="dk1">
                      <a:alpha val="40000"/>
                    </a:schemeClr>
                  </a:outerShdw>
                </a:effectLst>
                <a:sym typeface="+mn-ea"/>
              </a:rPr>
              <a:t>reprezintă</a:t>
            </a:r>
            <a:r>
              <a:rPr lang="en-GB" sz="1400" dirty="0">
                <a:ln/>
                <a:solidFill>
                  <a:schemeClr val="tx1"/>
                </a:solidFill>
                <a:effectLst>
                  <a:outerShdw blurRad="38100" dist="19050" dir="2700000" algn="tl" rotWithShape="0">
                    <a:schemeClr val="dk1">
                      <a:alpha val="40000"/>
                    </a:schemeClr>
                  </a:outerShdw>
                </a:effectLst>
                <a:sym typeface="+mn-ea"/>
              </a:rPr>
              <a:t> media </a:t>
            </a:r>
            <a:r>
              <a:rPr lang="en-GB" sz="1400" dirty="0" err="1">
                <a:ln/>
                <a:solidFill>
                  <a:schemeClr val="tx1"/>
                </a:solidFill>
                <a:effectLst>
                  <a:outerShdw blurRad="38100" dist="19050" dir="2700000" algn="tl" rotWithShape="0">
                    <a:schemeClr val="dk1">
                      <a:alpha val="40000"/>
                    </a:schemeClr>
                  </a:outerShdw>
                </a:effectLst>
                <a:sym typeface="+mn-ea"/>
              </a:rPr>
              <a:t>aritmetică</a:t>
            </a:r>
            <a:r>
              <a:rPr lang="en-GB" sz="1400" dirty="0">
                <a:ln/>
                <a:solidFill>
                  <a:schemeClr val="tx1"/>
                </a:solidFill>
                <a:effectLst>
                  <a:outerShdw blurRad="38100" dist="19050" dir="2700000" algn="tl" rotWithShape="0">
                    <a:schemeClr val="dk1">
                      <a:alpha val="40000"/>
                    </a:schemeClr>
                  </a:outerShdw>
                </a:effectLst>
                <a:sym typeface="+mn-ea"/>
              </a:rPr>
              <a:t> a </a:t>
            </a:r>
            <a:r>
              <a:rPr lang="en-GB" sz="1400" dirty="0" err="1">
                <a:ln/>
                <a:solidFill>
                  <a:schemeClr val="tx1"/>
                </a:solidFill>
                <a:effectLst>
                  <a:outerShdw blurRad="38100" dist="19050" dir="2700000" algn="tl" rotWithShape="0">
                    <a:schemeClr val="dk1">
                      <a:alpha val="40000"/>
                    </a:schemeClr>
                  </a:outerShdw>
                </a:effectLst>
                <a:sym typeface="+mn-ea"/>
              </a:rPr>
              <a:t>notelor</a:t>
            </a:r>
            <a:r>
              <a:rPr lang="en-GB" sz="1400" dirty="0">
                <a:ln/>
                <a:solidFill>
                  <a:schemeClr val="tx1"/>
                </a:solidFill>
                <a:effectLst>
                  <a:outerShdw blurRad="38100" dist="19050" dir="2700000" algn="tl" rotWithShape="0">
                    <a:schemeClr val="dk1">
                      <a:alpha val="40000"/>
                    </a:schemeClr>
                  </a:outerShdw>
                </a:effectLst>
                <a:sym typeface="+mn-ea"/>
              </a:rPr>
              <a:t> </a:t>
            </a:r>
            <a:r>
              <a:rPr lang="en-GB" sz="1400" dirty="0" err="1">
                <a:ln/>
                <a:solidFill>
                  <a:schemeClr val="tx1"/>
                </a:solidFill>
                <a:effectLst>
                  <a:outerShdw blurRad="38100" dist="19050" dir="2700000" algn="tl" rotWithShape="0">
                    <a:schemeClr val="dk1">
                      <a:alpha val="40000"/>
                    </a:schemeClr>
                  </a:outerShdw>
                </a:effectLst>
                <a:sym typeface="+mn-ea"/>
              </a:rPr>
              <a:t>acordate</a:t>
            </a:r>
            <a:r>
              <a:rPr lang="en-GB" sz="1400" dirty="0">
                <a:ln/>
                <a:solidFill>
                  <a:schemeClr val="tx1"/>
                </a:solidFill>
                <a:effectLst>
                  <a:outerShdw blurRad="38100" dist="19050" dir="2700000" algn="tl" rotWithShape="0">
                    <a:schemeClr val="dk1">
                      <a:alpha val="40000"/>
                    </a:schemeClr>
                  </a:outerShdw>
                </a:effectLst>
                <a:sym typeface="+mn-ea"/>
              </a:rPr>
              <a:t> </a:t>
            </a:r>
            <a:r>
              <a:rPr lang="en-GB" sz="1400" dirty="0" err="1">
                <a:ln/>
                <a:solidFill>
                  <a:schemeClr val="tx1"/>
                </a:solidFill>
                <a:effectLst>
                  <a:outerShdw blurRad="38100" dist="19050" dir="2700000" algn="tl" rotWithShape="0">
                    <a:schemeClr val="dk1">
                      <a:alpha val="40000"/>
                    </a:schemeClr>
                  </a:outerShdw>
                </a:effectLst>
                <a:sym typeface="+mn-ea"/>
              </a:rPr>
              <a:t>si</a:t>
            </a:r>
            <a:r>
              <a:rPr lang="en-GB" sz="1400" dirty="0">
                <a:ln/>
                <a:solidFill>
                  <a:schemeClr val="tx1"/>
                </a:solidFill>
                <a:effectLst>
                  <a:outerShdw blurRad="38100" dist="19050" dir="2700000" algn="tl" rotWithShape="0">
                    <a:schemeClr val="dk1">
                      <a:alpha val="40000"/>
                    </a:schemeClr>
                  </a:outerShdw>
                </a:effectLst>
                <a:sym typeface="+mn-ea"/>
              </a:rPr>
              <a:t> </a:t>
            </a:r>
            <a:r>
              <a:rPr lang="en-GB" sz="1400" dirty="0" err="1">
                <a:ln/>
                <a:solidFill>
                  <a:schemeClr val="tx1"/>
                </a:solidFill>
                <a:effectLst>
                  <a:outerShdw blurRad="38100" dist="19050" dir="2700000" algn="tl" rotWithShape="0">
                    <a:schemeClr val="dk1">
                      <a:alpha val="40000"/>
                    </a:schemeClr>
                  </a:outerShdw>
                </a:effectLst>
                <a:sym typeface="+mn-ea"/>
              </a:rPr>
              <a:t>este</a:t>
            </a:r>
            <a:r>
              <a:rPr lang="en-GB" sz="1400" dirty="0">
                <a:ln/>
                <a:solidFill>
                  <a:schemeClr val="tx1"/>
                </a:solidFill>
                <a:effectLst>
                  <a:outerShdw blurRad="38100" dist="19050" dir="2700000" algn="tl" rotWithShape="0">
                    <a:schemeClr val="dk1">
                      <a:alpha val="40000"/>
                    </a:schemeClr>
                  </a:outerShdw>
                </a:effectLst>
                <a:sym typeface="+mn-ea"/>
              </a:rPr>
              <a:t> </a:t>
            </a:r>
            <a:r>
              <a:rPr lang="en-GB" sz="1400" dirty="0" err="1">
                <a:ln/>
                <a:solidFill>
                  <a:schemeClr val="tx1"/>
                </a:solidFill>
                <a:effectLst>
                  <a:outerShdw blurRad="38100" dist="19050" dir="2700000" algn="tl" rotWithShape="0">
                    <a:schemeClr val="dk1">
                      <a:alpha val="40000"/>
                    </a:schemeClr>
                  </a:outerShdw>
                </a:effectLst>
                <a:sym typeface="+mn-ea"/>
              </a:rPr>
              <a:t>consemnată</a:t>
            </a:r>
            <a:r>
              <a:rPr lang="en-GB" sz="1400" dirty="0">
                <a:ln/>
                <a:solidFill>
                  <a:schemeClr val="tx1"/>
                </a:solidFill>
                <a:effectLst>
                  <a:outerShdw blurRad="38100" dist="19050" dir="2700000" algn="tl" rotWithShape="0">
                    <a:schemeClr val="dk1">
                      <a:alpha val="40000"/>
                    </a:schemeClr>
                  </a:outerShdw>
                </a:effectLst>
                <a:sym typeface="+mn-ea"/>
              </a:rPr>
              <a:t> </a:t>
            </a:r>
            <a:r>
              <a:rPr lang="en-GB" sz="1400" dirty="0" err="1">
                <a:ln/>
                <a:solidFill>
                  <a:schemeClr val="tx1"/>
                </a:solidFill>
                <a:effectLst>
                  <a:outerShdw blurRad="38100" dist="19050" dir="2700000" algn="tl" rotWithShape="0">
                    <a:schemeClr val="dk1">
                      <a:alpha val="40000"/>
                    </a:schemeClr>
                  </a:outerShdw>
                </a:effectLst>
                <a:sym typeface="+mn-ea"/>
              </a:rPr>
              <a:t>în</a:t>
            </a:r>
            <a:r>
              <a:rPr lang="en-GB" sz="1400" dirty="0">
                <a:ln/>
                <a:solidFill>
                  <a:schemeClr val="tx1"/>
                </a:solidFill>
                <a:effectLst>
                  <a:outerShdw blurRad="38100" dist="19050" dir="2700000" algn="tl" rotWithShape="0">
                    <a:schemeClr val="dk1">
                      <a:alpha val="40000"/>
                    </a:schemeClr>
                  </a:outerShdw>
                </a:effectLst>
                <a:sym typeface="+mn-ea"/>
              </a:rPr>
              <a:t> </a:t>
            </a:r>
            <a:r>
              <a:rPr lang="en-GB" sz="1400" dirty="0" err="1">
                <a:ln/>
                <a:solidFill>
                  <a:schemeClr val="tx1"/>
                </a:solidFill>
                <a:effectLst>
                  <a:outerShdw blurRad="38100" dist="19050" dir="2700000" algn="tl" rotWithShape="0">
                    <a:schemeClr val="dk1">
                      <a:alpha val="40000"/>
                    </a:schemeClr>
                  </a:outerShdw>
                </a:effectLst>
                <a:sym typeface="+mn-ea"/>
              </a:rPr>
              <a:t>catalogul</a:t>
            </a:r>
            <a:r>
              <a:rPr lang="en-GB" sz="1400" dirty="0">
                <a:ln/>
                <a:solidFill>
                  <a:schemeClr val="tx1"/>
                </a:solidFill>
                <a:effectLst>
                  <a:outerShdw blurRad="38100" dist="19050" dir="2700000" algn="tl" rotWithShape="0">
                    <a:schemeClr val="dk1">
                      <a:alpha val="40000"/>
                    </a:schemeClr>
                  </a:outerShdw>
                </a:effectLst>
                <a:sym typeface="+mn-ea"/>
              </a:rPr>
              <a:t> de </a:t>
            </a:r>
            <a:r>
              <a:rPr lang="en-GB" sz="1400" dirty="0" err="1">
                <a:ln/>
                <a:solidFill>
                  <a:schemeClr val="tx1"/>
                </a:solidFill>
                <a:effectLst>
                  <a:outerShdw blurRad="38100" dist="19050" dir="2700000" algn="tl" rotWithShape="0">
                    <a:schemeClr val="dk1">
                      <a:alpha val="40000"/>
                    </a:schemeClr>
                  </a:outerShdw>
                </a:effectLst>
                <a:sym typeface="+mn-ea"/>
              </a:rPr>
              <a:t>examen</a:t>
            </a:r>
            <a:r>
              <a:rPr lang="en-GB" sz="1400" dirty="0">
                <a:ln/>
                <a:solidFill>
                  <a:schemeClr val="tx1"/>
                </a:solidFill>
                <a:effectLst>
                  <a:outerShdw blurRad="38100" dist="19050" dir="2700000" algn="tl" rotWithShape="0">
                    <a:schemeClr val="dk1">
                      <a:alpha val="40000"/>
                    </a:schemeClr>
                  </a:outerShdw>
                </a:effectLst>
                <a:sym typeface="+mn-ea"/>
              </a:rPr>
              <a:t>, care se </a:t>
            </a:r>
            <a:r>
              <a:rPr lang="en-GB" sz="1400" dirty="0" err="1">
                <a:ln/>
                <a:solidFill>
                  <a:schemeClr val="tx1"/>
                </a:solidFill>
                <a:effectLst>
                  <a:outerShdw blurRad="38100" dist="19050" dir="2700000" algn="tl" rotWithShape="0">
                    <a:schemeClr val="dk1">
                      <a:alpha val="40000"/>
                    </a:schemeClr>
                  </a:outerShdw>
                </a:effectLst>
                <a:sym typeface="+mn-ea"/>
              </a:rPr>
              <a:t>completează</a:t>
            </a:r>
            <a:r>
              <a:rPr lang="en-GB" sz="1400" dirty="0">
                <a:ln/>
                <a:solidFill>
                  <a:schemeClr val="tx1"/>
                </a:solidFill>
                <a:effectLst>
                  <a:outerShdw blurRad="38100" dist="19050" dir="2700000" algn="tl" rotWithShape="0">
                    <a:schemeClr val="dk1">
                      <a:alpha val="40000"/>
                    </a:schemeClr>
                  </a:outerShdw>
                </a:effectLst>
                <a:sym typeface="+mn-ea"/>
              </a:rPr>
              <a:t> </a:t>
            </a:r>
            <a:r>
              <a:rPr lang="en-GB" sz="1400" dirty="0" err="1">
                <a:ln/>
                <a:solidFill>
                  <a:schemeClr val="tx1"/>
                </a:solidFill>
                <a:effectLst>
                  <a:outerShdw blurRad="38100" dist="19050" dir="2700000" algn="tl" rotWithShape="0">
                    <a:schemeClr val="dk1">
                      <a:alpha val="40000"/>
                    </a:schemeClr>
                  </a:outerShdw>
                </a:effectLst>
                <a:sym typeface="+mn-ea"/>
              </a:rPr>
              <a:t>în</a:t>
            </a:r>
            <a:r>
              <a:rPr lang="en-GB" sz="1400" dirty="0">
                <a:ln/>
                <a:solidFill>
                  <a:schemeClr val="tx1"/>
                </a:solidFill>
                <a:effectLst>
                  <a:outerShdw blurRad="38100" dist="19050" dir="2700000" algn="tl" rotWithShape="0">
                    <a:schemeClr val="dk1">
                      <a:alpha val="40000"/>
                    </a:schemeClr>
                  </a:outerShdw>
                </a:effectLst>
                <a:sym typeface="+mn-ea"/>
              </a:rPr>
              <a:t> </a:t>
            </a:r>
            <a:r>
              <a:rPr lang="en-GB" sz="1400" dirty="0" err="1">
                <a:ln/>
                <a:solidFill>
                  <a:schemeClr val="tx1"/>
                </a:solidFill>
                <a:effectLst>
                  <a:outerShdw blurRad="38100" dist="19050" dir="2700000" algn="tl" rotWithShape="0">
                    <a:schemeClr val="dk1">
                      <a:alpha val="40000"/>
                    </a:schemeClr>
                  </a:outerShdw>
                </a:effectLst>
                <a:sym typeface="+mn-ea"/>
              </a:rPr>
              <a:t>dublu</a:t>
            </a:r>
            <a:r>
              <a:rPr lang="en-GB" sz="1400" dirty="0">
                <a:ln/>
                <a:solidFill>
                  <a:schemeClr val="tx1"/>
                </a:solidFill>
                <a:effectLst>
                  <a:outerShdw blurRad="38100" dist="19050" dir="2700000" algn="tl" rotWithShape="0">
                    <a:schemeClr val="dk1">
                      <a:alpha val="40000"/>
                    </a:schemeClr>
                  </a:outerShdw>
                </a:effectLst>
                <a:sym typeface="+mn-ea"/>
              </a:rPr>
              <a:t> exemplar.</a:t>
            </a:r>
            <a:endParaRPr lang="en-GB" sz="1400" b="1" i="1" dirty="0" smtClean="0">
              <a:ln/>
              <a:solidFill>
                <a:schemeClr val="tx1"/>
              </a:solidFill>
              <a:effectLst>
                <a:outerShdw blurRad="38100" dist="19050" dir="2700000" algn="tl" rotWithShape="0">
                  <a:schemeClr val="dk1">
                    <a:alpha val="40000"/>
                  </a:schemeClr>
                </a:outerShdw>
              </a:effectLst>
              <a:ea typeface="Times New Roman" panose="02020603050405020304" pitchFamily="18" charset="0"/>
              <a:cs typeface="Calibri" panose="020F0502020204030204" charset="0"/>
              <a:sym typeface="+mn-ea"/>
            </a:endParaRPr>
          </a:p>
          <a:p>
            <a:pPr lvl="1">
              <a:lnSpc>
                <a:spcPct val="100000"/>
              </a:lnSpc>
              <a:spcBef>
                <a:spcPts val="0"/>
              </a:spcBef>
              <a:spcAft>
                <a:spcPts val="0"/>
              </a:spcAft>
            </a:pPr>
            <a:endParaRPr lang="en-GB" sz="1400" b="1" i="1" dirty="0" smtClean="0">
              <a:ln/>
              <a:solidFill>
                <a:schemeClr val="tx1"/>
              </a:solidFill>
              <a:effectLst>
                <a:outerShdw blurRad="38100" dist="19050" dir="2700000" algn="tl" rotWithShape="0">
                  <a:schemeClr val="dk1">
                    <a:alpha val="40000"/>
                  </a:schemeClr>
                </a:outerShdw>
              </a:effectLst>
              <a:latin typeface="Calibri" panose="020F0502020204030204" charset="0"/>
              <a:ea typeface="Times New Roman" panose="02020603050405020304" pitchFamily="18" charset="0"/>
              <a:cs typeface="Calibri" panose="020F0502020204030204" charset="0"/>
              <a:sym typeface="+mn-ea"/>
            </a:endParaRPr>
          </a:p>
          <a:p>
            <a:pPr lvl="0" algn="l">
              <a:buFont typeface="Arial" panose="020B0604020202020204" pitchFamily="34" charset="0"/>
              <a:tabLst>
                <a:tab pos="2190750" algn="l"/>
              </a:tabLst>
            </a:pPr>
            <a:endParaRPr lang="en-US" dirty="0"/>
          </a:p>
        </p:txBody>
      </p:sp>
    </p:spTree>
    <p:extLst>
      <p:ext uri="{BB962C8B-B14F-4D97-AF65-F5344CB8AC3E}">
        <p14:creationId xmlns:p14="http://schemas.microsoft.com/office/powerpoint/2010/main" val="181504703"/>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3"/>
          </p:nvPr>
        </p:nvSpPr>
        <p:spPr>
          <a:xfrm>
            <a:off x="466090" y="6231890"/>
            <a:ext cx="8406765" cy="383540"/>
          </a:xfrm>
        </p:spPr>
        <p:txBody>
          <a:bodyPr wrap="square"/>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4"/>
          </p:nvPr>
        </p:nvSpPr>
        <p:spPr>
          <a:noFill/>
        </p:spPr>
        <p:txBody>
          <a:bodyPr/>
          <a:lstStyle/>
          <a:p>
            <a:endParaRPr lang="de-DE" dirty="0">
              <a:cs typeface="Arial" panose="020B0604020202020204" pitchFamily="34"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7" name="TextBox 6"/>
          <p:cNvSpPr txBox="1"/>
          <p:nvPr/>
        </p:nvSpPr>
        <p:spPr>
          <a:xfrm>
            <a:off x="226060" y="1260475"/>
            <a:ext cx="8646160" cy="1076325"/>
          </a:xfrm>
          <a:prstGeom prst="rect">
            <a:avLst/>
          </a:prstGeom>
          <a:noFill/>
          <a:effectLst>
            <a:reflection blurRad="6350" endPos="0" dist="101600" dir="5400000" sy="-100000" algn="bl" rotWithShape="0"/>
          </a:effectLst>
        </p:spPr>
        <p:txBody>
          <a:bodyPr wrap="square" rtlCol="0">
            <a:spAutoFit/>
          </a:bodyPr>
          <a:lstStyle/>
          <a:p>
            <a:r>
              <a:rPr lang="ro-RO" sz="3200" i="1" dirty="0" smtClean="0">
                <a:solidFill>
                  <a:srgbClr val="000000">
                    <a:lumMod val="50000"/>
                    <a:lumOff val="50000"/>
                  </a:srgbClr>
                </a:solidFill>
                <a:latin typeface="Arial" panose="020B0604020202020204" pitchFamily="34" charset="0"/>
                <a:cs typeface="Arial" panose="020B0604020202020204" pitchFamily="34" charset="0"/>
              </a:rPr>
              <a:t>2.</a:t>
            </a:r>
            <a:r>
              <a:rPr lang="ro-RO" sz="3200" i="1" dirty="0">
                <a:solidFill>
                  <a:srgbClr val="000000">
                    <a:lumMod val="50000"/>
                    <a:lumOff val="50000"/>
                  </a:srgbClr>
                </a:solidFill>
                <a:latin typeface="Arial" panose="020B0604020202020204" pitchFamily="34" charset="0"/>
                <a:cs typeface="Arial" panose="020B0604020202020204" pitchFamily="34" charset="0"/>
              </a:rPr>
              <a:t>5</a:t>
            </a:r>
            <a:r>
              <a:rPr lang="ro-RO" sz="3200" i="1" dirty="0" smtClean="0">
                <a:solidFill>
                  <a:srgbClr val="000000">
                    <a:lumMod val="50000"/>
                    <a:lumOff val="50000"/>
                  </a:srgbClr>
                </a:solidFill>
                <a:latin typeface="Arial" panose="020B0604020202020204" pitchFamily="34" charset="0"/>
                <a:cs typeface="Arial" panose="020B0604020202020204" pitchFamily="34" charset="0"/>
              </a:rPr>
              <a:t>. </a:t>
            </a:r>
            <a:r>
              <a:rPr lang="ro-RO" sz="3200" i="1" dirty="0" smtClean="0">
                <a:solidFill>
                  <a:srgbClr val="000000">
                    <a:lumMod val="50000"/>
                    <a:lumOff val="50000"/>
                  </a:srgbClr>
                </a:solidFill>
                <a:latin typeface="Arial" panose="020B0604020202020204" pitchFamily="34" charset="0"/>
                <a:cs typeface="Arial" panose="020B0604020202020204" pitchFamily="34" charset="0"/>
                <a:sym typeface="+mn-ea"/>
              </a:rPr>
              <a:t>Planul Anual de Formare Profesională</a:t>
            </a:r>
            <a:endParaRPr lang="ro-RO" sz="3200" i="1" dirty="0" smtClean="0">
              <a:solidFill>
                <a:srgbClr val="2C87C8"/>
              </a:solidFill>
              <a:latin typeface="Arial" panose="020B0604020202020204" pitchFamily="34" charset="0"/>
              <a:cs typeface="Arial" panose="020B0604020202020204" pitchFamily="34" charset="0"/>
            </a:endParaRPr>
          </a:p>
          <a:p>
            <a:endParaRPr lang="ro-RO" sz="3200" i="1" dirty="0" smtClean="0">
              <a:solidFill>
                <a:srgbClr val="2C87C8"/>
              </a:solidFill>
              <a:latin typeface="Arial" panose="020B0604020202020204" pitchFamily="34" charset="0"/>
              <a:cs typeface="Arial" panose="020B0604020202020204" pitchFamily="34" charset="0"/>
            </a:endParaRPr>
          </a:p>
        </p:txBody>
      </p:sp>
      <p:sp>
        <p:nvSpPr>
          <p:cNvPr id="4" name="Title 1"/>
          <p:cNvSpPr>
            <a:spLocks noGrp="1"/>
          </p:cNvSpPr>
          <p:nvPr/>
        </p:nvSpPr>
        <p:spPr>
          <a:xfrm>
            <a:off x="226060" y="2150745"/>
            <a:ext cx="8554085" cy="4972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i="1" dirty="0" err="1">
                <a:solidFill>
                  <a:srgbClr val="000000"/>
                </a:solidFill>
                <a:sym typeface="+mn-ea"/>
              </a:rPr>
              <a:t>Metode</a:t>
            </a:r>
            <a:r>
              <a:rPr lang="en-US" sz="2000" i="1" dirty="0">
                <a:solidFill>
                  <a:srgbClr val="000000"/>
                </a:solidFill>
                <a:sym typeface="+mn-ea"/>
              </a:rPr>
              <a:t> de </a:t>
            </a:r>
            <a:r>
              <a:rPr lang="en-US" sz="2000" i="1" dirty="0" err="1">
                <a:solidFill>
                  <a:srgbClr val="000000"/>
                </a:solidFill>
                <a:sym typeface="+mn-ea"/>
              </a:rPr>
              <a:t>evaluare</a:t>
            </a:r>
            <a:r>
              <a:rPr lang="en-US" sz="2000" i="1" dirty="0">
                <a:solidFill>
                  <a:srgbClr val="000000"/>
                </a:solidFill>
                <a:sym typeface="+mn-ea"/>
              </a:rPr>
              <a:t> </a:t>
            </a:r>
            <a:r>
              <a:rPr lang="en-US" sz="2000" i="1" dirty="0" err="1">
                <a:solidFill>
                  <a:srgbClr val="000000"/>
                </a:solidFill>
                <a:sym typeface="+mn-ea"/>
              </a:rPr>
              <a:t>finala</a:t>
            </a:r>
            <a:r>
              <a:rPr lang="en-US" sz="2000" i="1" dirty="0">
                <a:solidFill>
                  <a:srgbClr val="000000"/>
                </a:solidFill>
                <a:sym typeface="+mn-ea"/>
              </a:rPr>
              <a:t> a </a:t>
            </a:r>
            <a:r>
              <a:rPr lang="en-US" sz="2000" i="1" dirty="0" err="1">
                <a:solidFill>
                  <a:srgbClr val="000000"/>
                </a:solidFill>
                <a:sym typeface="+mn-ea"/>
              </a:rPr>
              <a:t>cursantilor</a:t>
            </a:r>
            <a:endParaRPr lang="en-US" sz="2000" i="1" dirty="0" err="1" smtClean="0">
              <a:solidFill>
                <a:srgbClr val="000000"/>
              </a:solidFill>
              <a:sym typeface="+mn-ea"/>
            </a:endParaRPr>
          </a:p>
        </p:txBody>
      </p:sp>
      <p:grpSp>
        <p:nvGrpSpPr>
          <p:cNvPr id="6" name="Group 5"/>
          <p:cNvGrpSpPr/>
          <p:nvPr/>
        </p:nvGrpSpPr>
        <p:grpSpPr>
          <a:xfrm>
            <a:off x="342265" y="1844040"/>
            <a:ext cx="8060690" cy="87630"/>
            <a:chOff x="954194" y="783014"/>
            <a:chExt cx="6151685" cy="87766"/>
          </a:xfrm>
        </p:grpSpPr>
        <p:sp>
          <p:nvSpPr>
            <p:cNvPr id="8" name="Chevron 7"/>
            <p:cNvSpPr/>
            <p:nvPr/>
          </p:nvSpPr>
          <p:spPr>
            <a:xfrm>
              <a:off x="95419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9" name="Chevron 8"/>
            <p:cNvSpPr/>
            <p:nvPr/>
          </p:nvSpPr>
          <p:spPr>
            <a:xfrm>
              <a:off x="107018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0" name="Chevron 9"/>
            <p:cNvSpPr/>
            <p:nvPr/>
          </p:nvSpPr>
          <p:spPr>
            <a:xfrm>
              <a:off x="118618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1" name="Chevron 10"/>
            <p:cNvSpPr/>
            <p:nvPr/>
          </p:nvSpPr>
          <p:spPr>
            <a:xfrm>
              <a:off x="129643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 name="Chevron 4"/>
            <p:cNvSpPr/>
            <p:nvPr/>
          </p:nvSpPr>
          <p:spPr>
            <a:xfrm>
              <a:off x="141242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4" name="Chevron 13"/>
            <p:cNvSpPr/>
            <p:nvPr/>
          </p:nvSpPr>
          <p:spPr>
            <a:xfrm>
              <a:off x="152842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6" name="Chevron 15"/>
            <p:cNvSpPr/>
            <p:nvPr/>
          </p:nvSpPr>
          <p:spPr>
            <a:xfrm>
              <a:off x="164486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7" name="Chevron 16"/>
            <p:cNvSpPr/>
            <p:nvPr/>
          </p:nvSpPr>
          <p:spPr>
            <a:xfrm>
              <a:off x="176085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9" name="Chevron 18"/>
            <p:cNvSpPr/>
            <p:nvPr/>
          </p:nvSpPr>
          <p:spPr>
            <a:xfrm>
              <a:off x="187685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0" name="Chevron 19"/>
            <p:cNvSpPr/>
            <p:nvPr/>
          </p:nvSpPr>
          <p:spPr>
            <a:xfrm>
              <a:off x="198710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6" name="Chevron 25"/>
            <p:cNvSpPr/>
            <p:nvPr/>
          </p:nvSpPr>
          <p:spPr>
            <a:xfrm>
              <a:off x="210309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7" name="Chevron 26"/>
            <p:cNvSpPr/>
            <p:nvPr/>
          </p:nvSpPr>
          <p:spPr>
            <a:xfrm>
              <a:off x="221909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8" name="Chevron 27"/>
            <p:cNvSpPr/>
            <p:nvPr/>
          </p:nvSpPr>
          <p:spPr>
            <a:xfrm>
              <a:off x="232268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9" name="Chevron 28"/>
            <p:cNvSpPr/>
            <p:nvPr/>
          </p:nvSpPr>
          <p:spPr>
            <a:xfrm>
              <a:off x="243868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0" name="Chevron 29"/>
            <p:cNvSpPr/>
            <p:nvPr/>
          </p:nvSpPr>
          <p:spPr>
            <a:xfrm>
              <a:off x="255467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1" name="Chevron 30"/>
            <p:cNvSpPr/>
            <p:nvPr/>
          </p:nvSpPr>
          <p:spPr>
            <a:xfrm>
              <a:off x="266492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2" name="Chevron 31"/>
            <p:cNvSpPr/>
            <p:nvPr/>
          </p:nvSpPr>
          <p:spPr>
            <a:xfrm>
              <a:off x="278091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3" name="Chevron 32"/>
            <p:cNvSpPr/>
            <p:nvPr/>
          </p:nvSpPr>
          <p:spPr>
            <a:xfrm>
              <a:off x="289691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4" name="Chevron 33"/>
            <p:cNvSpPr/>
            <p:nvPr/>
          </p:nvSpPr>
          <p:spPr>
            <a:xfrm>
              <a:off x="301335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5" name="Chevron 34"/>
            <p:cNvSpPr/>
            <p:nvPr/>
          </p:nvSpPr>
          <p:spPr>
            <a:xfrm>
              <a:off x="312935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6" name="Chevron 35"/>
            <p:cNvSpPr/>
            <p:nvPr/>
          </p:nvSpPr>
          <p:spPr>
            <a:xfrm>
              <a:off x="324534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7" name="Chevron 36"/>
            <p:cNvSpPr/>
            <p:nvPr/>
          </p:nvSpPr>
          <p:spPr>
            <a:xfrm>
              <a:off x="335559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8" name="Chevron 37"/>
            <p:cNvSpPr/>
            <p:nvPr/>
          </p:nvSpPr>
          <p:spPr>
            <a:xfrm>
              <a:off x="347158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9" name="Chevron 38"/>
            <p:cNvSpPr/>
            <p:nvPr/>
          </p:nvSpPr>
          <p:spPr>
            <a:xfrm>
              <a:off x="358758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0" name="Chevron 39"/>
            <p:cNvSpPr/>
            <p:nvPr/>
          </p:nvSpPr>
          <p:spPr>
            <a:xfrm>
              <a:off x="369783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1" name="Chevron 40"/>
            <p:cNvSpPr/>
            <p:nvPr/>
          </p:nvSpPr>
          <p:spPr>
            <a:xfrm>
              <a:off x="381382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2" name="Chevron 41"/>
            <p:cNvSpPr/>
            <p:nvPr/>
          </p:nvSpPr>
          <p:spPr>
            <a:xfrm>
              <a:off x="392982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3" name="Chevron 42"/>
            <p:cNvSpPr/>
            <p:nvPr/>
          </p:nvSpPr>
          <p:spPr>
            <a:xfrm>
              <a:off x="404007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4" name="Chevron 43"/>
            <p:cNvSpPr/>
            <p:nvPr/>
          </p:nvSpPr>
          <p:spPr>
            <a:xfrm>
              <a:off x="415606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5" name="Chevron 44"/>
            <p:cNvSpPr/>
            <p:nvPr/>
          </p:nvSpPr>
          <p:spPr>
            <a:xfrm>
              <a:off x="427205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6" name="Chevron 45"/>
            <p:cNvSpPr/>
            <p:nvPr/>
          </p:nvSpPr>
          <p:spPr>
            <a:xfrm>
              <a:off x="438850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7" name="Chevron 46"/>
            <p:cNvSpPr/>
            <p:nvPr/>
          </p:nvSpPr>
          <p:spPr>
            <a:xfrm>
              <a:off x="450449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8" name="Chevron 47"/>
            <p:cNvSpPr/>
            <p:nvPr/>
          </p:nvSpPr>
          <p:spPr>
            <a:xfrm>
              <a:off x="462049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9" name="Chevron 48"/>
            <p:cNvSpPr/>
            <p:nvPr/>
          </p:nvSpPr>
          <p:spPr>
            <a:xfrm>
              <a:off x="473074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0" name="Chevron 49"/>
            <p:cNvSpPr/>
            <p:nvPr/>
          </p:nvSpPr>
          <p:spPr>
            <a:xfrm>
              <a:off x="484673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1" name="Chevron 50"/>
            <p:cNvSpPr/>
            <p:nvPr/>
          </p:nvSpPr>
          <p:spPr>
            <a:xfrm>
              <a:off x="496273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2" name="Chevron 51"/>
            <p:cNvSpPr/>
            <p:nvPr/>
          </p:nvSpPr>
          <p:spPr>
            <a:xfrm>
              <a:off x="506632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3" name="Chevron 52"/>
            <p:cNvSpPr/>
            <p:nvPr/>
          </p:nvSpPr>
          <p:spPr>
            <a:xfrm>
              <a:off x="517203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4" name="Chevron 53"/>
            <p:cNvSpPr/>
            <p:nvPr/>
          </p:nvSpPr>
          <p:spPr>
            <a:xfrm>
              <a:off x="528803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5" name="Chevron 54"/>
            <p:cNvSpPr/>
            <p:nvPr/>
          </p:nvSpPr>
          <p:spPr>
            <a:xfrm>
              <a:off x="540402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6" name="Chevron 55"/>
            <p:cNvSpPr/>
            <p:nvPr/>
          </p:nvSpPr>
          <p:spPr>
            <a:xfrm>
              <a:off x="552047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7" name="Chevron 56"/>
            <p:cNvSpPr/>
            <p:nvPr/>
          </p:nvSpPr>
          <p:spPr>
            <a:xfrm>
              <a:off x="563646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8" name="Chevron 57"/>
            <p:cNvSpPr/>
            <p:nvPr/>
          </p:nvSpPr>
          <p:spPr>
            <a:xfrm>
              <a:off x="575245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9" name="Chevron 58"/>
            <p:cNvSpPr/>
            <p:nvPr/>
          </p:nvSpPr>
          <p:spPr>
            <a:xfrm>
              <a:off x="586270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0" name="Chevron 59"/>
            <p:cNvSpPr/>
            <p:nvPr/>
          </p:nvSpPr>
          <p:spPr>
            <a:xfrm>
              <a:off x="597870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1" name="Chevron 60"/>
            <p:cNvSpPr/>
            <p:nvPr/>
          </p:nvSpPr>
          <p:spPr>
            <a:xfrm>
              <a:off x="609469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2" name="Chevron 61"/>
            <p:cNvSpPr/>
            <p:nvPr/>
          </p:nvSpPr>
          <p:spPr>
            <a:xfrm>
              <a:off x="620494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3" name="Chevron 62"/>
            <p:cNvSpPr/>
            <p:nvPr/>
          </p:nvSpPr>
          <p:spPr>
            <a:xfrm>
              <a:off x="632094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4" name="Chevron 63"/>
            <p:cNvSpPr/>
            <p:nvPr/>
          </p:nvSpPr>
          <p:spPr>
            <a:xfrm>
              <a:off x="643693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5" name="Chevron 64"/>
            <p:cNvSpPr/>
            <p:nvPr/>
          </p:nvSpPr>
          <p:spPr>
            <a:xfrm>
              <a:off x="654718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6" name="Chevron 65"/>
            <p:cNvSpPr/>
            <p:nvPr/>
          </p:nvSpPr>
          <p:spPr>
            <a:xfrm>
              <a:off x="666317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7" name="Chevron 66"/>
            <p:cNvSpPr/>
            <p:nvPr/>
          </p:nvSpPr>
          <p:spPr>
            <a:xfrm>
              <a:off x="677917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8" name="Chevron 67"/>
            <p:cNvSpPr/>
            <p:nvPr/>
          </p:nvSpPr>
          <p:spPr>
            <a:xfrm>
              <a:off x="689561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9" name="Chevron 68"/>
            <p:cNvSpPr/>
            <p:nvPr/>
          </p:nvSpPr>
          <p:spPr>
            <a:xfrm>
              <a:off x="701161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grpSp>
      <p:sp>
        <p:nvSpPr>
          <p:cNvPr id="70" name="Content Placeholder 69"/>
          <p:cNvSpPr>
            <a:spLocks noGrp="1"/>
          </p:cNvSpPr>
          <p:nvPr>
            <p:ph idx="1"/>
          </p:nvPr>
        </p:nvSpPr>
        <p:spPr>
          <a:xfrm>
            <a:off x="617855" y="2541270"/>
            <a:ext cx="8254365" cy="3151505"/>
          </a:xfrm>
        </p:spPr>
        <p:txBody>
          <a:bodyPr/>
          <a:lstStyle/>
          <a:p>
            <a:pPr marL="285750" indent="-285750" algn="just">
              <a:lnSpc>
                <a:spcPct val="107000"/>
              </a:lnSpc>
              <a:spcAft>
                <a:spcPts val="600"/>
              </a:spcAft>
              <a:buFont typeface="Arial" panose="020B0604020202020204" pitchFamily="34" charset="0"/>
              <a:buChar char="•"/>
            </a:pPr>
            <a:r>
              <a:rPr lang="en-US" sz="1400" b="1" dirty="0">
                <a:ln/>
                <a:solidFill>
                  <a:schemeClr val="tx1"/>
                </a:solidFill>
                <a:effectLst>
                  <a:outerShdw blurRad="38100" dist="19050" dir="2700000" algn="tl" rotWithShape="0">
                    <a:schemeClr val="dk1">
                      <a:alpha val="40000"/>
                    </a:schemeClr>
                  </a:outerShdw>
                </a:effectLst>
                <a:sym typeface="+mn-ea"/>
              </a:rPr>
              <a:t>8.1.14.  </a:t>
            </a:r>
            <a:r>
              <a:rPr lang="en-US" sz="1400" b="1" dirty="0" err="1">
                <a:ln/>
                <a:solidFill>
                  <a:schemeClr val="tx1"/>
                </a:solidFill>
                <a:effectLst>
                  <a:outerShdw blurRad="38100" dist="19050" dir="2700000" algn="tl" rotWithShape="0">
                    <a:schemeClr val="dk1">
                      <a:alpha val="40000"/>
                    </a:schemeClr>
                  </a:outerShdw>
                </a:effectLst>
                <a:sym typeface="+mn-ea"/>
              </a:rPr>
              <a:t>Evaluarea</a:t>
            </a:r>
            <a:r>
              <a:rPr lang="en-US" sz="1400" b="1" dirty="0">
                <a:ln/>
                <a:solidFill>
                  <a:schemeClr val="tx1"/>
                </a:solidFill>
                <a:effectLst>
                  <a:outerShdw blurRad="38100" dist="19050" dir="2700000" algn="tl" rotWithShape="0">
                    <a:schemeClr val="dk1">
                      <a:alpha val="40000"/>
                    </a:schemeClr>
                  </a:outerShdw>
                </a:effectLst>
                <a:sym typeface="+mn-ea"/>
              </a:rPr>
              <a:t> are </a:t>
            </a:r>
            <a:r>
              <a:rPr lang="en-US" sz="1400" b="1" dirty="0" err="1">
                <a:ln/>
                <a:solidFill>
                  <a:schemeClr val="tx1"/>
                </a:solidFill>
                <a:effectLst>
                  <a:outerShdw blurRad="38100" dist="19050" dir="2700000" algn="tl" rotWithShape="0">
                    <a:schemeClr val="dk1">
                      <a:alpha val="40000"/>
                    </a:schemeClr>
                  </a:outerShdw>
                </a:effectLst>
                <a:sym typeface="+mn-ea"/>
              </a:rPr>
              <a:t>loc</a:t>
            </a:r>
            <a:r>
              <a:rPr lang="en-US" sz="1400" b="1" dirty="0">
                <a:ln/>
                <a:solidFill>
                  <a:schemeClr val="tx1"/>
                </a:solidFill>
                <a:effectLst>
                  <a:outerShdw blurRad="38100" dist="19050" dir="2700000" algn="tl" rotWithShape="0">
                    <a:schemeClr val="dk1">
                      <a:alpha val="40000"/>
                    </a:schemeClr>
                  </a:outerShdw>
                </a:effectLst>
                <a:sym typeface="+mn-ea"/>
              </a:rPr>
              <a:t> </a:t>
            </a:r>
            <a:r>
              <a:rPr lang="en-US" sz="1400" b="1" dirty="0" err="1">
                <a:ln/>
                <a:solidFill>
                  <a:schemeClr val="tx1"/>
                </a:solidFill>
                <a:effectLst>
                  <a:outerShdw blurRad="38100" dist="19050" dir="2700000" algn="tl" rotWithShape="0">
                    <a:schemeClr val="dk1">
                      <a:alpha val="40000"/>
                    </a:schemeClr>
                  </a:outerShdw>
                </a:effectLst>
                <a:sym typeface="+mn-ea"/>
              </a:rPr>
              <a:t>atât</a:t>
            </a:r>
            <a:r>
              <a:rPr lang="en-US" sz="1400" b="1" dirty="0">
                <a:ln/>
                <a:solidFill>
                  <a:schemeClr val="tx1"/>
                </a:solidFill>
                <a:effectLst>
                  <a:outerShdw blurRad="38100" dist="19050" dir="2700000" algn="tl" rotWithShape="0">
                    <a:schemeClr val="dk1">
                      <a:alpha val="40000"/>
                    </a:schemeClr>
                  </a:outerShdw>
                </a:effectLst>
                <a:sym typeface="+mn-ea"/>
              </a:rPr>
              <a:t> </a:t>
            </a:r>
            <a:r>
              <a:rPr lang="en-US" sz="1400" b="1" dirty="0" err="1">
                <a:ln/>
                <a:solidFill>
                  <a:schemeClr val="tx1"/>
                </a:solidFill>
                <a:effectLst>
                  <a:outerShdw blurRad="38100" dist="19050" dir="2700000" algn="tl" rotWithShape="0">
                    <a:schemeClr val="dk1">
                      <a:alpha val="40000"/>
                    </a:schemeClr>
                  </a:outerShdw>
                </a:effectLst>
                <a:sym typeface="+mn-ea"/>
              </a:rPr>
              <a:t>pe</a:t>
            </a:r>
            <a:r>
              <a:rPr lang="en-US" sz="1400" b="1" dirty="0">
                <a:ln/>
                <a:solidFill>
                  <a:schemeClr val="tx1"/>
                </a:solidFill>
                <a:effectLst>
                  <a:outerShdw blurRad="38100" dist="19050" dir="2700000" algn="tl" rotWithShape="0">
                    <a:schemeClr val="dk1">
                      <a:alpha val="40000"/>
                    </a:schemeClr>
                  </a:outerShdw>
                </a:effectLst>
                <a:sym typeface="+mn-ea"/>
              </a:rPr>
              <a:t> </a:t>
            </a:r>
            <a:r>
              <a:rPr lang="en-US" sz="1400" b="1" dirty="0" err="1">
                <a:ln/>
                <a:solidFill>
                  <a:schemeClr val="tx1"/>
                </a:solidFill>
                <a:effectLst>
                  <a:outerShdw blurRad="38100" dist="19050" dir="2700000" algn="tl" rotWithShape="0">
                    <a:schemeClr val="dk1">
                      <a:alpha val="40000"/>
                    </a:schemeClr>
                  </a:outerShdw>
                </a:effectLst>
                <a:sym typeface="+mn-ea"/>
              </a:rPr>
              <a:t>parcursul</a:t>
            </a:r>
            <a:r>
              <a:rPr lang="en-US" sz="1400" b="1" dirty="0">
                <a:ln/>
                <a:solidFill>
                  <a:schemeClr val="tx1"/>
                </a:solidFill>
                <a:effectLst>
                  <a:outerShdw blurRad="38100" dist="19050" dir="2700000" algn="tl" rotWithShape="0">
                    <a:schemeClr val="dk1">
                      <a:alpha val="40000"/>
                    </a:schemeClr>
                  </a:outerShdw>
                </a:effectLst>
                <a:sym typeface="+mn-ea"/>
              </a:rPr>
              <a:t> </a:t>
            </a:r>
            <a:r>
              <a:rPr lang="en-US" sz="1400" b="1" dirty="0" err="1">
                <a:ln/>
                <a:solidFill>
                  <a:schemeClr val="tx1"/>
                </a:solidFill>
                <a:effectLst>
                  <a:outerShdw blurRad="38100" dist="19050" dir="2700000" algn="tl" rotWithShape="0">
                    <a:schemeClr val="dk1">
                      <a:alpha val="40000"/>
                    </a:schemeClr>
                  </a:outerShdw>
                </a:effectLst>
                <a:sym typeface="+mn-ea"/>
              </a:rPr>
              <a:t>desfaşurării</a:t>
            </a:r>
            <a:r>
              <a:rPr lang="en-US" sz="1400" b="1" dirty="0">
                <a:ln/>
                <a:solidFill>
                  <a:schemeClr val="tx1"/>
                </a:solidFill>
                <a:effectLst>
                  <a:outerShdw blurRad="38100" dist="19050" dir="2700000" algn="tl" rotWithShape="0">
                    <a:schemeClr val="dk1">
                      <a:alpha val="40000"/>
                    </a:schemeClr>
                  </a:outerShdw>
                </a:effectLst>
                <a:sym typeface="+mn-ea"/>
              </a:rPr>
              <a:t> </a:t>
            </a:r>
            <a:r>
              <a:rPr lang="en-US" sz="1400" b="1" dirty="0" err="1">
                <a:ln/>
                <a:solidFill>
                  <a:schemeClr val="tx1"/>
                </a:solidFill>
                <a:effectLst>
                  <a:outerShdw blurRad="38100" dist="19050" dir="2700000" algn="tl" rotWithShape="0">
                    <a:schemeClr val="dk1">
                      <a:alpha val="40000"/>
                    </a:schemeClr>
                  </a:outerShdw>
                </a:effectLst>
                <a:sym typeface="+mn-ea"/>
              </a:rPr>
              <a:t>cursului</a:t>
            </a:r>
            <a:r>
              <a:rPr lang="en-US" sz="1400" b="1" dirty="0">
                <a:ln/>
                <a:solidFill>
                  <a:schemeClr val="tx1"/>
                </a:solidFill>
                <a:effectLst>
                  <a:outerShdw blurRad="38100" dist="19050" dir="2700000" algn="tl" rotWithShape="0">
                    <a:schemeClr val="dk1">
                      <a:alpha val="40000"/>
                    </a:schemeClr>
                  </a:outerShdw>
                </a:effectLst>
                <a:sym typeface="+mn-ea"/>
              </a:rPr>
              <a:t> </a:t>
            </a:r>
            <a:r>
              <a:rPr lang="en-US" sz="1400" b="1" dirty="0" err="1">
                <a:ln/>
                <a:solidFill>
                  <a:schemeClr val="tx1"/>
                </a:solidFill>
                <a:effectLst>
                  <a:outerShdw blurRad="38100" dist="19050" dir="2700000" algn="tl" rotWithShape="0">
                    <a:schemeClr val="dk1">
                      <a:alpha val="40000"/>
                    </a:schemeClr>
                  </a:outerShdw>
                </a:effectLst>
                <a:sym typeface="+mn-ea"/>
              </a:rPr>
              <a:t>cât</a:t>
            </a:r>
            <a:r>
              <a:rPr lang="en-US" sz="1400" b="1" dirty="0">
                <a:ln/>
                <a:solidFill>
                  <a:schemeClr val="tx1"/>
                </a:solidFill>
                <a:effectLst>
                  <a:outerShdw blurRad="38100" dist="19050" dir="2700000" algn="tl" rotWithShape="0">
                    <a:schemeClr val="dk1">
                      <a:alpha val="40000"/>
                    </a:schemeClr>
                  </a:outerShdw>
                </a:effectLst>
                <a:sym typeface="+mn-ea"/>
              </a:rPr>
              <a:t> </a:t>
            </a:r>
            <a:r>
              <a:rPr lang="en-US" sz="1400" b="1" dirty="0" err="1">
                <a:ln/>
                <a:solidFill>
                  <a:schemeClr val="tx1"/>
                </a:solidFill>
                <a:effectLst>
                  <a:outerShdw blurRad="38100" dist="19050" dir="2700000" algn="tl" rotWithShape="0">
                    <a:schemeClr val="dk1">
                      <a:alpha val="40000"/>
                    </a:schemeClr>
                  </a:outerShdw>
                </a:effectLst>
                <a:sym typeface="+mn-ea"/>
              </a:rPr>
              <a:t>şi</a:t>
            </a:r>
            <a:r>
              <a:rPr lang="en-US" sz="1400" b="1" dirty="0">
                <a:ln/>
                <a:solidFill>
                  <a:schemeClr val="tx1"/>
                </a:solidFill>
                <a:effectLst>
                  <a:outerShdw blurRad="38100" dist="19050" dir="2700000" algn="tl" rotWithShape="0">
                    <a:schemeClr val="dk1">
                      <a:alpha val="40000"/>
                    </a:schemeClr>
                  </a:outerShdw>
                </a:effectLst>
                <a:sym typeface="+mn-ea"/>
              </a:rPr>
              <a:t> la </a:t>
            </a:r>
            <a:r>
              <a:rPr lang="en-US" sz="1400" b="1" dirty="0" err="1">
                <a:ln/>
                <a:solidFill>
                  <a:schemeClr val="tx1"/>
                </a:solidFill>
                <a:effectLst>
                  <a:outerShdw blurRad="38100" dist="19050" dir="2700000" algn="tl" rotWithShape="0">
                    <a:schemeClr val="dk1">
                      <a:alpha val="40000"/>
                    </a:schemeClr>
                  </a:outerShdw>
                </a:effectLst>
                <a:sym typeface="+mn-ea"/>
              </a:rPr>
              <a:t>finalul</a:t>
            </a:r>
            <a:r>
              <a:rPr lang="en-US" sz="1400" b="1" dirty="0">
                <a:ln/>
                <a:solidFill>
                  <a:schemeClr val="tx1"/>
                </a:solidFill>
                <a:effectLst>
                  <a:outerShdw blurRad="38100" dist="19050" dir="2700000" algn="tl" rotWithShape="0">
                    <a:schemeClr val="dk1">
                      <a:alpha val="40000"/>
                    </a:schemeClr>
                  </a:outerShdw>
                </a:effectLst>
                <a:sym typeface="+mn-ea"/>
              </a:rPr>
              <a:t>  </a:t>
            </a:r>
            <a:r>
              <a:rPr lang="en-US" sz="1400" b="1" dirty="0" err="1">
                <a:ln/>
                <a:solidFill>
                  <a:schemeClr val="tx1"/>
                </a:solidFill>
                <a:effectLst>
                  <a:outerShdw blurRad="38100" dist="19050" dir="2700000" algn="tl" rotWithShape="0">
                    <a:schemeClr val="dk1">
                      <a:alpha val="40000"/>
                    </a:schemeClr>
                  </a:outerShdw>
                </a:effectLst>
                <a:sym typeface="+mn-ea"/>
              </a:rPr>
              <a:t>cursului</a:t>
            </a:r>
            <a:r>
              <a:rPr lang="en-US" sz="1400" b="1" dirty="0">
                <a:ln/>
                <a:solidFill>
                  <a:schemeClr val="tx1"/>
                </a:solidFill>
                <a:effectLst>
                  <a:outerShdw blurRad="38100" dist="19050" dir="2700000" algn="tl" rotWithShape="0">
                    <a:schemeClr val="dk1">
                      <a:alpha val="40000"/>
                    </a:schemeClr>
                  </a:outerShdw>
                </a:effectLst>
                <a:sym typeface="+mn-ea"/>
              </a:rPr>
              <a:t> </a:t>
            </a:r>
            <a:r>
              <a:rPr lang="en-US" sz="1400" b="1" dirty="0" err="1">
                <a:ln/>
                <a:solidFill>
                  <a:schemeClr val="tx1"/>
                </a:solidFill>
                <a:effectLst>
                  <a:outerShdw blurRad="38100" dist="19050" dir="2700000" algn="tl" rotWithShape="0">
                    <a:schemeClr val="dk1">
                      <a:alpha val="40000"/>
                    </a:schemeClr>
                  </a:outerShdw>
                </a:effectLst>
                <a:sym typeface="+mn-ea"/>
              </a:rPr>
              <a:t>printr</a:t>
            </a:r>
            <a:r>
              <a:rPr lang="en-US" sz="1400" b="1" dirty="0">
                <a:ln/>
                <a:solidFill>
                  <a:schemeClr val="tx1"/>
                </a:solidFill>
                <a:effectLst>
                  <a:outerShdw blurRad="38100" dist="19050" dir="2700000" algn="tl" rotWithShape="0">
                    <a:schemeClr val="dk1">
                      <a:alpha val="40000"/>
                    </a:schemeClr>
                  </a:outerShdw>
                </a:effectLst>
                <a:sym typeface="+mn-ea"/>
              </a:rPr>
              <a:t>-o </a:t>
            </a:r>
            <a:r>
              <a:rPr lang="en-US" sz="1400" b="1" dirty="0" err="1">
                <a:ln/>
                <a:solidFill>
                  <a:schemeClr val="tx1"/>
                </a:solidFill>
                <a:effectLst>
                  <a:outerShdw blurRad="38100" dist="19050" dir="2700000" algn="tl" rotWithShape="0">
                    <a:schemeClr val="dk1">
                      <a:alpha val="40000"/>
                    </a:schemeClr>
                  </a:outerShdw>
                </a:effectLst>
                <a:sym typeface="+mn-ea"/>
              </a:rPr>
              <a:t>testare</a:t>
            </a:r>
            <a:r>
              <a:rPr lang="en-US" sz="1400" b="1" dirty="0">
                <a:ln/>
                <a:solidFill>
                  <a:schemeClr val="tx1"/>
                </a:solidFill>
                <a:effectLst>
                  <a:outerShdw blurRad="38100" dist="19050" dir="2700000" algn="tl" rotWithShape="0">
                    <a:schemeClr val="dk1">
                      <a:alpha val="40000"/>
                    </a:schemeClr>
                  </a:outerShdw>
                </a:effectLst>
                <a:sym typeface="+mn-ea"/>
              </a:rPr>
              <a:t> </a:t>
            </a:r>
            <a:r>
              <a:rPr lang="en-US" sz="1400" b="1" dirty="0" err="1">
                <a:ln/>
                <a:solidFill>
                  <a:schemeClr val="tx1"/>
                </a:solidFill>
                <a:effectLst>
                  <a:outerShdw blurRad="38100" dist="19050" dir="2700000" algn="tl" rotWithShape="0">
                    <a:schemeClr val="dk1">
                      <a:alpha val="40000"/>
                    </a:schemeClr>
                  </a:outerShdw>
                </a:effectLst>
                <a:sym typeface="+mn-ea"/>
              </a:rPr>
              <a:t>în</a:t>
            </a:r>
            <a:r>
              <a:rPr lang="en-US" sz="1400" b="1" dirty="0">
                <a:ln/>
                <a:solidFill>
                  <a:schemeClr val="tx1"/>
                </a:solidFill>
                <a:effectLst>
                  <a:outerShdw blurRad="38100" dist="19050" dir="2700000" algn="tl" rotWithShape="0">
                    <a:schemeClr val="dk1">
                      <a:alpha val="40000"/>
                    </a:schemeClr>
                  </a:outerShdw>
                </a:effectLst>
                <a:sym typeface="+mn-ea"/>
              </a:rPr>
              <a:t> forma </a:t>
            </a:r>
            <a:r>
              <a:rPr lang="en-US" sz="1400" b="1" dirty="0" err="1">
                <a:ln/>
                <a:solidFill>
                  <a:schemeClr val="tx1"/>
                </a:solidFill>
                <a:effectLst>
                  <a:outerShdw blurRad="38100" dist="19050" dir="2700000" algn="tl" rotWithShape="0">
                    <a:schemeClr val="dk1">
                      <a:alpha val="40000"/>
                    </a:schemeClr>
                  </a:outerShdw>
                </a:effectLst>
                <a:sym typeface="+mn-ea"/>
              </a:rPr>
              <a:t>scrisă</a:t>
            </a:r>
            <a:r>
              <a:rPr lang="en-US" sz="1400" b="1" dirty="0">
                <a:ln/>
                <a:solidFill>
                  <a:schemeClr val="tx1"/>
                </a:solidFill>
                <a:effectLst>
                  <a:outerShdw blurRad="38100" dist="19050" dir="2700000" algn="tl" rotWithShape="0">
                    <a:schemeClr val="dk1">
                      <a:alpha val="40000"/>
                    </a:schemeClr>
                  </a:outerShdw>
                </a:effectLst>
                <a:sym typeface="+mn-ea"/>
              </a:rPr>
              <a:t> (de </a:t>
            </a:r>
            <a:r>
              <a:rPr lang="en-US" sz="1400" b="1" dirty="0" err="1">
                <a:ln/>
                <a:solidFill>
                  <a:schemeClr val="tx1"/>
                </a:solidFill>
                <a:effectLst>
                  <a:outerShdw blurRad="38100" dist="19050" dir="2700000" algn="tl" rotWithShape="0">
                    <a:schemeClr val="dk1">
                      <a:alpha val="40000"/>
                    </a:schemeClr>
                  </a:outerShdw>
                </a:effectLst>
                <a:sym typeface="+mn-ea"/>
              </a:rPr>
              <a:t>regula</a:t>
            </a:r>
            <a:r>
              <a:rPr lang="en-US" sz="1400" b="1" dirty="0">
                <a:ln/>
                <a:solidFill>
                  <a:schemeClr val="tx1"/>
                </a:solidFill>
                <a:effectLst>
                  <a:outerShdw blurRad="38100" dist="19050" dir="2700000" algn="tl" rotWithShape="0">
                    <a:schemeClr val="dk1">
                      <a:alpha val="40000"/>
                    </a:schemeClr>
                  </a:outerShdw>
                </a:effectLst>
                <a:sym typeface="+mn-ea"/>
              </a:rPr>
              <a:t> un </a:t>
            </a:r>
            <a:r>
              <a:rPr lang="en-US" sz="1400" b="1" dirty="0" err="1">
                <a:ln/>
                <a:solidFill>
                  <a:schemeClr val="tx1"/>
                </a:solidFill>
                <a:effectLst>
                  <a:outerShdw blurRad="38100" dist="19050" dir="2700000" algn="tl" rotWithShape="0">
                    <a:schemeClr val="dk1">
                      <a:alpha val="40000"/>
                    </a:schemeClr>
                  </a:outerShdw>
                </a:effectLst>
                <a:sym typeface="+mn-ea"/>
              </a:rPr>
              <a:t>chestionar</a:t>
            </a:r>
            <a:r>
              <a:rPr lang="en-US" sz="1400" b="1" dirty="0">
                <a:ln/>
                <a:solidFill>
                  <a:schemeClr val="tx1"/>
                </a:solidFill>
                <a:effectLst>
                  <a:outerShdw blurRad="38100" dist="19050" dir="2700000" algn="tl" rotWithShape="0">
                    <a:schemeClr val="dk1">
                      <a:alpha val="40000"/>
                    </a:schemeClr>
                  </a:outerShdw>
                </a:effectLst>
                <a:sym typeface="+mn-ea"/>
              </a:rPr>
              <a:t> tip </a:t>
            </a:r>
            <a:r>
              <a:rPr lang="en-US" sz="1400" b="1" dirty="0" err="1">
                <a:ln/>
                <a:solidFill>
                  <a:schemeClr val="tx1"/>
                </a:solidFill>
                <a:effectLst>
                  <a:outerShdw blurRad="38100" dist="19050" dir="2700000" algn="tl" rotWithShape="0">
                    <a:schemeClr val="dk1">
                      <a:alpha val="40000"/>
                    </a:schemeClr>
                  </a:outerShdw>
                </a:effectLst>
                <a:sym typeface="+mn-ea"/>
              </a:rPr>
              <a:t>grilă</a:t>
            </a:r>
            <a:r>
              <a:rPr lang="en-US" sz="1400" b="1" dirty="0">
                <a:ln/>
                <a:solidFill>
                  <a:schemeClr val="tx1"/>
                </a:solidFill>
                <a:effectLst>
                  <a:outerShdw blurRad="38100" dist="19050" dir="2700000" algn="tl" rotWithShape="0">
                    <a:schemeClr val="dk1">
                      <a:alpha val="40000"/>
                    </a:schemeClr>
                  </a:outerShdw>
                </a:effectLst>
                <a:sym typeface="+mn-ea"/>
              </a:rPr>
              <a:t>). </a:t>
            </a:r>
            <a:r>
              <a:rPr lang="en-US" sz="1400" b="1" dirty="0" err="1">
                <a:ln/>
                <a:solidFill>
                  <a:schemeClr val="tx1"/>
                </a:solidFill>
                <a:effectLst>
                  <a:outerShdw blurRad="38100" dist="19050" dir="2700000" algn="tl" rotWithShape="0">
                    <a:schemeClr val="dk1">
                      <a:alpha val="40000"/>
                    </a:schemeClr>
                  </a:outerShdw>
                </a:effectLst>
                <a:sym typeface="+mn-ea"/>
              </a:rPr>
              <a:t>Datele</a:t>
            </a:r>
            <a:r>
              <a:rPr lang="en-US" sz="1400" b="1" dirty="0">
                <a:ln/>
                <a:solidFill>
                  <a:schemeClr val="tx1"/>
                </a:solidFill>
                <a:effectLst>
                  <a:outerShdw blurRad="38100" dist="19050" dir="2700000" algn="tl" rotWithShape="0">
                    <a:schemeClr val="dk1">
                      <a:alpha val="40000"/>
                    </a:schemeClr>
                  </a:outerShdw>
                </a:effectLst>
                <a:sym typeface="+mn-ea"/>
              </a:rPr>
              <a:t> </a:t>
            </a:r>
            <a:r>
              <a:rPr lang="en-US" sz="1400" b="1" dirty="0" err="1">
                <a:ln/>
                <a:solidFill>
                  <a:schemeClr val="tx1"/>
                </a:solidFill>
                <a:effectLst>
                  <a:outerShdw blurRad="38100" dist="19050" dir="2700000" algn="tl" rotWithShape="0">
                    <a:schemeClr val="dk1">
                      <a:alpha val="40000"/>
                    </a:schemeClr>
                  </a:outerShdw>
                </a:effectLst>
                <a:sym typeface="+mn-ea"/>
              </a:rPr>
              <a:t>privind</a:t>
            </a:r>
            <a:r>
              <a:rPr lang="en-US" sz="1400" b="1" dirty="0">
                <a:ln/>
                <a:solidFill>
                  <a:schemeClr val="tx1"/>
                </a:solidFill>
                <a:effectLst>
                  <a:outerShdw blurRad="38100" dist="19050" dir="2700000" algn="tl" rotWithShape="0">
                    <a:schemeClr val="dk1">
                      <a:alpha val="40000"/>
                    </a:schemeClr>
                  </a:outerShdw>
                </a:effectLst>
                <a:sym typeface="+mn-ea"/>
              </a:rPr>
              <a:t> </a:t>
            </a:r>
            <a:r>
              <a:rPr lang="en-US" sz="1400" b="1" dirty="0" err="1">
                <a:ln/>
                <a:solidFill>
                  <a:schemeClr val="tx1"/>
                </a:solidFill>
                <a:effectLst>
                  <a:outerShdw blurRad="38100" dist="19050" dir="2700000" algn="tl" rotWithShape="0">
                    <a:schemeClr val="dk1">
                      <a:alpha val="40000"/>
                    </a:schemeClr>
                  </a:outerShdw>
                </a:effectLst>
                <a:sym typeface="+mn-ea"/>
              </a:rPr>
              <a:t>evaluarea</a:t>
            </a:r>
            <a:r>
              <a:rPr lang="en-US" sz="1400" b="1" dirty="0">
                <a:ln/>
                <a:solidFill>
                  <a:schemeClr val="tx1"/>
                </a:solidFill>
                <a:effectLst>
                  <a:outerShdw blurRad="38100" dist="19050" dir="2700000" algn="tl" rotWithShape="0">
                    <a:schemeClr val="dk1">
                      <a:alpha val="40000"/>
                    </a:schemeClr>
                  </a:outerShdw>
                </a:effectLst>
                <a:sym typeface="+mn-ea"/>
              </a:rPr>
              <a:t> se </a:t>
            </a:r>
            <a:r>
              <a:rPr lang="en-US" sz="1400" b="1" dirty="0" err="1">
                <a:ln/>
                <a:solidFill>
                  <a:schemeClr val="tx1"/>
                </a:solidFill>
                <a:effectLst>
                  <a:outerShdw blurRad="38100" dist="19050" dir="2700000" algn="tl" rotWithShape="0">
                    <a:schemeClr val="dk1">
                      <a:alpha val="40000"/>
                    </a:schemeClr>
                  </a:outerShdw>
                </a:effectLst>
                <a:sym typeface="+mn-ea"/>
              </a:rPr>
              <a:t>înscriu</a:t>
            </a:r>
            <a:r>
              <a:rPr lang="en-US" sz="1400" b="1" dirty="0">
                <a:ln/>
                <a:solidFill>
                  <a:schemeClr val="tx1"/>
                </a:solidFill>
                <a:effectLst>
                  <a:outerShdw blurRad="38100" dist="19050" dir="2700000" algn="tl" rotWithShape="0">
                    <a:schemeClr val="dk1">
                      <a:alpha val="40000"/>
                    </a:schemeClr>
                  </a:outerShdw>
                </a:effectLst>
                <a:sym typeface="+mn-ea"/>
              </a:rPr>
              <a:t> </a:t>
            </a:r>
            <a:r>
              <a:rPr lang="en-US" sz="1400" b="1" dirty="0" err="1">
                <a:ln/>
                <a:solidFill>
                  <a:schemeClr val="tx1"/>
                </a:solidFill>
                <a:effectLst>
                  <a:outerShdw blurRad="38100" dist="19050" dir="2700000" algn="tl" rotWithShape="0">
                    <a:schemeClr val="dk1">
                      <a:alpha val="40000"/>
                    </a:schemeClr>
                  </a:outerShdw>
                </a:effectLst>
                <a:sym typeface="+mn-ea"/>
              </a:rPr>
              <a:t>în</a:t>
            </a:r>
            <a:r>
              <a:rPr lang="en-US" sz="1400" b="1" dirty="0">
                <a:ln/>
                <a:solidFill>
                  <a:schemeClr val="tx1"/>
                </a:solidFill>
                <a:effectLst>
                  <a:outerShdw blurRad="38100" dist="19050" dir="2700000" algn="tl" rotWithShape="0">
                    <a:schemeClr val="dk1">
                      <a:alpha val="40000"/>
                    </a:schemeClr>
                  </a:outerShdw>
                </a:effectLst>
                <a:sym typeface="+mn-ea"/>
              </a:rPr>
              <a:t>  </a:t>
            </a:r>
            <a:r>
              <a:rPr lang="en-US" sz="1400" b="1" dirty="0" err="1">
                <a:ln/>
                <a:solidFill>
                  <a:schemeClr val="tx1"/>
                </a:solidFill>
                <a:effectLst>
                  <a:outerShdw blurRad="38100" dist="19050" dir="2700000" algn="tl" rotWithShape="0">
                    <a:schemeClr val="dk1">
                      <a:alpha val="40000"/>
                    </a:schemeClr>
                  </a:outerShdw>
                </a:effectLst>
                <a:sym typeface="+mn-ea"/>
              </a:rPr>
              <a:t>formularele</a:t>
            </a:r>
            <a:r>
              <a:rPr lang="en-US" sz="1400" b="1" dirty="0">
                <a:ln/>
                <a:solidFill>
                  <a:schemeClr val="tx1"/>
                </a:solidFill>
                <a:effectLst>
                  <a:outerShdw blurRad="38100" dist="19050" dir="2700000" algn="tl" rotWithShape="0">
                    <a:schemeClr val="dk1">
                      <a:alpha val="40000"/>
                    </a:schemeClr>
                  </a:outerShdw>
                </a:effectLst>
                <a:sym typeface="+mn-ea"/>
              </a:rPr>
              <a:t> </a:t>
            </a:r>
            <a:r>
              <a:rPr lang="en-US" sz="1400" b="1" dirty="0" err="1">
                <a:ln/>
                <a:solidFill>
                  <a:schemeClr val="tx1"/>
                </a:solidFill>
                <a:effectLst>
                  <a:outerShdw blurRad="38100" dist="19050" dir="2700000" algn="tl" rotWithShape="0">
                    <a:schemeClr val="dk1">
                      <a:alpha val="40000"/>
                    </a:schemeClr>
                  </a:outerShdw>
                </a:effectLst>
                <a:sym typeface="+mn-ea"/>
              </a:rPr>
              <a:t>specifice</a:t>
            </a:r>
            <a:r>
              <a:rPr lang="en-US" sz="1400" b="1" dirty="0">
                <a:ln/>
                <a:solidFill>
                  <a:schemeClr val="tx1"/>
                </a:solidFill>
                <a:effectLst>
                  <a:outerShdw blurRad="38100" dist="19050" dir="2700000" algn="tl" rotWithShape="0">
                    <a:schemeClr val="dk1">
                      <a:alpha val="40000"/>
                    </a:schemeClr>
                  </a:outerShdw>
                </a:effectLst>
                <a:sym typeface="+mn-ea"/>
              </a:rPr>
              <a:t>.</a:t>
            </a:r>
          </a:p>
          <a:p>
            <a:pPr marL="285750" indent="-285750" algn="just">
              <a:lnSpc>
                <a:spcPct val="107000"/>
              </a:lnSpc>
              <a:spcAft>
                <a:spcPts val="600"/>
              </a:spcAft>
              <a:buFont typeface="Arial" panose="020B0604020202020204" pitchFamily="34" charset="0"/>
              <a:buChar char="•"/>
            </a:pPr>
            <a:r>
              <a:rPr lang="en-US" sz="1400" b="1" dirty="0">
                <a:ln/>
                <a:solidFill>
                  <a:schemeClr val="tx1"/>
                </a:solidFill>
                <a:effectLst>
                  <a:outerShdw blurRad="38100" dist="19050" dir="2700000" algn="tl" rotWithShape="0">
                    <a:schemeClr val="dk1">
                      <a:alpha val="40000"/>
                    </a:schemeClr>
                  </a:outerShdw>
                </a:effectLst>
                <a:sym typeface="+mn-ea"/>
              </a:rPr>
              <a:t> 8.1.20</a:t>
            </a:r>
            <a:r>
              <a:rPr lang="en-US" sz="1400" b="1" dirty="0" smtClean="0">
                <a:ln/>
                <a:solidFill>
                  <a:schemeClr val="tx1"/>
                </a:solidFill>
                <a:effectLst>
                  <a:outerShdw blurRad="38100" dist="19050" dir="2700000" algn="tl" rotWithShape="0">
                    <a:schemeClr val="dk1">
                      <a:alpha val="40000"/>
                    </a:schemeClr>
                  </a:outerShdw>
                </a:effectLst>
                <a:sym typeface="+mn-ea"/>
              </a:rPr>
              <a:t>.   </a:t>
            </a:r>
            <a:r>
              <a:rPr lang="en-US" sz="1400" b="1" dirty="0" err="1">
                <a:ln/>
                <a:solidFill>
                  <a:schemeClr val="tx1"/>
                </a:solidFill>
                <a:effectLst>
                  <a:outerShdw blurRad="38100" dist="19050" dir="2700000" algn="tl" rotWithShape="0">
                    <a:schemeClr val="dk1">
                      <a:alpha val="40000"/>
                    </a:schemeClr>
                  </a:outerShdw>
                </a:effectLst>
                <a:sym typeface="+mn-ea"/>
              </a:rPr>
              <a:t>După</a:t>
            </a:r>
            <a:r>
              <a:rPr lang="en-US" sz="1400" b="1" dirty="0">
                <a:ln/>
                <a:solidFill>
                  <a:schemeClr val="tx1"/>
                </a:solidFill>
                <a:effectLst>
                  <a:outerShdw blurRad="38100" dist="19050" dir="2700000" algn="tl" rotWithShape="0">
                    <a:schemeClr val="dk1">
                      <a:alpha val="40000"/>
                    </a:schemeClr>
                  </a:outerShdw>
                </a:effectLst>
                <a:sym typeface="+mn-ea"/>
              </a:rPr>
              <a:t> </a:t>
            </a:r>
            <a:r>
              <a:rPr lang="en-US" sz="1400" b="1" dirty="0" err="1">
                <a:ln/>
                <a:solidFill>
                  <a:schemeClr val="tx1"/>
                </a:solidFill>
                <a:effectLst>
                  <a:outerShdw blurRad="38100" dist="19050" dir="2700000" algn="tl" rotWithShape="0">
                    <a:schemeClr val="dk1">
                      <a:alpha val="40000"/>
                    </a:schemeClr>
                  </a:outerShdw>
                </a:effectLst>
                <a:sym typeface="+mn-ea"/>
              </a:rPr>
              <a:t>finalizarea</a:t>
            </a:r>
            <a:r>
              <a:rPr lang="en-US" sz="1400" b="1" dirty="0">
                <a:ln/>
                <a:solidFill>
                  <a:schemeClr val="tx1"/>
                </a:solidFill>
                <a:effectLst>
                  <a:outerShdw blurRad="38100" dist="19050" dir="2700000" algn="tl" rotWithShape="0">
                    <a:schemeClr val="dk1">
                      <a:alpha val="40000"/>
                    </a:schemeClr>
                  </a:outerShdw>
                </a:effectLst>
                <a:sym typeface="+mn-ea"/>
              </a:rPr>
              <a:t> </a:t>
            </a:r>
            <a:r>
              <a:rPr lang="en-US" sz="1400" b="1" dirty="0" err="1">
                <a:ln/>
                <a:solidFill>
                  <a:schemeClr val="tx1"/>
                </a:solidFill>
                <a:effectLst>
                  <a:outerShdw blurRad="38100" dist="19050" dir="2700000" algn="tl" rotWithShape="0">
                    <a:schemeClr val="dk1">
                      <a:alpha val="40000"/>
                    </a:schemeClr>
                  </a:outerShdw>
                </a:effectLst>
                <a:sym typeface="+mn-ea"/>
              </a:rPr>
              <a:t>cursului</a:t>
            </a:r>
            <a:r>
              <a:rPr lang="en-US" sz="1400" b="1" dirty="0">
                <a:ln/>
                <a:solidFill>
                  <a:schemeClr val="tx1"/>
                </a:solidFill>
                <a:effectLst>
                  <a:outerShdw blurRad="38100" dist="19050" dir="2700000" algn="tl" rotWithShape="0">
                    <a:schemeClr val="dk1">
                      <a:alpha val="40000"/>
                    </a:schemeClr>
                  </a:outerShdw>
                </a:effectLst>
                <a:sym typeface="+mn-ea"/>
              </a:rPr>
              <a:t>  </a:t>
            </a:r>
            <a:r>
              <a:rPr lang="en-US" sz="1400" b="1" dirty="0" err="1">
                <a:ln/>
                <a:solidFill>
                  <a:schemeClr val="tx1"/>
                </a:solidFill>
                <a:effectLst>
                  <a:outerShdw blurRad="38100" dist="19050" dir="2700000" algn="tl" rotWithShape="0">
                    <a:schemeClr val="dk1">
                      <a:alpha val="40000"/>
                    </a:schemeClr>
                  </a:outerShdw>
                </a:effectLst>
                <a:sym typeface="+mn-ea"/>
              </a:rPr>
              <a:t>urmează</a:t>
            </a:r>
            <a:r>
              <a:rPr lang="en-US" sz="1400" b="1" dirty="0">
                <a:ln/>
                <a:solidFill>
                  <a:schemeClr val="tx1"/>
                </a:solidFill>
                <a:effectLst>
                  <a:outerShdw blurRad="38100" dist="19050" dir="2700000" algn="tl" rotWithShape="0">
                    <a:schemeClr val="dk1">
                      <a:alpha val="40000"/>
                    </a:schemeClr>
                  </a:outerShdw>
                </a:effectLst>
                <a:sym typeface="+mn-ea"/>
              </a:rPr>
              <a:t> o  </a:t>
            </a:r>
            <a:r>
              <a:rPr lang="en-US" sz="1400" b="1" dirty="0" err="1">
                <a:ln/>
                <a:solidFill>
                  <a:schemeClr val="tx1"/>
                </a:solidFill>
                <a:effectLst>
                  <a:outerShdw blurRad="38100" dist="19050" dir="2700000" algn="tl" rotWithShape="0">
                    <a:schemeClr val="dk1">
                      <a:alpha val="40000"/>
                    </a:schemeClr>
                  </a:outerShdw>
                </a:effectLst>
                <a:sym typeface="+mn-ea"/>
              </a:rPr>
              <a:t>perioadă</a:t>
            </a:r>
            <a:r>
              <a:rPr lang="en-US" sz="1400" b="1" dirty="0">
                <a:ln/>
                <a:solidFill>
                  <a:schemeClr val="tx1"/>
                </a:solidFill>
                <a:effectLst>
                  <a:outerShdw blurRad="38100" dist="19050" dir="2700000" algn="tl" rotWithShape="0">
                    <a:schemeClr val="dk1">
                      <a:alpha val="40000"/>
                    </a:schemeClr>
                  </a:outerShdw>
                </a:effectLst>
                <a:sym typeface="+mn-ea"/>
              </a:rPr>
              <a:t> de </a:t>
            </a:r>
            <a:r>
              <a:rPr lang="en-US" sz="1400" b="1" dirty="0" err="1">
                <a:ln/>
                <a:solidFill>
                  <a:schemeClr val="tx1"/>
                </a:solidFill>
                <a:effectLst>
                  <a:outerShdw blurRad="38100" dist="19050" dir="2700000" algn="tl" rotWithShape="0">
                    <a:schemeClr val="dk1">
                      <a:alpha val="40000"/>
                    </a:schemeClr>
                  </a:outerShdw>
                </a:effectLst>
                <a:sym typeface="+mn-ea"/>
              </a:rPr>
              <a:t>monitorizare</a:t>
            </a:r>
            <a:r>
              <a:rPr lang="en-US" sz="1400" b="1" dirty="0">
                <a:ln/>
                <a:solidFill>
                  <a:schemeClr val="tx1"/>
                </a:solidFill>
                <a:effectLst>
                  <a:outerShdw blurRad="38100" dist="19050" dir="2700000" algn="tl" rotWithShape="0">
                    <a:schemeClr val="dk1">
                      <a:alpha val="40000"/>
                    </a:schemeClr>
                  </a:outerShdw>
                </a:effectLst>
                <a:sym typeface="+mn-ea"/>
              </a:rPr>
              <a:t> a </a:t>
            </a:r>
            <a:r>
              <a:rPr lang="en-US" sz="1400" b="1" dirty="0" err="1">
                <a:ln/>
                <a:solidFill>
                  <a:schemeClr val="tx1"/>
                </a:solidFill>
                <a:effectLst>
                  <a:outerShdw blurRad="38100" dist="19050" dir="2700000" algn="tl" rotWithShape="0">
                    <a:schemeClr val="dk1">
                      <a:alpha val="40000"/>
                    </a:schemeClr>
                  </a:outerShdw>
                </a:effectLst>
                <a:sym typeface="+mn-ea"/>
              </a:rPr>
              <a:t>activităţii</a:t>
            </a:r>
            <a:r>
              <a:rPr lang="en-US" sz="1400" b="1" dirty="0">
                <a:ln/>
                <a:solidFill>
                  <a:schemeClr val="tx1"/>
                </a:solidFill>
                <a:effectLst>
                  <a:outerShdw blurRad="38100" dist="19050" dir="2700000" algn="tl" rotWithShape="0">
                    <a:schemeClr val="dk1">
                      <a:alpha val="40000"/>
                    </a:schemeClr>
                  </a:outerShdw>
                </a:effectLst>
                <a:sym typeface="+mn-ea"/>
              </a:rPr>
              <a:t> </a:t>
            </a:r>
            <a:r>
              <a:rPr lang="en-US" sz="1400" b="1" dirty="0" err="1">
                <a:ln/>
                <a:solidFill>
                  <a:schemeClr val="tx1"/>
                </a:solidFill>
                <a:effectLst>
                  <a:outerShdw blurRad="38100" dist="19050" dir="2700000" algn="tl" rotWithShape="0">
                    <a:schemeClr val="dk1">
                      <a:alpha val="40000"/>
                    </a:schemeClr>
                  </a:outerShdw>
                </a:effectLst>
                <a:sym typeface="+mn-ea"/>
              </a:rPr>
              <a:t>cursanţilor</a:t>
            </a:r>
            <a:r>
              <a:rPr lang="en-US" sz="1400" b="1" dirty="0">
                <a:ln/>
                <a:solidFill>
                  <a:schemeClr val="tx1"/>
                </a:solidFill>
                <a:effectLst>
                  <a:outerShdw blurRad="38100" dist="19050" dir="2700000" algn="tl" rotWithShape="0">
                    <a:schemeClr val="dk1">
                      <a:alpha val="40000"/>
                    </a:schemeClr>
                  </a:outerShdw>
                </a:effectLst>
                <a:sym typeface="+mn-ea"/>
              </a:rPr>
              <a:t> </a:t>
            </a:r>
            <a:r>
              <a:rPr lang="en-US" sz="1400" b="1" dirty="0" err="1">
                <a:ln/>
                <a:solidFill>
                  <a:schemeClr val="tx1"/>
                </a:solidFill>
                <a:effectLst>
                  <a:outerShdw blurRad="38100" dist="19050" dir="2700000" algn="tl" rotWithShape="0">
                    <a:schemeClr val="dk1">
                      <a:alpha val="40000"/>
                    </a:schemeClr>
                  </a:outerShdw>
                </a:effectLst>
                <a:sym typeface="+mn-ea"/>
              </a:rPr>
              <a:t>pentru</a:t>
            </a:r>
            <a:r>
              <a:rPr lang="en-US" sz="1400" b="1" dirty="0">
                <a:ln/>
                <a:solidFill>
                  <a:schemeClr val="tx1"/>
                </a:solidFill>
                <a:effectLst>
                  <a:outerShdw blurRad="38100" dist="19050" dir="2700000" algn="tl" rotWithShape="0">
                    <a:schemeClr val="dk1">
                      <a:alpha val="40000"/>
                    </a:schemeClr>
                  </a:outerShdw>
                </a:effectLst>
                <a:sym typeface="+mn-ea"/>
              </a:rPr>
              <a:t> a se </a:t>
            </a:r>
            <a:r>
              <a:rPr lang="en-US" sz="1400" b="1" dirty="0" err="1">
                <a:ln/>
                <a:solidFill>
                  <a:schemeClr val="tx1"/>
                </a:solidFill>
                <a:effectLst>
                  <a:outerShdw blurRad="38100" dist="19050" dir="2700000" algn="tl" rotWithShape="0">
                    <a:schemeClr val="dk1">
                      <a:alpha val="40000"/>
                    </a:schemeClr>
                  </a:outerShdw>
                </a:effectLst>
                <a:sym typeface="+mn-ea"/>
              </a:rPr>
              <a:t>vedea</a:t>
            </a:r>
            <a:r>
              <a:rPr lang="en-US" sz="1400" b="1" dirty="0">
                <a:ln/>
                <a:solidFill>
                  <a:schemeClr val="tx1"/>
                </a:solidFill>
                <a:effectLst>
                  <a:outerShdw blurRad="38100" dist="19050" dir="2700000" algn="tl" rotWithShape="0">
                    <a:schemeClr val="dk1">
                      <a:alpha val="40000"/>
                    </a:schemeClr>
                  </a:outerShdw>
                </a:effectLst>
                <a:sym typeface="+mn-ea"/>
              </a:rPr>
              <a:t> </a:t>
            </a:r>
            <a:r>
              <a:rPr lang="en-US" sz="1400" b="1" dirty="0" err="1">
                <a:ln/>
                <a:solidFill>
                  <a:schemeClr val="tx1"/>
                </a:solidFill>
                <a:effectLst>
                  <a:outerShdw blurRad="38100" dist="19050" dir="2700000" algn="tl" rotWithShape="0">
                    <a:schemeClr val="dk1">
                      <a:alpha val="40000"/>
                    </a:schemeClr>
                  </a:outerShdw>
                </a:effectLst>
                <a:sym typeface="+mn-ea"/>
              </a:rPr>
              <a:t>dacă</a:t>
            </a:r>
            <a:r>
              <a:rPr lang="en-US" sz="1400" b="1" dirty="0">
                <a:ln/>
                <a:solidFill>
                  <a:schemeClr val="tx1"/>
                </a:solidFill>
                <a:effectLst>
                  <a:outerShdw blurRad="38100" dist="19050" dir="2700000" algn="tl" rotWithShape="0">
                    <a:schemeClr val="dk1">
                      <a:alpha val="40000"/>
                    </a:schemeClr>
                  </a:outerShdw>
                </a:effectLst>
                <a:sym typeface="+mn-ea"/>
              </a:rPr>
              <a:t>:</a:t>
            </a:r>
          </a:p>
          <a:p>
            <a:pPr marL="742950" lvl="1" indent="-285750" eaLnBrk="1" latinLnBrk="0" hangingPunct="1">
              <a:spcBef>
                <a:spcPts val="0"/>
              </a:spcBef>
              <a:spcAft>
                <a:spcPts val="0"/>
              </a:spcAft>
              <a:buFont typeface="Arial" panose="020B0604020202020204" pitchFamily="34" charset="0"/>
              <a:buChar char="•"/>
              <a:tabLst>
                <a:tab pos="2190750" algn="l"/>
                <a:tab pos="2190750" algn="l"/>
              </a:tabLst>
            </a:pPr>
            <a:r>
              <a:rPr lang="en-US" sz="1400" b="1" dirty="0">
                <a:ln/>
                <a:solidFill>
                  <a:schemeClr val="tx1"/>
                </a:solidFill>
                <a:effectLst>
                  <a:outerShdw blurRad="38100" dist="19050" dir="2700000" algn="tl" rotWithShape="0">
                    <a:schemeClr val="dk1">
                      <a:alpha val="40000"/>
                    </a:schemeClr>
                  </a:outerShdw>
                </a:effectLst>
                <a:sym typeface="+mn-ea"/>
              </a:rPr>
              <a:t>se </a:t>
            </a:r>
            <a:r>
              <a:rPr lang="en-US" sz="1400" b="1" dirty="0" err="1">
                <a:ln/>
                <a:solidFill>
                  <a:schemeClr val="tx1"/>
                </a:solidFill>
                <a:effectLst>
                  <a:outerShdw blurRad="38100" dist="19050" dir="2700000" algn="tl" rotWithShape="0">
                    <a:schemeClr val="dk1">
                      <a:alpha val="40000"/>
                    </a:schemeClr>
                  </a:outerShdw>
                </a:effectLst>
                <a:sym typeface="+mn-ea"/>
              </a:rPr>
              <a:t>aplică</a:t>
            </a:r>
            <a:r>
              <a:rPr lang="en-US" sz="1400" b="1" dirty="0">
                <a:ln/>
                <a:solidFill>
                  <a:schemeClr val="tx1"/>
                </a:solidFill>
                <a:effectLst>
                  <a:outerShdw blurRad="38100" dist="19050" dir="2700000" algn="tl" rotWithShape="0">
                    <a:schemeClr val="dk1">
                      <a:alpha val="40000"/>
                    </a:schemeClr>
                  </a:outerShdw>
                </a:effectLst>
                <a:sym typeface="+mn-ea"/>
              </a:rPr>
              <a:t> </a:t>
            </a:r>
            <a:r>
              <a:rPr lang="en-US" sz="1400" b="1" dirty="0" err="1">
                <a:ln/>
                <a:solidFill>
                  <a:schemeClr val="tx1"/>
                </a:solidFill>
                <a:effectLst>
                  <a:outerShdw blurRad="38100" dist="19050" dir="2700000" algn="tl" rotWithShape="0">
                    <a:schemeClr val="dk1">
                      <a:alpha val="40000"/>
                    </a:schemeClr>
                  </a:outerShdw>
                </a:effectLst>
                <a:sym typeface="+mn-ea"/>
              </a:rPr>
              <a:t>în</a:t>
            </a:r>
            <a:r>
              <a:rPr lang="en-US" sz="1400" b="1" dirty="0">
                <a:ln/>
                <a:solidFill>
                  <a:schemeClr val="tx1"/>
                </a:solidFill>
                <a:effectLst>
                  <a:outerShdw blurRad="38100" dist="19050" dir="2700000" algn="tl" rotWithShape="0">
                    <a:schemeClr val="dk1">
                      <a:alpha val="40000"/>
                    </a:schemeClr>
                  </a:outerShdw>
                </a:effectLst>
                <a:sym typeface="+mn-ea"/>
              </a:rPr>
              <a:t> </a:t>
            </a:r>
            <a:r>
              <a:rPr lang="en-US" sz="1400" b="1" dirty="0" err="1">
                <a:ln/>
                <a:solidFill>
                  <a:schemeClr val="tx1"/>
                </a:solidFill>
                <a:effectLst>
                  <a:outerShdw blurRad="38100" dist="19050" dir="2700000" algn="tl" rotWithShape="0">
                    <a:schemeClr val="dk1">
                      <a:alpha val="40000"/>
                    </a:schemeClr>
                  </a:outerShdw>
                </a:effectLst>
                <a:sym typeface="+mn-ea"/>
              </a:rPr>
              <a:t>practică</a:t>
            </a:r>
            <a:r>
              <a:rPr lang="en-US" sz="1400" b="1" dirty="0">
                <a:ln/>
                <a:solidFill>
                  <a:schemeClr val="tx1"/>
                </a:solidFill>
                <a:effectLst>
                  <a:outerShdw blurRad="38100" dist="19050" dir="2700000" algn="tl" rotWithShape="0">
                    <a:schemeClr val="dk1">
                      <a:alpha val="40000"/>
                    </a:schemeClr>
                  </a:outerShdw>
                </a:effectLst>
                <a:sym typeface="+mn-ea"/>
              </a:rPr>
              <a:t> </a:t>
            </a:r>
            <a:r>
              <a:rPr lang="en-US" sz="1400" b="1" dirty="0" err="1">
                <a:ln/>
                <a:solidFill>
                  <a:schemeClr val="tx1"/>
                </a:solidFill>
                <a:effectLst>
                  <a:outerShdw blurRad="38100" dist="19050" dir="2700000" algn="tl" rotWithShape="0">
                    <a:schemeClr val="dk1">
                      <a:alpha val="40000"/>
                    </a:schemeClr>
                  </a:outerShdw>
                </a:effectLst>
                <a:sym typeface="+mn-ea"/>
              </a:rPr>
              <a:t>noile</a:t>
            </a:r>
            <a:r>
              <a:rPr lang="en-US" sz="1400" b="1" dirty="0">
                <a:ln/>
                <a:solidFill>
                  <a:schemeClr val="tx1"/>
                </a:solidFill>
                <a:effectLst>
                  <a:outerShdw blurRad="38100" dist="19050" dir="2700000" algn="tl" rotWithShape="0">
                    <a:schemeClr val="dk1">
                      <a:alpha val="40000"/>
                    </a:schemeClr>
                  </a:outerShdw>
                </a:effectLst>
                <a:sym typeface="+mn-ea"/>
              </a:rPr>
              <a:t> </a:t>
            </a:r>
            <a:r>
              <a:rPr lang="en-US" sz="1400" b="1" dirty="0" err="1">
                <a:ln/>
                <a:solidFill>
                  <a:schemeClr val="tx1"/>
                </a:solidFill>
                <a:effectLst>
                  <a:outerShdw blurRad="38100" dist="19050" dir="2700000" algn="tl" rotWithShape="0">
                    <a:schemeClr val="dk1">
                      <a:alpha val="40000"/>
                    </a:schemeClr>
                  </a:outerShdw>
                </a:effectLst>
                <a:sym typeface="+mn-ea"/>
              </a:rPr>
              <a:t>cunoştinţe</a:t>
            </a:r>
            <a:r>
              <a:rPr lang="en-US" sz="1400" b="1" dirty="0">
                <a:ln/>
                <a:solidFill>
                  <a:schemeClr val="tx1"/>
                </a:solidFill>
                <a:effectLst>
                  <a:outerShdw blurRad="38100" dist="19050" dir="2700000" algn="tl" rotWithShape="0">
                    <a:schemeClr val="dk1">
                      <a:alpha val="40000"/>
                    </a:schemeClr>
                  </a:outerShdw>
                </a:effectLst>
                <a:sym typeface="+mn-ea"/>
              </a:rPr>
              <a:t> </a:t>
            </a:r>
          </a:p>
          <a:p>
            <a:pPr marL="742950" lvl="1" indent="-285750" eaLnBrk="1" latinLnBrk="0" hangingPunct="1">
              <a:spcBef>
                <a:spcPts val="0"/>
              </a:spcBef>
              <a:spcAft>
                <a:spcPts val="0"/>
              </a:spcAft>
              <a:buFont typeface="Arial" panose="020B0604020202020204" pitchFamily="34" charset="0"/>
              <a:buChar char="•"/>
              <a:tabLst>
                <a:tab pos="2190750" algn="l"/>
                <a:tab pos="2190750" algn="l"/>
              </a:tabLst>
            </a:pPr>
            <a:r>
              <a:rPr lang="en-US" sz="1400" b="1" dirty="0" err="1">
                <a:ln/>
                <a:solidFill>
                  <a:schemeClr val="tx1"/>
                </a:solidFill>
                <a:effectLst>
                  <a:outerShdw blurRad="38100" dist="19050" dir="2700000" algn="tl" rotWithShape="0">
                    <a:schemeClr val="dk1">
                      <a:alpha val="40000"/>
                    </a:schemeClr>
                  </a:outerShdw>
                </a:effectLst>
                <a:sym typeface="+mn-ea"/>
              </a:rPr>
              <a:t>instruirea</a:t>
            </a:r>
            <a:r>
              <a:rPr lang="en-US" sz="1400" b="1" dirty="0">
                <a:ln/>
                <a:solidFill>
                  <a:schemeClr val="tx1"/>
                </a:solidFill>
                <a:effectLst>
                  <a:outerShdw blurRad="38100" dist="19050" dir="2700000" algn="tl" rotWithShape="0">
                    <a:schemeClr val="dk1">
                      <a:alpha val="40000"/>
                    </a:schemeClr>
                  </a:outerShdw>
                </a:effectLst>
                <a:sym typeface="+mn-ea"/>
              </a:rPr>
              <a:t> a </a:t>
            </a:r>
            <a:r>
              <a:rPr lang="en-US" sz="1400" b="1" dirty="0" err="1">
                <a:ln/>
                <a:solidFill>
                  <a:schemeClr val="tx1"/>
                </a:solidFill>
                <a:effectLst>
                  <a:outerShdw blurRad="38100" dist="19050" dir="2700000" algn="tl" rotWithShape="0">
                    <a:schemeClr val="dk1">
                      <a:alpha val="40000"/>
                    </a:schemeClr>
                  </a:outerShdw>
                </a:effectLst>
                <a:sym typeface="+mn-ea"/>
              </a:rPr>
              <a:t>fost</a:t>
            </a:r>
            <a:r>
              <a:rPr lang="en-US" sz="1400" b="1" dirty="0">
                <a:ln/>
                <a:solidFill>
                  <a:schemeClr val="tx1"/>
                </a:solidFill>
                <a:effectLst>
                  <a:outerShdw blurRad="38100" dist="19050" dir="2700000" algn="tl" rotWithShape="0">
                    <a:schemeClr val="dk1">
                      <a:alpha val="40000"/>
                    </a:schemeClr>
                  </a:outerShdw>
                </a:effectLst>
                <a:sym typeface="+mn-ea"/>
              </a:rPr>
              <a:t> o </a:t>
            </a:r>
            <a:r>
              <a:rPr lang="en-US" sz="1400" b="1" dirty="0" err="1">
                <a:ln/>
                <a:solidFill>
                  <a:schemeClr val="tx1"/>
                </a:solidFill>
                <a:effectLst>
                  <a:outerShdw blurRad="38100" dist="19050" dir="2700000" algn="tl" rotWithShape="0">
                    <a:schemeClr val="dk1">
                      <a:alpha val="40000"/>
                    </a:schemeClr>
                  </a:outerShdw>
                </a:effectLst>
                <a:sym typeface="+mn-ea"/>
              </a:rPr>
              <a:t>soluţie</a:t>
            </a:r>
            <a:r>
              <a:rPr lang="en-US" sz="1400" b="1" dirty="0">
                <a:ln/>
                <a:solidFill>
                  <a:schemeClr val="tx1"/>
                </a:solidFill>
                <a:effectLst>
                  <a:outerShdw blurRad="38100" dist="19050" dir="2700000" algn="tl" rotWithShape="0">
                    <a:schemeClr val="dk1">
                      <a:alpha val="40000"/>
                    </a:schemeClr>
                  </a:outerShdw>
                </a:effectLst>
                <a:sym typeface="+mn-ea"/>
              </a:rPr>
              <a:t> </a:t>
            </a:r>
            <a:r>
              <a:rPr lang="en-US" sz="1400" b="1" dirty="0" err="1">
                <a:ln/>
                <a:solidFill>
                  <a:schemeClr val="tx1"/>
                </a:solidFill>
                <a:effectLst>
                  <a:outerShdw blurRad="38100" dist="19050" dir="2700000" algn="tl" rotWithShape="0">
                    <a:schemeClr val="dk1">
                      <a:alpha val="40000"/>
                    </a:schemeClr>
                  </a:outerShdw>
                </a:effectLst>
                <a:sym typeface="+mn-ea"/>
              </a:rPr>
              <a:t>eficientă</a:t>
            </a:r>
            <a:r>
              <a:rPr lang="en-US" sz="1400" b="1" dirty="0">
                <a:ln/>
                <a:solidFill>
                  <a:schemeClr val="tx1"/>
                </a:solidFill>
                <a:effectLst>
                  <a:outerShdw blurRad="38100" dist="19050" dir="2700000" algn="tl" rotWithShape="0">
                    <a:schemeClr val="dk1">
                      <a:alpha val="40000"/>
                    </a:schemeClr>
                  </a:outerShdw>
                </a:effectLst>
                <a:sym typeface="+mn-ea"/>
              </a:rPr>
              <a:t> </a:t>
            </a:r>
            <a:r>
              <a:rPr lang="en-US" sz="1400" b="1" dirty="0" err="1">
                <a:ln/>
                <a:solidFill>
                  <a:schemeClr val="tx1"/>
                </a:solidFill>
                <a:effectLst>
                  <a:outerShdw blurRad="38100" dist="19050" dir="2700000" algn="tl" rotWithShape="0">
                    <a:schemeClr val="dk1">
                      <a:alpha val="40000"/>
                    </a:schemeClr>
                  </a:outerShdw>
                </a:effectLst>
                <a:sym typeface="+mn-ea"/>
              </a:rPr>
              <a:t>ca</a:t>
            </a:r>
            <a:r>
              <a:rPr lang="en-US" sz="1400" b="1" dirty="0">
                <a:ln/>
                <a:solidFill>
                  <a:schemeClr val="tx1"/>
                </a:solidFill>
                <a:effectLst>
                  <a:outerShdw blurRad="38100" dist="19050" dir="2700000" algn="tl" rotWithShape="0">
                    <a:schemeClr val="dk1">
                      <a:alpha val="40000"/>
                    </a:schemeClr>
                  </a:outerShdw>
                </a:effectLst>
                <a:sym typeface="+mn-ea"/>
              </a:rPr>
              <a:t> </a:t>
            </a:r>
            <a:r>
              <a:rPr lang="en-US" sz="1400" b="1" dirty="0" err="1">
                <a:ln/>
                <a:solidFill>
                  <a:schemeClr val="tx1"/>
                </a:solidFill>
                <a:effectLst>
                  <a:outerShdw blurRad="38100" dist="19050" dir="2700000" algn="tl" rotWithShape="0">
                    <a:schemeClr val="dk1">
                      <a:alpha val="40000"/>
                    </a:schemeClr>
                  </a:outerShdw>
                </a:effectLst>
                <a:sym typeface="+mn-ea"/>
              </a:rPr>
              <a:t>şi</a:t>
            </a:r>
            <a:r>
              <a:rPr lang="en-US" sz="1400" b="1" dirty="0">
                <a:ln/>
                <a:solidFill>
                  <a:schemeClr val="tx1"/>
                </a:solidFill>
                <a:effectLst>
                  <a:outerShdw blurRad="38100" dist="19050" dir="2700000" algn="tl" rotWithShape="0">
                    <a:schemeClr val="dk1">
                      <a:alpha val="40000"/>
                    </a:schemeClr>
                  </a:outerShdw>
                </a:effectLst>
                <a:sym typeface="+mn-ea"/>
              </a:rPr>
              <a:t> cost</a:t>
            </a:r>
          </a:p>
          <a:p>
            <a:pPr marL="742950" lvl="1" indent="-285750" eaLnBrk="1" latinLnBrk="0" hangingPunct="1">
              <a:spcBef>
                <a:spcPts val="0"/>
              </a:spcBef>
              <a:spcAft>
                <a:spcPts val="0"/>
              </a:spcAft>
              <a:buFont typeface="Arial" panose="020B0604020202020204" pitchFamily="34" charset="0"/>
              <a:buChar char="•"/>
              <a:tabLst>
                <a:tab pos="2190750" algn="l"/>
                <a:tab pos="2190750" algn="l"/>
              </a:tabLst>
            </a:pPr>
            <a:r>
              <a:rPr lang="en-US" sz="1400" b="1" dirty="0" err="1">
                <a:ln/>
                <a:solidFill>
                  <a:schemeClr val="tx1"/>
                </a:solidFill>
                <a:effectLst>
                  <a:outerShdw blurRad="38100" dist="19050" dir="2700000" algn="tl" rotWithShape="0">
                    <a:schemeClr val="dk1">
                      <a:alpha val="40000"/>
                    </a:schemeClr>
                  </a:outerShdw>
                </a:effectLst>
                <a:sym typeface="+mn-ea"/>
              </a:rPr>
              <a:t>cursantul</a:t>
            </a:r>
            <a:r>
              <a:rPr lang="en-US" sz="1400" b="1" dirty="0">
                <a:ln/>
                <a:solidFill>
                  <a:schemeClr val="tx1"/>
                </a:solidFill>
                <a:effectLst>
                  <a:outerShdw blurRad="38100" dist="19050" dir="2700000" algn="tl" rotWithShape="0">
                    <a:schemeClr val="dk1">
                      <a:alpha val="40000"/>
                    </a:schemeClr>
                  </a:outerShdw>
                </a:effectLst>
                <a:sym typeface="+mn-ea"/>
              </a:rPr>
              <a:t> </a:t>
            </a:r>
            <a:r>
              <a:rPr lang="en-US" sz="1400" b="1" dirty="0" err="1">
                <a:ln/>
                <a:solidFill>
                  <a:schemeClr val="tx1"/>
                </a:solidFill>
                <a:effectLst>
                  <a:outerShdw blurRad="38100" dist="19050" dir="2700000" algn="tl" rotWithShape="0">
                    <a:schemeClr val="dk1">
                      <a:alpha val="40000"/>
                    </a:schemeClr>
                  </a:outerShdw>
                </a:effectLst>
                <a:sym typeface="+mn-ea"/>
              </a:rPr>
              <a:t>şi</a:t>
            </a:r>
            <a:r>
              <a:rPr lang="en-US" sz="1400" b="1" dirty="0">
                <a:ln/>
                <a:solidFill>
                  <a:schemeClr val="tx1"/>
                </a:solidFill>
                <a:effectLst>
                  <a:outerShdw blurRad="38100" dist="19050" dir="2700000" algn="tl" rotWithShape="0">
                    <a:schemeClr val="dk1">
                      <a:alpha val="40000"/>
                    </a:schemeClr>
                  </a:outerShdw>
                </a:effectLst>
                <a:sym typeface="+mn-ea"/>
              </a:rPr>
              <a:t>-a </a:t>
            </a:r>
            <a:r>
              <a:rPr lang="en-US" sz="1400" b="1" dirty="0" err="1">
                <a:ln/>
                <a:solidFill>
                  <a:schemeClr val="tx1"/>
                </a:solidFill>
                <a:effectLst>
                  <a:outerShdw blurRad="38100" dist="19050" dir="2700000" algn="tl" rotWithShape="0">
                    <a:schemeClr val="dk1">
                      <a:alpha val="40000"/>
                    </a:schemeClr>
                  </a:outerShdw>
                </a:effectLst>
                <a:sym typeface="+mn-ea"/>
              </a:rPr>
              <a:t>îmbunătăţit</a:t>
            </a:r>
            <a:r>
              <a:rPr lang="en-US" sz="1400" b="1" dirty="0">
                <a:ln/>
                <a:solidFill>
                  <a:schemeClr val="tx1"/>
                </a:solidFill>
                <a:effectLst>
                  <a:outerShdw blurRad="38100" dist="19050" dir="2700000" algn="tl" rotWithShape="0">
                    <a:schemeClr val="dk1">
                      <a:alpha val="40000"/>
                    </a:schemeClr>
                  </a:outerShdw>
                </a:effectLst>
                <a:sym typeface="+mn-ea"/>
              </a:rPr>
              <a:t> </a:t>
            </a:r>
            <a:r>
              <a:rPr lang="en-US" sz="1400" b="1" dirty="0" err="1">
                <a:ln/>
                <a:solidFill>
                  <a:schemeClr val="tx1"/>
                </a:solidFill>
                <a:effectLst>
                  <a:outerShdw blurRad="38100" dist="19050" dir="2700000" algn="tl" rotWithShape="0">
                    <a:schemeClr val="dk1">
                      <a:alpha val="40000"/>
                    </a:schemeClr>
                  </a:outerShdw>
                </a:effectLst>
                <a:sym typeface="+mn-ea"/>
              </a:rPr>
              <a:t>nivelul</a:t>
            </a:r>
            <a:r>
              <a:rPr lang="en-US" sz="1400" b="1" dirty="0">
                <a:ln/>
                <a:solidFill>
                  <a:schemeClr val="tx1"/>
                </a:solidFill>
                <a:effectLst>
                  <a:outerShdw blurRad="38100" dist="19050" dir="2700000" algn="tl" rotWithShape="0">
                    <a:schemeClr val="dk1">
                      <a:alpha val="40000"/>
                    </a:schemeClr>
                  </a:outerShdw>
                </a:effectLst>
                <a:sym typeface="+mn-ea"/>
              </a:rPr>
              <a:t> </a:t>
            </a:r>
            <a:r>
              <a:rPr lang="en-US" sz="1400" b="1" dirty="0" err="1">
                <a:ln/>
                <a:solidFill>
                  <a:schemeClr val="tx1"/>
                </a:solidFill>
                <a:effectLst>
                  <a:outerShdw blurRad="38100" dist="19050" dir="2700000" algn="tl" rotWithShape="0">
                    <a:schemeClr val="dk1">
                      <a:alpha val="40000"/>
                    </a:schemeClr>
                  </a:outerShdw>
                </a:effectLst>
                <a:sym typeface="+mn-ea"/>
              </a:rPr>
              <a:t>indicatorilor</a:t>
            </a:r>
            <a:r>
              <a:rPr lang="en-US" sz="1400" b="1" dirty="0">
                <a:ln/>
                <a:solidFill>
                  <a:schemeClr val="tx1"/>
                </a:solidFill>
                <a:effectLst>
                  <a:outerShdw blurRad="38100" dist="19050" dir="2700000" algn="tl" rotWithShape="0">
                    <a:schemeClr val="dk1">
                      <a:alpha val="40000"/>
                    </a:schemeClr>
                  </a:outerShdw>
                </a:effectLst>
                <a:sym typeface="+mn-ea"/>
              </a:rPr>
              <a:t> de </a:t>
            </a:r>
            <a:r>
              <a:rPr lang="en-US" sz="1400" b="1" dirty="0" err="1">
                <a:ln/>
                <a:solidFill>
                  <a:schemeClr val="tx1"/>
                </a:solidFill>
                <a:effectLst>
                  <a:outerShdw blurRad="38100" dist="19050" dir="2700000" algn="tl" rotWithShape="0">
                    <a:schemeClr val="dk1">
                      <a:alpha val="40000"/>
                    </a:schemeClr>
                  </a:outerShdw>
                </a:effectLst>
                <a:sym typeface="+mn-ea"/>
              </a:rPr>
              <a:t>performanţă</a:t>
            </a:r>
          </a:p>
          <a:p>
            <a:pPr marL="742950" lvl="1" indent="-285750" eaLnBrk="1" latinLnBrk="0" hangingPunct="1">
              <a:spcBef>
                <a:spcPts val="0"/>
              </a:spcBef>
              <a:spcAft>
                <a:spcPts val="0"/>
              </a:spcAft>
              <a:buFont typeface="Arial" panose="020B0604020202020204" pitchFamily="34" charset="0"/>
              <a:buChar char="•"/>
              <a:tabLst>
                <a:tab pos="2190750" algn="l"/>
                <a:tab pos="2190750" algn="l"/>
              </a:tabLst>
            </a:pPr>
            <a:r>
              <a:rPr lang="en-US" sz="1400" b="1" dirty="0" err="1">
                <a:ln/>
                <a:solidFill>
                  <a:schemeClr val="tx1"/>
                </a:solidFill>
                <a:effectLst>
                  <a:outerShdw blurRad="38100" dist="19050" dir="2700000" algn="tl" rotWithShape="0">
                    <a:schemeClr val="dk1">
                      <a:alpha val="40000"/>
                    </a:schemeClr>
                  </a:outerShdw>
                </a:effectLst>
                <a:sym typeface="+mn-ea"/>
              </a:rPr>
              <a:t>sunt</a:t>
            </a:r>
            <a:r>
              <a:rPr lang="en-US" sz="1400" b="1" dirty="0">
                <a:ln/>
                <a:solidFill>
                  <a:schemeClr val="tx1"/>
                </a:solidFill>
                <a:effectLst>
                  <a:outerShdw blurRad="38100" dist="19050" dir="2700000" algn="tl" rotWithShape="0">
                    <a:schemeClr val="dk1">
                      <a:alpha val="40000"/>
                    </a:schemeClr>
                  </a:outerShdw>
                </a:effectLst>
                <a:sym typeface="+mn-ea"/>
              </a:rPr>
              <a:t> </a:t>
            </a:r>
            <a:r>
              <a:rPr lang="en-US" sz="1400" b="1" dirty="0" err="1">
                <a:ln/>
                <a:solidFill>
                  <a:schemeClr val="tx1"/>
                </a:solidFill>
                <a:effectLst>
                  <a:outerShdw blurRad="38100" dist="19050" dir="2700000" algn="tl" rotWithShape="0">
                    <a:schemeClr val="dk1">
                      <a:alpha val="40000"/>
                    </a:schemeClr>
                  </a:outerShdw>
                </a:effectLst>
                <a:sym typeface="+mn-ea"/>
              </a:rPr>
              <a:t>necesare</a:t>
            </a:r>
            <a:r>
              <a:rPr lang="en-US" sz="1400" b="1" dirty="0">
                <a:ln/>
                <a:solidFill>
                  <a:schemeClr val="tx1"/>
                </a:solidFill>
                <a:effectLst>
                  <a:outerShdw blurRad="38100" dist="19050" dir="2700000" algn="tl" rotWithShape="0">
                    <a:schemeClr val="dk1">
                      <a:alpha val="40000"/>
                    </a:schemeClr>
                  </a:outerShdw>
                </a:effectLst>
                <a:sym typeface="+mn-ea"/>
              </a:rPr>
              <a:t> </a:t>
            </a:r>
            <a:r>
              <a:rPr lang="en-US" sz="1400" b="1" dirty="0" err="1">
                <a:ln/>
                <a:solidFill>
                  <a:schemeClr val="tx1"/>
                </a:solidFill>
                <a:effectLst>
                  <a:outerShdw blurRad="38100" dist="19050" dir="2700000" algn="tl" rotWithShape="0">
                    <a:schemeClr val="dk1">
                      <a:alpha val="40000"/>
                    </a:schemeClr>
                  </a:outerShdw>
                </a:effectLst>
                <a:sym typeface="+mn-ea"/>
              </a:rPr>
              <a:t>măsuri</a:t>
            </a:r>
            <a:r>
              <a:rPr lang="en-US" sz="1400" b="1" dirty="0">
                <a:ln/>
                <a:solidFill>
                  <a:schemeClr val="tx1"/>
                </a:solidFill>
                <a:effectLst>
                  <a:outerShdw blurRad="38100" dist="19050" dir="2700000" algn="tl" rotWithShape="0">
                    <a:schemeClr val="dk1">
                      <a:alpha val="40000"/>
                    </a:schemeClr>
                  </a:outerShdw>
                </a:effectLst>
                <a:sym typeface="+mn-ea"/>
              </a:rPr>
              <a:t> </a:t>
            </a:r>
            <a:r>
              <a:rPr lang="en-US" sz="1400" b="1" dirty="0" err="1">
                <a:ln/>
                <a:solidFill>
                  <a:schemeClr val="tx1"/>
                </a:solidFill>
                <a:effectLst>
                  <a:outerShdw blurRad="38100" dist="19050" dir="2700000" algn="tl" rotWithShape="0">
                    <a:schemeClr val="dk1">
                      <a:alpha val="40000"/>
                    </a:schemeClr>
                  </a:outerShdw>
                </a:effectLst>
                <a:sym typeface="+mn-ea"/>
              </a:rPr>
              <a:t>ulterioare</a:t>
            </a:r>
            <a:r>
              <a:rPr lang="en-US" sz="1400" b="1" dirty="0">
                <a:ln/>
                <a:solidFill>
                  <a:schemeClr val="tx1"/>
                </a:solidFill>
                <a:effectLst>
                  <a:outerShdw blurRad="38100" dist="19050" dir="2700000" algn="tl" rotWithShape="0">
                    <a:schemeClr val="dk1">
                      <a:alpha val="40000"/>
                    </a:schemeClr>
                  </a:outerShdw>
                </a:effectLst>
                <a:sym typeface="+mn-ea"/>
              </a:rPr>
              <a:t> </a:t>
            </a:r>
            <a:r>
              <a:rPr lang="en-US" sz="1400" b="1" dirty="0" err="1">
                <a:ln/>
                <a:solidFill>
                  <a:schemeClr val="tx1"/>
                </a:solidFill>
                <a:effectLst>
                  <a:outerShdw blurRad="38100" dist="19050" dir="2700000" algn="tl" rotWithShape="0">
                    <a:schemeClr val="dk1">
                      <a:alpha val="40000"/>
                    </a:schemeClr>
                  </a:outerShdw>
                </a:effectLst>
                <a:sym typeface="+mn-ea"/>
              </a:rPr>
              <a:t>instruirii</a:t>
            </a:r>
            <a:r>
              <a:rPr lang="en-US" sz="1400" b="1" dirty="0">
                <a:ln/>
                <a:solidFill>
                  <a:schemeClr val="tx1"/>
                </a:solidFill>
                <a:effectLst>
                  <a:outerShdw blurRad="38100" dist="19050" dir="2700000" algn="tl" rotWithShape="0">
                    <a:schemeClr val="dk1">
                      <a:alpha val="40000"/>
                    </a:schemeClr>
                  </a:outerShdw>
                </a:effectLst>
                <a:sym typeface="+mn-ea"/>
              </a:rPr>
              <a:t>.</a:t>
            </a:r>
          </a:p>
          <a:p>
            <a:pPr marL="285750" indent="-285750" algn="just">
              <a:lnSpc>
                <a:spcPct val="107000"/>
              </a:lnSpc>
              <a:spcAft>
                <a:spcPts val="600"/>
              </a:spcAft>
              <a:buFont typeface="Arial" panose="020B0604020202020204" pitchFamily="34" charset="0"/>
              <a:buChar char="•"/>
            </a:pPr>
            <a:r>
              <a:rPr lang="en-US" sz="1400" b="1" dirty="0" err="1">
                <a:ln/>
                <a:solidFill>
                  <a:schemeClr val="tx1"/>
                </a:solidFill>
                <a:effectLst>
                  <a:outerShdw blurRad="38100" dist="19050" dir="2700000" algn="tl" rotWithShape="0">
                    <a:schemeClr val="dk1">
                      <a:alpha val="40000"/>
                    </a:schemeClr>
                  </a:outerShdw>
                </a:effectLst>
                <a:sym typeface="+mn-ea"/>
              </a:rPr>
              <a:t>Resposabilitatea</a:t>
            </a:r>
            <a:r>
              <a:rPr lang="en-US" sz="1400" b="1" dirty="0">
                <a:ln/>
                <a:solidFill>
                  <a:schemeClr val="tx1"/>
                </a:solidFill>
                <a:effectLst>
                  <a:outerShdw blurRad="38100" dist="19050" dir="2700000" algn="tl" rotWithShape="0">
                    <a:schemeClr val="dk1">
                      <a:alpha val="40000"/>
                    </a:schemeClr>
                  </a:outerShdw>
                </a:effectLst>
                <a:sym typeface="+mn-ea"/>
              </a:rPr>
              <a:t> </a:t>
            </a:r>
            <a:r>
              <a:rPr lang="en-US" sz="1400" b="1" dirty="0" err="1">
                <a:ln/>
                <a:solidFill>
                  <a:schemeClr val="tx1"/>
                </a:solidFill>
                <a:effectLst>
                  <a:outerShdw blurRad="38100" dist="19050" dir="2700000" algn="tl" rotWithShape="0">
                    <a:schemeClr val="dk1">
                      <a:alpha val="40000"/>
                    </a:schemeClr>
                  </a:outerShdw>
                </a:effectLst>
                <a:sym typeface="+mn-ea"/>
              </a:rPr>
              <a:t>aceste</a:t>
            </a:r>
            <a:r>
              <a:rPr lang="en-US" sz="1400" b="1" dirty="0">
                <a:ln/>
                <a:solidFill>
                  <a:schemeClr val="tx1"/>
                </a:solidFill>
                <a:effectLst>
                  <a:outerShdw blurRad="38100" dist="19050" dir="2700000" algn="tl" rotWithShape="0">
                    <a:schemeClr val="dk1">
                      <a:alpha val="40000"/>
                    </a:schemeClr>
                  </a:outerShdw>
                </a:effectLst>
                <a:sym typeface="+mn-ea"/>
              </a:rPr>
              <a:t> </a:t>
            </a:r>
            <a:r>
              <a:rPr lang="en-US" sz="1400" b="1" dirty="0" err="1">
                <a:ln/>
                <a:solidFill>
                  <a:schemeClr val="tx1"/>
                </a:solidFill>
                <a:effectLst>
                  <a:outerShdw blurRad="38100" dist="19050" dir="2700000" algn="tl" rotWithShape="0">
                    <a:schemeClr val="dk1">
                      <a:alpha val="40000"/>
                    </a:schemeClr>
                  </a:outerShdw>
                </a:effectLst>
                <a:sym typeface="+mn-ea"/>
              </a:rPr>
              <a:t>activitati</a:t>
            </a:r>
            <a:r>
              <a:rPr lang="en-US" sz="1400" b="1" dirty="0">
                <a:ln/>
                <a:solidFill>
                  <a:schemeClr val="tx1"/>
                </a:solidFill>
                <a:effectLst>
                  <a:outerShdw blurRad="38100" dist="19050" dir="2700000" algn="tl" rotWithShape="0">
                    <a:schemeClr val="dk1">
                      <a:alpha val="40000"/>
                    </a:schemeClr>
                  </a:outerShdw>
                </a:effectLst>
                <a:sym typeface="+mn-ea"/>
              </a:rPr>
              <a:t> </a:t>
            </a:r>
            <a:r>
              <a:rPr lang="en-US" sz="1400" b="1" dirty="0" err="1">
                <a:ln/>
                <a:solidFill>
                  <a:schemeClr val="tx1"/>
                </a:solidFill>
                <a:effectLst>
                  <a:outerShdw blurRad="38100" dist="19050" dir="2700000" algn="tl" rotWithShape="0">
                    <a:schemeClr val="dk1">
                      <a:alpha val="40000"/>
                    </a:schemeClr>
                  </a:outerShdw>
                </a:effectLst>
                <a:sym typeface="+mn-ea"/>
              </a:rPr>
              <a:t>revine</a:t>
            </a:r>
            <a:r>
              <a:rPr lang="en-US" sz="1400" b="1" dirty="0">
                <a:ln/>
                <a:solidFill>
                  <a:schemeClr val="tx1"/>
                </a:solidFill>
                <a:effectLst>
                  <a:outerShdw blurRad="38100" dist="19050" dir="2700000" algn="tl" rotWithShape="0">
                    <a:schemeClr val="dk1">
                      <a:alpha val="40000"/>
                    </a:schemeClr>
                  </a:outerShdw>
                </a:effectLst>
                <a:sym typeface="+mn-ea"/>
              </a:rPr>
              <a:t> </a:t>
            </a:r>
            <a:r>
              <a:rPr lang="en-US" sz="1400" b="1" dirty="0" err="1">
                <a:ln/>
                <a:solidFill>
                  <a:schemeClr val="tx1"/>
                </a:solidFill>
                <a:effectLst>
                  <a:outerShdw blurRad="38100" dist="19050" dir="2700000" algn="tl" rotWithShape="0">
                    <a:schemeClr val="dk1">
                      <a:alpha val="40000"/>
                    </a:schemeClr>
                  </a:outerShdw>
                </a:effectLst>
                <a:sym typeface="+mn-ea"/>
              </a:rPr>
              <a:t>şefilor</a:t>
            </a:r>
            <a:r>
              <a:rPr lang="en-US" sz="1400" b="1" dirty="0">
                <a:ln/>
                <a:solidFill>
                  <a:schemeClr val="tx1"/>
                </a:solidFill>
                <a:effectLst>
                  <a:outerShdw blurRad="38100" dist="19050" dir="2700000" algn="tl" rotWithShape="0">
                    <a:schemeClr val="dk1">
                      <a:alpha val="40000"/>
                    </a:schemeClr>
                  </a:outerShdw>
                </a:effectLst>
                <a:sym typeface="+mn-ea"/>
              </a:rPr>
              <a:t> </a:t>
            </a:r>
            <a:r>
              <a:rPr lang="en-US" sz="1400" b="1" dirty="0" err="1">
                <a:ln/>
                <a:solidFill>
                  <a:schemeClr val="tx1"/>
                </a:solidFill>
                <a:effectLst>
                  <a:outerShdw blurRad="38100" dist="19050" dir="2700000" algn="tl" rotWithShape="0">
                    <a:schemeClr val="dk1">
                      <a:alpha val="40000"/>
                    </a:schemeClr>
                  </a:outerShdw>
                </a:effectLst>
                <a:sym typeface="+mn-ea"/>
              </a:rPr>
              <a:t>direcţi</a:t>
            </a:r>
            <a:r>
              <a:rPr lang="en-US" sz="1400" b="1" dirty="0">
                <a:ln/>
                <a:solidFill>
                  <a:schemeClr val="tx1"/>
                </a:solidFill>
                <a:effectLst>
                  <a:outerShdw blurRad="38100" dist="19050" dir="2700000" algn="tl" rotWithShape="0">
                    <a:schemeClr val="dk1">
                      <a:alpha val="40000"/>
                    </a:schemeClr>
                  </a:outerShdw>
                </a:effectLst>
                <a:sym typeface="+mn-ea"/>
              </a:rPr>
              <a:t> </a:t>
            </a:r>
            <a:r>
              <a:rPr lang="en-US" sz="1400" b="1" dirty="0" err="1">
                <a:ln/>
                <a:solidFill>
                  <a:schemeClr val="tx1"/>
                </a:solidFill>
                <a:effectLst>
                  <a:outerShdw blurRad="38100" dist="19050" dir="2700000" algn="tl" rotWithShape="0">
                    <a:schemeClr val="dk1">
                      <a:alpha val="40000"/>
                    </a:schemeClr>
                  </a:outerShdw>
                </a:effectLst>
                <a:sym typeface="+mn-ea"/>
              </a:rPr>
              <a:t>ai</a:t>
            </a:r>
            <a:r>
              <a:rPr lang="en-US" sz="1400" b="1" dirty="0">
                <a:ln/>
                <a:solidFill>
                  <a:schemeClr val="tx1"/>
                </a:solidFill>
                <a:effectLst>
                  <a:outerShdw blurRad="38100" dist="19050" dir="2700000" algn="tl" rotWithShape="0">
                    <a:schemeClr val="dk1">
                      <a:alpha val="40000"/>
                    </a:schemeClr>
                  </a:outerShdw>
                </a:effectLst>
                <a:sym typeface="+mn-ea"/>
              </a:rPr>
              <a:t> </a:t>
            </a:r>
            <a:r>
              <a:rPr lang="en-US" sz="1400" b="1" dirty="0" err="1">
                <a:ln/>
                <a:solidFill>
                  <a:schemeClr val="tx1"/>
                </a:solidFill>
                <a:effectLst>
                  <a:outerShdw blurRad="38100" dist="19050" dir="2700000" algn="tl" rotWithShape="0">
                    <a:schemeClr val="dk1">
                      <a:alpha val="40000"/>
                    </a:schemeClr>
                  </a:outerShdw>
                </a:effectLst>
                <a:sym typeface="+mn-ea"/>
              </a:rPr>
              <a:t>cursanţilor</a:t>
            </a:r>
            <a:r>
              <a:rPr lang="en-US" sz="1400" b="1" dirty="0">
                <a:ln/>
                <a:solidFill>
                  <a:schemeClr val="tx1"/>
                </a:solidFill>
                <a:effectLst>
                  <a:outerShdw blurRad="38100" dist="19050" dir="2700000" algn="tl" rotWithShape="0">
                    <a:schemeClr val="dk1">
                      <a:alpha val="40000"/>
                    </a:schemeClr>
                  </a:outerShdw>
                </a:effectLst>
                <a:sym typeface="+mn-ea"/>
              </a:rPr>
              <a:t>.</a:t>
            </a:r>
            <a:endParaRPr lang="en-US" sz="1400" b="1" i="1" dirty="0" smtClean="0">
              <a:ln/>
              <a:solidFill>
                <a:schemeClr val="tx1"/>
              </a:solidFill>
              <a:effectLst>
                <a:outerShdw blurRad="38100" dist="19050" dir="2700000" algn="tl" rotWithShape="0">
                  <a:schemeClr val="dk1">
                    <a:alpha val="40000"/>
                  </a:schemeClr>
                </a:outerShdw>
              </a:effectLst>
              <a:ea typeface="Times New Roman" panose="02020603050405020304" pitchFamily="18" charset="0"/>
              <a:cs typeface="Calibri" panose="020F0502020204030204" charset="0"/>
              <a:sym typeface="+mn-ea"/>
            </a:endParaRPr>
          </a:p>
          <a:p>
            <a:pPr lvl="1">
              <a:lnSpc>
                <a:spcPct val="100000"/>
              </a:lnSpc>
              <a:spcBef>
                <a:spcPts val="0"/>
              </a:spcBef>
              <a:spcAft>
                <a:spcPts val="0"/>
              </a:spcAft>
            </a:pPr>
            <a:endParaRPr lang="en-GB" sz="1400" b="1" i="1" dirty="0" smtClean="0">
              <a:solidFill>
                <a:schemeClr val="tx1"/>
              </a:solidFill>
              <a:effectLst>
                <a:outerShdw blurRad="38100" dist="19050" dir="2700000" algn="tl" rotWithShape="0">
                  <a:schemeClr val="dk1">
                    <a:alpha val="40000"/>
                  </a:schemeClr>
                </a:outerShdw>
              </a:effectLst>
              <a:ea typeface="Times New Roman" panose="02020603050405020304" pitchFamily="18" charset="0"/>
              <a:cs typeface="Calibri" panose="020F0502020204030204" charset="0"/>
              <a:sym typeface="+mn-ea"/>
            </a:endParaRPr>
          </a:p>
          <a:p>
            <a:pPr lvl="0" algn="l">
              <a:buFont typeface="Arial" panose="020B0604020202020204" pitchFamily="34" charset="0"/>
              <a:tabLst>
                <a:tab pos="2190750" algn="l"/>
              </a:tabLst>
            </a:pPr>
            <a:endParaRPr lang="en-US" dirty="0"/>
          </a:p>
        </p:txBody>
      </p:sp>
    </p:spTree>
    <p:extLst>
      <p:ext uri="{BB962C8B-B14F-4D97-AF65-F5344CB8AC3E}">
        <p14:creationId xmlns:p14="http://schemas.microsoft.com/office/powerpoint/2010/main" val="386628700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14" name="Title 4"/>
          <p:cNvSpPr>
            <a:spLocks noGrp="1"/>
          </p:cNvSpPr>
          <p:nvPr>
            <p:ph type="title"/>
          </p:nvPr>
        </p:nvSpPr>
        <p:spPr>
          <a:xfrm>
            <a:off x="726877" y="1394802"/>
            <a:ext cx="7775575" cy="619125"/>
          </a:xfrm>
        </p:spPr>
        <p:txBody>
          <a:bodyPr/>
          <a:lstStyle/>
          <a:p>
            <a:r>
              <a:rPr lang="ro-RO" sz="1600" b="1" dirty="0" smtClean="0">
                <a:solidFill>
                  <a:srgbClr val="002060"/>
                </a:solidFill>
              </a:rPr>
              <a:t>Structura Serviciului Resurse Umane</a:t>
            </a:r>
            <a:r>
              <a:rPr lang="it-IT" dirty="0"/>
              <a:t/>
            </a:r>
            <a:br>
              <a:rPr lang="it-IT" dirty="0"/>
            </a:br>
            <a:endParaRPr lang="en-US" dirty="0"/>
          </a:p>
        </p:txBody>
      </p:sp>
      <p:sp>
        <p:nvSpPr>
          <p:cNvPr id="4" name="Rectangle 3"/>
          <p:cNvSpPr/>
          <p:nvPr/>
        </p:nvSpPr>
        <p:spPr>
          <a:xfrm>
            <a:off x="740791" y="1776046"/>
            <a:ext cx="8288909" cy="3280898"/>
          </a:xfrm>
          <a:prstGeom prst="rect">
            <a:avLst/>
          </a:prstGeom>
        </p:spPr>
        <p:txBody>
          <a:bodyPr wrap="square">
            <a:spAutoFit/>
          </a:bodyPr>
          <a:lstStyle/>
          <a:p>
            <a:pPr lvl="0" defTabSz="457200" eaLnBrk="0" hangingPunct="0">
              <a:spcBef>
                <a:spcPct val="20000"/>
              </a:spcBef>
              <a:defRPr/>
            </a:pPr>
            <a:r>
              <a:rPr lang="en-US" altLang="en-US" sz="1400" b="0" kern="0" dirty="0" err="1">
                <a:solidFill>
                  <a:srgbClr val="595959"/>
                </a:solidFill>
                <a:ea typeface="ＭＳ Ｐゴシック" pitchFamily="34" charset="-128"/>
              </a:rPr>
              <a:t>Serviciul</a:t>
            </a:r>
            <a:r>
              <a:rPr lang="en-US" altLang="en-US" sz="1400" b="0" kern="0" dirty="0">
                <a:solidFill>
                  <a:srgbClr val="595959"/>
                </a:solidFill>
                <a:ea typeface="ＭＳ Ｐゴシック" pitchFamily="34" charset="-128"/>
              </a:rPr>
              <a:t> </a:t>
            </a:r>
            <a:r>
              <a:rPr lang="en-US" altLang="en-US" sz="1400" b="0" kern="0" dirty="0" err="1">
                <a:solidFill>
                  <a:srgbClr val="595959"/>
                </a:solidFill>
                <a:ea typeface="ＭＳ Ｐゴシック" pitchFamily="34" charset="-128"/>
              </a:rPr>
              <a:t>Resurse</a:t>
            </a:r>
            <a:r>
              <a:rPr lang="en-US" altLang="en-US" sz="1400" b="0" kern="0" dirty="0">
                <a:solidFill>
                  <a:srgbClr val="595959"/>
                </a:solidFill>
                <a:ea typeface="ＭＳ Ｐゴシック" pitchFamily="34" charset="-128"/>
              </a:rPr>
              <a:t> </a:t>
            </a:r>
            <a:r>
              <a:rPr lang="en-US" altLang="en-US" sz="1400" b="0" kern="0" dirty="0" err="1">
                <a:solidFill>
                  <a:srgbClr val="595959"/>
                </a:solidFill>
                <a:ea typeface="ＭＳ Ｐゴシック" pitchFamily="34" charset="-128"/>
              </a:rPr>
              <a:t>Umane</a:t>
            </a:r>
            <a:r>
              <a:rPr lang="en-US" altLang="en-US" sz="1400" b="0" kern="0" dirty="0">
                <a:solidFill>
                  <a:srgbClr val="595959"/>
                </a:solidFill>
                <a:ea typeface="ＭＳ Ｐゴシック" pitchFamily="34" charset="-128"/>
              </a:rPr>
              <a:t> din </a:t>
            </a:r>
            <a:r>
              <a:rPr lang="en-US" altLang="en-US" sz="1400" b="0" kern="0" dirty="0" err="1">
                <a:solidFill>
                  <a:srgbClr val="595959"/>
                </a:solidFill>
                <a:ea typeface="ＭＳ Ｐゴシック" pitchFamily="34" charset="-128"/>
              </a:rPr>
              <a:t>cadrul</a:t>
            </a:r>
            <a:r>
              <a:rPr lang="en-US" altLang="en-US" sz="1400" b="0" kern="0" dirty="0">
                <a:solidFill>
                  <a:srgbClr val="595959"/>
                </a:solidFill>
                <a:ea typeface="ＭＳ Ｐゴシック" pitchFamily="34" charset="-128"/>
              </a:rPr>
              <a:t> S.C. APAVITAL – S.A. </a:t>
            </a:r>
            <a:r>
              <a:rPr lang="en-US" altLang="en-US" sz="1400" b="0" kern="0" dirty="0" err="1">
                <a:solidFill>
                  <a:srgbClr val="595959"/>
                </a:solidFill>
                <a:ea typeface="ＭＳ Ｐゴシック" pitchFamily="34" charset="-128"/>
              </a:rPr>
              <a:t>regrupeaza</a:t>
            </a:r>
            <a:r>
              <a:rPr lang="en-US" altLang="en-US" sz="1400" b="0" kern="0" dirty="0">
                <a:solidFill>
                  <a:srgbClr val="595959"/>
                </a:solidFill>
                <a:ea typeface="ＭＳ Ｐゴシック" pitchFamily="34" charset="-128"/>
              </a:rPr>
              <a:t> un </a:t>
            </a:r>
            <a:r>
              <a:rPr lang="en-US" altLang="en-US" sz="1400" b="0" kern="0" dirty="0" err="1">
                <a:solidFill>
                  <a:srgbClr val="595959"/>
                </a:solidFill>
                <a:ea typeface="ＭＳ Ｐゴシック" pitchFamily="34" charset="-128"/>
              </a:rPr>
              <a:t>numar</a:t>
            </a:r>
            <a:r>
              <a:rPr lang="en-US" altLang="en-US" sz="1400" b="0" kern="0" dirty="0">
                <a:solidFill>
                  <a:srgbClr val="595959"/>
                </a:solidFill>
                <a:ea typeface="ＭＳ Ｐゴシック" pitchFamily="34" charset="-128"/>
              </a:rPr>
              <a:t> de 1</a:t>
            </a:r>
            <a:r>
              <a:rPr lang="ro-RO" altLang="en-US" sz="1400" b="0" kern="0" dirty="0">
                <a:solidFill>
                  <a:srgbClr val="595959"/>
                </a:solidFill>
                <a:ea typeface="ＭＳ Ｐゴシック" pitchFamily="34" charset="-128"/>
              </a:rPr>
              <a:t>4</a:t>
            </a:r>
            <a:r>
              <a:rPr lang="en-US" altLang="en-US" sz="1400" b="0" kern="0" dirty="0">
                <a:solidFill>
                  <a:srgbClr val="595959"/>
                </a:solidFill>
                <a:ea typeface="ＭＳ Ｐゴシック" pitchFamily="34" charset="-128"/>
              </a:rPr>
              <a:t> </a:t>
            </a:r>
            <a:r>
              <a:rPr lang="en-US" altLang="en-US" sz="1400" b="0" kern="0" dirty="0" err="1">
                <a:solidFill>
                  <a:srgbClr val="595959"/>
                </a:solidFill>
                <a:ea typeface="ＭＳ Ｐゴシック" pitchFamily="34" charset="-128"/>
              </a:rPr>
              <a:t>angajati</a:t>
            </a:r>
            <a:r>
              <a:rPr lang="en-US" altLang="en-US" sz="1400" b="0" kern="0" dirty="0">
                <a:solidFill>
                  <a:srgbClr val="595959"/>
                </a:solidFill>
                <a:ea typeface="ＭＳ Ｐゴシック" pitchFamily="34" charset="-128"/>
              </a:rPr>
              <a:t>, care </a:t>
            </a:r>
            <a:r>
              <a:rPr lang="en-US" altLang="en-US" sz="1400" b="0" kern="0" dirty="0" err="1">
                <a:solidFill>
                  <a:srgbClr val="595959"/>
                </a:solidFill>
                <a:ea typeface="ＭＳ Ｐゴシック" pitchFamily="34" charset="-128"/>
              </a:rPr>
              <a:t>desfasoara</a:t>
            </a:r>
            <a:r>
              <a:rPr lang="en-US" altLang="en-US" sz="1400" b="0" kern="0" dirty="0">
                <a:solidFill>
                  <a:srgbClr val="595959"/>
                </a:solidFill>
                <a:ea typeface="ＭＳ Ｐゴシック" pitchFamily="34" charset="-128"/>
              </a:rPr>
              <a:t> </a:t>
            </a:r>
            <a:r>
              <a:rPr lang="en-US" altLang="en-US" sz="1400" b="0" kern="0" dirty="0" err="1">
                <a:solidFill>
                  <a:srgbClr val="595959"/>
                </a:solidFill>
                <a:ea typeface="ＭＳ Ｐゴシック" pitchFamily="34" charset="-128"/>
              </a:rPr>
              <a:t>cea</a:t>
            </a:r>
            <a:r>
              <a:rPr lang="en-US" altLang="en-US" sz="1400" b="0" kern="0" dirty="0">
                <a:solidFill>
                  <a:srgbClr val="595959"/>
                </a:solidFill>
                <a:ea typeface="ＭＳ Ｐゴシック" pitchFamily="34" charset="-128"/>
              </a:rPr>
              <a:t> </a:t>
            </a:r>
            <a:r>
              <a:rPr lang="en-US" altLang="en-US" sz="1400" b="0" kern="0" dirty="0" err="1">
                <a:solidFill>
                  <a:srgbClr val="595959"/>
                </a:solidFill>
                <a:ea typeface="ＭＳ Ｐゴシック" pitchFamily="34" charset="-128"/>
              </a:rPr>
              <a:t>mai</a:t>
            </a:r>
            <a:r>
              <a:rPr lang="en-US" altLang="en-US" sz="1400" b="0" kern="0" dirty="0">
                <a:solidFill>
                  <a:srgbClr val="595959"/>
                </a:solidFill>
                <a:ea typeface="ＭＳ Ｐゴシック" pitchFamily="34" charset="-128"/>
              </a:rPr>
              <a:t> mare parte a </a:t>
            </a:r>
            <a:r>
              <a:rPr lang="en-US" altLang="en-US" sz="1400" b="0" kern="0" dirty="0" err="1">
                <a:solidFill>
                  <a:srgbClr val="595959"/>
                </a:solidFill>
                <a:ea typeface="ＭＳ Ｐゴシック" pitchFamily="34" charset="-128"/>
              </a:rPr>
              <a:t>activitatilor</a:t>
            </a:r>
            <a:r>
              <a:rPr lang="en-US" altLang="en-US" sz="1400" b="0" kern="0" dirty="0">
                <a:solidFill>
                  <a:srgbClr val="595959"/>
                </a:solidFill>
                <a:ea typeface="ＭＳ Ｐゴシック" pitchFamily="34" charset="-128"/>
              </a:rPr>
              <a:t> </a:t>
            </a:r>
            <a:r>
              <a:rPr lang="en-US" altLang="en-US" sz="1400" b="0" kern="0" dirty="0" err="1">
                <a:solidFill>
                  <a:srgbClr val="595959"/>
                </a:solidFill>
                <a:ea typeface="ＭＳ Ｐゴシック" pitchFamily="34" charset="-128"/>
              </a:rPr>
              <a:t>arondate</a:t>
            </a:r>
            <a:r>
              <a:rPr lang="en-US" altLang="en-US" sz="1400" b="0" kern="0" dirty="0">
                <a:solidFill>
                  <a:srgbClr val="595959"/>
                </a:solidFill>
                <a:ea typeface="ＭＳ Ｐゴシック" pitchFamily="34" charset="-128"/>
              </a:rPr>
              <a:t> </a:t>
            </a:r>
            <a:r>
              <a:rPr lang="en-US" altLang="en-US" sz="1400" b="0" kern="0" dirty="0" err="1">
                <a:solidFill>
                  <a:srgbClr val="595959"/>
                </a:solidFill>
                <a:ea typeface="ＭＳ Ｐゴシック" pitchFamily="34" charset="-128"/>
              </a:rPr>
              <a:t>functiunii</a:t>
            </a:r>
            <a:r>
              <a:rPr lang="en-US" altLang="en-US" sz="1400" b="0" kern="0" dirty="0">
                <a:solidFill>
                  <a:srgbClr val="595959"/>
                </a:solidFill>
                <a:ea typeface="ＭＳ Ｐゴシック" pitchFamily="34" charset="-128"/>
              </a:rPr>
              <a:t> de </a:t>
            </a:r>
            <a:r>
              <a:rPr lang="ro-RO" altLang="en-US" sz="1400" b="0" kern="0" dirty="0">
                <a:solidFill>
                  <a:srgbClr val="595959"/>
                </a:solidFill>
                <a:ea typeface="ＭＳ Ｐゴシック" pitchFamily="34" charset="-128"/>
              </a:rPr>
              <a:t>administrare de </a:t>
            </a:r>
            <a:r>
              <a:rPr lang="en-US" altLang="en-US" sz="1400" b="0" kern="0" dirty="0">
                <a:solidFill>
                  <a:srgbClr val="595959"/>
                </a:solidFill>
                <a:ea typeface="ＭＳ Ｐゴシック" pitchFamily="34" charset="-128"/>
              </a:rPr>
              <a:t>personal la </a:t>
            </a:r>
            <a:r>
              <a:rPr lang="en-US" altLang="en-US" sz="1400" b="0" kern="0" dirty="0" err="1">
                <a:solidFill>
                  <a:srgbClr val="595959"/>
                </a:solidFill>
                <a:ea typeface="ＭＳ Ｐゴシック" pitchFamily="34" charset="-128"/>
              </a:rPr>
              <a:t>nivelul</a:t>
            </a:r>
            <a:r>
              <a:rPr lang="en-US" altLang="en-US" sz="1400" b="0" kern="0" dirty="0">
                <a:solidFill>
                  <a:srgbClr val="595959"/>
                </a:solidFill>
                <a:ea typeface="ＭＳ Ｐゴシック" pitchFamily="34" charset="-128"/>
              </a:rPr>
              <a:t> </a:t>
            </a:r>
            <a:r>
              <a:rPr lang="en-US" altLang="en-US" sz="1400" b="0" kern="0" dirty="0" err="1">
                <a:solidFill>
                  <a:srgbClr val="595959"/>
                </a:solidFill>
                <a:ea typeface="ＭＳ Ｐゴシック" pitchFamily="34" charset="-128"/>
              </a:rPr>
              <a:t>organizatiei</a:t>
            </a:r>
            <a:r>
              <a:rPr lang="en-US" altLang="en-US" sz="1400" b="0" kern="0" dirty="0">
                <a:solidFill>
                  <a:srgbClr val="595959"/>
                </a:solidFill>
                <a:ea typeface="ＭＳ Ｐゴシック" pitchFamily="34" charset="-128"/>
              </a:rPr>
              <a:t>. </a:t>
            </a:r>
            <a:endParaRPr lang="ro-RO" altLang="en-US" sz="1400" b="0" kern="0" dirty="0">
              <a:solidFill>
                <a:srgbClr val="595959"/>
              </a:solidFill>
              <a:ea typeface="ＭＳ Ｐゴシック" pitchFamily="34" charset="-128"/>
            </a:endParaRPr>
          </a:p>
          <a:p>
            <a:pPr marL="742950" lvl="1" indent="-285750" defTabSz="457200" eaLnBrk="0" hangingPunct="0">
              <a:spcBef>
                <a:spcPct val="20000"/>
              </a:spcBef>
              <a:buFontTx/>
              <a:buChar char="-"/>
              <a:defRPr/>
            </a:pPr>
            <a:r>
              <a:rPr lang="ro-RO" altLang="en-US" sz="1400" b="0" kern="0" dirty="0">
                <a:solidFill>
                  <a:srgbClr val="00B050"/>
                </a:solidFill>
                <a:ea typeface="ＭＳ Ｐゴシック" pitchFamily="34" charset="-128"/>
              </a:rPr>
              <a:t>Un şef serviciu</a:t>
            </a:r>
          </a:p>
          <a:p>
            <a:pPr marL="742950" lvl="1" indent="-285750" defTabSz="457200" eaLnBrk="0" hangingPunct="0">
              <a:spcBef>
                <a:spcPct val="20000"/>
              </a:spcBef>
              <a:buFontTx/>
              <a:buChar char="-"/>
              <a:defRPr/>
            </a:pPr>
            <a:r>
              <a:rPr lang="ro-RO" altLang="en-US" sz="1400" b="0" kern="0" dirty="0">
                <a:solidFill>
                  <a:srgbClr val="00B050"/>
                </a:solidFill>
                <a:ea typeface="ＭＳ Ｐゴシック" pitchFamily="34" charset="-128"/>
              </a:rPr>
              <a:t>Doi economişti</a:t>
            </a:r>
          </a:p>
          <a:p>
            <a:pPr marL="742950" lvl="1" indent="-285750" defTabSz="457200" eaLnBrk="0" hangingPunct="0">
              <a:spcBef>
                <a:spcPct val="20000"/>
              </a:spcBef>
              <a:buFontTx/>
              <a:buChar char="-"/>
              <a:defRPr/>
            </a:pPr>
            <a:r>
              <a:rPr lang="ro-RO" altLang="en-US" sz="1400" b="0" kern="0" dirty="0">
                <a:solidFill>
                  <a:srgbClr val="00B050"/>
                </a:solidFill>
                <a:ea typeface="ＭＳ Ｐゴシック" pitchFamily="34" charset="-128"/>
              </a:rPr>
              <a:t>Patru specialişi resurse umane</a:t>
            </a:r>
          </a:p>
          <a:p>
            <a:pPr marL="742950" lvl="1" indent="-285750" defTabSz="457200" eaLnBrk="0" hangingPunct="0">
              <a:spcBef>
                <a:spcPct val="20000"/>
              </a:spcBef>
              <a:buFontTx/>
              <a:buChar char="-"/>
              <a:defRPr/>
            </a:pPr>
            <a:r>
              <a:rPr lang="ro-RO" altLang="en-US" sz="1400" b="0" kern="0" dirty="0">
                <a:solidFill>
                  <a:srgbClr val="00B050"/>
                </a:solidFill>
                <a:ea typeface="ＭＳ Ｐゴシック" pitchFamily="34" charset="-128"/>
              </a:rPr>
              <a:t>Un specialist formare profesională</a:t>
            </a:r>
          </a:p>
          <a:p>
            <a:pPr marL="742950" lvl="1" indent="-285750" defTabSz="457200" eaLnBrk="0" hangingPunct="0">
              <a:spcBef>
                <a:spcPct val="20000"/>
              </a:spcBef>
              <a:buFontTx/>
              <a:buChar char="-"/>
              <a:defRPr/>
            </a:pPr>
            <a:r>
              <a:rPr lang="ro-RO" altLang="en-US" sz="1400" b="0" kern="0" dirty="0">
                <a:solidFill>
                  <a:srgbClr val="FF0000"/>
                </a:solidFill>
                <a:ea typeface="ＭＳ Ｐゴシック" pitchFamily="34" charset="-128"/>
              </a:rPr>
              <a:t>Un şef birou SSM</a:t>
            </a:r>
          </a:p>
          <a:p>
            <a:pPr marL="742950" lvl="1" indent="-285750" defTabSz="457200" eaLnBrk="0" hangingPunct="0">
              <a:spcBef>
                <a:spcPct val="20000"/>
              </a:spcBef>
              <a:buFontTx/>
              <a:buChar char="-"/>
              <a:defRPr/>
            </a:pPr>
            <a:r>
              <a:rPr lang="ro-RO" altLang="en-US" sz="1400" b="0" kern="0" dirty="0">
                <a:solidFill>
                  <a:srgbClr val="FF0000"/>
                </a:solidFill>
                <a:ea typeface="ＭＳ Ｐゴシック" pitchFamily="34" charset="-128"/>
              </a:rPr>
              <a:t>Un medic medicina muncii</a:t>
            </a:r>
          </a:p>
          <a:p>
            <a:pPr marL="742950" lvl="1" indent="-285750" defTabSz="457200" eaLnBrk="0" hangingPunct="0">
              <a:spcBef>
                <a:spcPct val="20000"/>
              </a:spcBef>
              <a:buFontTx/>
              <a:buChar char="-"/>
              <a:defRPr/>
            </a:pPr>
            <a:r>
              <a:rPr lang="ro-RO" altLang="en-US" sz="1400" b="0" kern="0" dirty="0">
                <a:solidFill>
                  <a:srgbClr val="FF0000"/>
                </a:solidFill>
                <a:ea typeface="ＭＳ Ｐゴシック" pitchFamily="34" charset="-128"/>
              </a:rPr>
              <a:t>O asistentă medicală</a:t>
            </a:r>
          </a:p>
          <a:p>
            <a:pPr marL="742950" lvl="1" indent="-285750" defTabSz="457200" eaLnBrk="0" hangingPunct="0">
              <a:spcBef>
                <a:spcPct val="20000"/>
              </a:spcBef>
              <a:buFontTx/>
              <a:buChar char="-"/>
              <a:defRPr/>
            </a:pPr>
            <a:r>
              <a:rPr lang="ro-RO" altLang="en-US" sz="1400" b="0" kern="0" dirty="0">
                <a:solidFill>
                  <a:srgbClr val="FF0000"/>
                </a:solidFill>
                <a:ea typeface="ＭＳ Ｐゴシック" pitchFamily="34" charset="-128"/>
              </a:rPr>
              <a:t>Trei specialişti SSM PSI</a:t>
            </a:r>
          </a:p>
          <a:p>
            <a:pPr lvl="0" defTabSz="457200" eaLnBrk="0" hangingPunct="0">
              <a:spcBef>
                <a:spcPct val="20000"/>
              </a:spcBef>
              <a:defRPr/>
            </a:pPr>
            <a:r>
              <a:rPr lang="ro-RO" altLang="en-US" sz="1400" b="0" kern="0" dirty="0">
                <a:solidFill>
                  <a:srgbClr val="595959"/>
                </a:solidFill>
                <a:ea typeface="ＭＳ Ｐゴシック" pitchFamily="34" charset="-128"/>
              </a:rPr>
              <a:t>	</a:t>
            </a:r>
            <a:r>
              <a:rPr lang="vi-VN" altLang="en-US" sz="1400" b="0" kern="0" dirty="0">
                <a:solidFill>
                  <a:srgbClr val="595959"/>
                </a:solidFill>
                <a:latin typeface="Arial"/>
                <a:ea typeface="ＭＳ Ｐゴシック" pitchFamily="34" charset="-128"/>
              </a:rPr>
              <a:t>Societatea are un număr de </a:t>
            </a:r>
            <a:r>
              <a:rPr lang="vi-VN" altLang="en-US" sz="1400" b="0" kern="0" dirty="0" smtClean="0">
                <a:solidFill>
                  <a:srgbClr val="00B0F0"/>
                </a:solidFill>
                <a:latin typeface="Arial"/>
                <a:ea typeface="ＭＳ Ｐゴシック" pitchFamily="34" charset="-128"/>
              </a:rPr>
              <a:t>1</a:t>
            </a:r>
            <a:r>
              <a:rPr lang="ro-RO" altLang="en-US" sz="1400" b="0" kern="0" dirty="0" smtClean="0">
                <a:solidFill>
                  <a:srgbClr val="00B0F0"/>
                </a:solidFill>
                <a:ea typeface="ＭＳ Ｐゴシック" pitchFamily="34" charset="-128"/>
              </a:rPr>
              <a:t>316</a:t>
            </a:r>
            <a:r>
              <a:rPr lang="vi-VN" altLang="en-US" sz="1400" b="0" kern="0" dirty="0" smtClean="0">
                <a:solidFill>
                  <a:srgbClr val="00B0F0"/>
                </a:solidFill>
                <a:latin typeface="Arial"/>
                <a:ea typeface="ＭＳ Ｐゴシック" pitchFamily="34" charset="-128"/>
              </a:rPr>
              <a:t> </a:t>
            </a:r>
            <a:r>
              <a:rPr lang="vi-VN" altLang="en-US" sz="1400" b="0" kern="0" dirty="0">
                <a:solidFill>
                  <a:srgbClr val="00B0F0"/>
                </a:solidFill>
                <a:latin typeface="Arial"/>
                <a:ea typeface="ＭＳ Ｐゴシック" pitchFamily="34" charset="-128"/>
              </a:rPr>
              <a:t>angajaţi </a:t>
            </a:r>
            <a:r>
              <a:rPr lang="vi-VN" altLang="en-US" sz="1400" b="0" kern="0" dirty="0">
                <a:solidFill>
                  <a:srgbClr val="595959"/>
                </a:solidFill>
                <a:latin typeface="Arial"/>
                <a:ea typeface="ＭＳ Ｐゴシック" pitchFamily="34" charset="-128"/>
              </a:rPr>
              <a:t>iar ponderea personalului incadrat la nivelul Serviciului Resurse Umane in totalul personalului organizatiei este de </a:t>
            </a:r>
            <a:r>
              <a:rPr lang="ro-RO" altLang="en-US" sz="1400" b="0" kern="0" dirty="0">
                <a:solidFill>
                  <a:srgbClr val="00B0F0"/>
                </a:solidFill>
                <a:ea typeface="ＭＳ Ｐゴシック" pitchFamily="34" charset="-128"/>
              </a:rPr>
              <a:t>0</a:t>
            </a:r>
            <a:r>
              <a:rPr lang="vi-VN" altLang="en-US" sz="1400" b="0" kern="0" dirty="0">
                <a:solidFill>
                  <a:srgbClr val="00B0F0"/>
                </a:solidFill>
                <a:latin typeface="Arial"/>
                <a:ea typeface="ＭＳ Ｐゴシック" pitchFamily="34" charset="-128"/>
              </a:rPr>
              <a:t>,</a:t>
            </a:r>
            <a:r>
              <a:rPr lang="ro-RO" altLang="en-US" sz="1400" b="0" kern="0" dirty="0" smtClean="0">
                <a:solidFill>
                  <a:srgbClr val="00B0F0"/>
                </a:solidFill>
                <a:ea typeface="ＭＳ Ｐゴシック" pitchFamily="34" charset="-128"/>
              </a:rPr>
              <a:t>6%.</a:t>
            </a:r>
            <a:endParaRPr lang="en-US" sz="1800" b="0" kern="0" dirty="0">
              <a:solidFill>
                <a:srgbClr val="00B0F0"/>
              </a:solidFill>
              <a:latin typeface="Calibri" panose="020F0502020204030204"/>
              <a:cs typeface="+mn-cs"/>
            </a:endParaRPr>
          </a:p>
        </p:txBody>
      </p:sp>
      <p:pic>
        <p:nvPicPr>
          <p:cNvPr id="2050"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27209" y="2624332"/>
            <a:ext cx="3925887"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9386797"/>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3"/>
          </p:nvPr>
        </p:nvSpPr>
        <p:spPr>
          <a:xfrm>
            <a:off x="466090" y="6231890"/>
            <a:ext cx="8406765" cy="383540"/>
          </a:xfrm>
        </p:spPr>
        <p:txBody>
          <a:bodyPr wrap="square"/>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4"/>
          </p:nvPr>
        </p:nvSpPr>
        <p:spPr>
          <a:noFill/>
        </p:spPr>
        <p:txBody>
          <a:bodyPr/>
          <a:lstStyle/>
          <a:p>
            <a:endParaRPr lang="de-DE" dirty="0">
              <a:cs typeface="Arial" panose="020B0604020202020204" pitchFamily="34"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7" name="TextBox 6"/>
          <p:cNvSpPr txBox="1"/>
          <p:nvPr/>
        </p:nvSpPr>
        <p:spPr>
          <a:xfrm>
            <a:off x="226060" y="1260475"/>
            <a:ext cx="8646160" cy="1076325"/>
          </a:xfrm>
          <a:prstGeom prst="rect">
            <a:avLst/>
          </a:prstGeom>
          <a:noFill/>
          <a:effectLst>
            <a:reflection blurRad="6350" endPos="0" dist="101600" dir="5400000" sy="-100000" algn="bl" rotWithShape="0"/>
          </a:effectLst>
        </p:spPr>
        <p:txBody>
          <a:bodyPr wrap="square" rtlCol="0">
            <a:spAutoFit/>
          </a:bodyPr>
          <a:lstStyle/>
          <a:p>
            <a:r>
              <a:rPr lang="ro-RO" sz="3200" i="1" dirty="0" smtClean="0">
                <a:solidFill>
                  <a:srgbClr val="000000">
                    <a:lumMod val="50000"/>
                    <a:lumOff val="50000"/>
                  </a:srgbClr>
                </a:solidFill>
                <a:latin typeface="Arial" panose="020B0604020202020204" pitchFamily="34" charset="0"/>
                <a:cs typeface="Arial" panose="020B0604020202020204" pitchFamily="34" charset="0"/>
              </a:rPr>
              <a:t>2.</a:t>
            </a:r>
            <a:r>
              <a:rPr lang="ro-RO" sz="3200" i="1" dirty="0">
                <a:solidFill>
                  <a:srgbClr val="000000">
                    <a:lumMod val="50000"/>
                    <a:lumOff val="50000"/>
                  </a:srgbClr>
                </a:solidFill>
                <a:latin typeface="Arial" panose="020B0604020202020204" pitchFamily="34" charset="0"/>
                <a:cs typeface="Arial" panose="020B0604020202020204" pitchFamily="34" charset="0"/>
              </a:rPr>
              <a:t>5</a:t>
            </a:r>
            <a:r>
              <a:rPr lang="ro-RO" sz="3200" i="1" dirty="0" smtClean="0">
                <a:solidFill>
                  <a:srgbClr val="000000">
                    <a:lumMod val="50000"/>
                    <a:lumOff val="50000"/>
                  </a:srgbClr>
                </a:solidFill>
                <a:latin typeface="Arial" panose="020B0604020202020204" pitchFamily="34" charset="0"/>
                <a:cs typeface="Arial" panose="020B0604020202020204" pitchFamily="34" charset="0"/>
              </a:rPr>
              <a:t>. </a:t>
            </a:r>
            <a:r>
              <a:rPr lang="ro-RO" sz="3200" i="1" dirty="0" smtClean="0">
                <a:solidFill>
                  <a:srgbClr val="000000">
                    <a:lumMod val="50000"/>
                    <a:lumOff val="50000"/>
                  </a:srgbClr>
                </a:solidFill>
                <a:latin typeface="Arial" panose="020B0604020202020204" pitchFamily="34" charset="0"/>
                <a:cs typeface="Arial" panose="020B0604020202020204" pitchFamily="34" charset="0"/>
                <a:sym typeface="+mn-ea"/>
              </a:rPr>
              <a:t>Planul Anual de Formare Profesională</a:t>
            </a:r>
            <a:endParaRPr lang="ro-RO" sz="3200" i="1" dirty="0" smtClean="0">
              <a:solidFill>
                <a:srgbClr val="2C87C8"/>
              </a:solidFill>
              <a:latin typeface="Arial" panose="020B0604020202020204" pitchFamily="34" charset="0"/>
              <a:cs typeface="Arial" panose="020B0604020202020204" pitchFamily="34" charset="0"/>
            </a:endParaRPr>
          </a:p>
          <a:p>
            <a:endParaRPr lang="ro-RO" sz="3200" i="1" dirty="0" smtClean="0">
              <a:solidFill>
                <a:srgbClr val="2C87C8"/>
              </a:solidFill>
              <a:latin typeface="Arial" panose="020B0604020202020204" pitchFamily="34" charset="0"/>
              <a:cs typeface="Arial" panose="020B0604020202020204" pitchFamily="34" charset="0"/>
            </a:endParaRPr>
          </a:p>
        </p:txBody>
      </p:sp>
      <p:sp>
        <p:nvSpPr>
          <p:cNvPr id="4" name="Title 1"/>
          <p:cNvSpPr>
            <a:spLocks noGrp="1"/>
          </p:cNvSpPr>
          <p:nvPr/>
        </p:nvSpPr>
        <p:spPr>
          <a:xfrm>
            <a:off x="226060" y="2150745"/>
            <a:ext cx="8554085" cy="4972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i="1" dirty="0" err="1">
                <a:solidFill>
                  <a:srgbClr val="000000"/>
                </a:solidFill>
                <a:sym typeface="+mn-ea"/>
              </a:rPr>
              <a:t>Metode</a:t>
            </a:r>
            <a:r>
              <a:rPr lang="en-US" sz="2000" i="1" dirty="0">
                <a:solidFill>
                  <a:srgbClr val="000000"/>
                </a:solidFill>
                <a:sym typeface="+mn-ea"/>
              </a:rPr>
              <a:t> de </a:t>
            </a:r>
            <a:r>
              <a:rPr lang="en-US" sz="2000" i="1" dirty="0" err="1">
                <a:solidFill>
                  <a:srgbClr val="000000"/>
                </a:solidFill>
                <a:sym typeface="+mn-ea"/>
              </a:rPr>
              <a:t>evaluare</a:t>
            </a:r>
            <a:r>
              <a:rPr lang="en-US" sz="2000" i="1" dirty="0">
                <a:solidFill>
                  <a:srgbClr val="000000"/>
                </a:solidFill>
                <a:sym typeface="+mn-ea"/>
              </a:rPr>
              <a:t> </a:t>
            </a:r>
            <a:r>
              <a:rPr lang="en-US" sz="2000" i="1" dirty="0" err="1">
                <a:solidFill>
                  <a:srgbClr val="000000"/>
                </a:solidFill>
                <a:sym typeface="+mn-ea"/>
              </a:rPr>
              <a:t>finala</a:t>
            </a:r>
            <a:r>
              <a:rPr lang="en-US" sz="2000" i="1" dirty="0">
                <a:solidFill>
                  <a:srgbClr val="000000"/>
                </a:solidFill>
                <a:sym typeface="+mn-ea"/>
              </a:rPr>
              <a:t> a </a:t>
            </a:r>
            <a:r>
              <a:rPr lang="en-US" sz="2000" i="1" dirty="0" err="1">
                <a:solidFill>
                  <a:srgbClr val="000000"/>
                </a:solidFill>
                <a:sym typeface="+mn-ea"/>
              </a:rPr>
              <a:t>cursantilor</a:t>
            </a:r>
            <a:endParaRPr lang="en-US" sz="2000" i="1" dirty="0" err="1" smtClean="0">
              <a:solidFill>
                <a:srgbClr val="000000"/>
              </a:solidFill>
              <a:sym typeface="+mn-ea"/>
            </a:endParaRPr>
          </a:p>
        </p:txBody>
      </p:sp>
      <p:grpSp>
        <p:nvGrpSpPr>
          <p:cNvPr id="6" name="Group 5"/>
          <p:cNvGrpSpPr/>
          <p:nvPr/>
        </p:nvGrpSpPr>
        <p:grpSpPr>
          <a:xfrm>
            <a:off x="342265" y="1844040"/>
            <a:ext cx="8060690" cy="87630"/>
            <a:chOff x="954194" y="783014"/>
            <a:chExt cx="6151685" cy="87766"/>
          </a:xfrm>
        </p:grpSpPr>
        <p:sp>
          <p:nvSpPr>
            <p:cNvPr id="8" name="Chevron 7"/>
            <p:cNvSpPr/>
            <p:nvPr/>
          </p:nvSpPr>
          <p:spPr>
            <a:xfrm>
              <a:off x="95419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9" name="Chevron 8"/>
            <p:cNvSpPr/>
            <p:nvPr/>
          </p:nvSpPr>
          <p:spPr>
            <a:xfrm>
              <a:off x="107018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0" name="Chevron 9"/>
            <p:cNvSpPr/>
            <p:nvPr/>
          </p:nvSpPr>
          <p:spPr>
            <a:xfrm>
              <a:off x="118618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1" name="Chevron 10"/>
            <p:cNvSpPr/>
            <p:nvPr/>
          </p:nvSpPr>
          <p:spPr>
            <a:xfrm>
              <a:off x="129643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 name="Chevron 4"/>
            <p:cNvSpPr/>
            <p:nvPr/>
          </p:nvSpPr>
          <p:spPr>
            <a:xfrm>
              <a:off x="141242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4" name="Chevron 13"/>
            <p:cNvSpPr/>
            <p:nvPr/>
          </p:nvSpPr>
          <p:spPr>
            <a:xfrm>
              <a:off x="152842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6" name="Chevron 15"/>
            <p:cNvSpPr/>
            <p:nvPr/>
          </p:nvSpPr>
          <p:spPr>
            <a:xfrm>
              <a:off x="164486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7" name="Chevron 16"/>
            <p:cNvSpPr/>
            <p:nvPr/>
          </p:nvSpPr>
          <p:spPr>
            <a:xfrm>
              <a:off x="176085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9" name="Chevron 18"/>
            <p:cNvSpPr/>
            <p:nvPr/>
          </p:nvSpPr>
          <p:spPr>
            <a:xfrm>
              <a:off x="187685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0" name="Chevron 19"/>
            <p:cNvSpPr/>
            <p:nvPr/>
          </p:nvSpPr>
          <p:spPr>
            <a:xfrm>
              <a:off x="198710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6" name="Chevron 25"/>
            <p:cNvSpPr/>
            <p:nvPr/>
          </p:nvSpPr>
          <p:spPr>
            <a:xfrm>
              <a:off x="210309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7" name="Chevron 26"/>
            <p:cNvSpPr/>
            <p:nvPr/>
          </p:nvSpPr>
          <p:spPr>
            <a:xfrm>
              <a:off x="221909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8" name="Chevron 27"/>
            <p:cNvSpPr/>
            <p:nvPr/>
          </p:nvSpPr>
          <p:spPr>
            <a:xfrm>
              <a:off x="232268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9" name="Chevron 28"/>
            <p:cNvSpPr/>
            <p:nvPr/>
          </p:nvSpPr>
          <p:spPr>
            <a:xfrm>
              <a:off x="243868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0" name="Chevron 29"/>
            <p:cNvSpPr/>
            <p:nvPr/>
          </p:nvSpPr>
          <p:spPr>
            <a:xfrm>
              <a:off x="255467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1" name="Chevron 30"/>
            <p:cNvSpPr/>
            <p:nvPr/>
          </p:nvSpPr>
          <p:spPr>
            <a:xfrm>
              <a:off x="266492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2" name="Chevron 31"/>
            <p:cNvSpPr/>
            <p:nvPr/>
          </p:nvSpPr>
          <p:spPr>
            <a:xfrm>
              <a:off x="278091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3" name="Chevron 32"/>
            <p:cNvSpPr/>
            <p:nvPr/>
          </p:nvSpPr>
          <p:spPr>
            <a:xfrm>
              <a:off x="289691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4" name="Chevron 33"/>
            <p:cNvSpPr/>
            <p:nvPr/>
          </p:nvSpPr>
          <p:spPr>
            <a:xfrm>
              <a:off x="301335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5" name="Chevron 34"/>
            <p:cNvSpPr/>
            <p:nvPr/>
          </p:nvSpPr>
          <p:spPr>
            <a:xfrm>
              <a:off x="312935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6" name="Chevron 35"/>
            <p:cNvSpPr/>
            <p:nvPr/>
          </p:nvSpPr>
          <p:spPr>
            <a:xfrm>
              <a:off x="324534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7" name="Chevron 36"/>
            <p:cNvSpPr/>
            <p:nvPr/>
          </p:nvSpPr>
          <p:spPr>
            <a:xfrm>
              <a:off x="335559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8" name="Chevron 37"/>
            <p:cNvSpPr/>
            <p:nvPr/>
          </p:nvSpPr>
          <p:spPr>
            <a:xfrm>
              <a:off x="347158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9" name="Chevron 38"/>
            <p:cNvSpPr/>
            <p:nvPr/>
          </p:nvSpPr>
          <p:spPr>
            <a:xfrm>
              <a:off x="358758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0" name="Chevron 39"/>
            <p:cNvSpPr/>
            <p:nvPr/>
          </p:nvSpPr>
          <p:spPr>
            <a:xfrm>
              <a:off x="369783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1" name="Chevron 40"/>
            <p:cNvSpPr/>
            <p:nvPr/>
          </p:nvSpPr>
          <p:spPr>
            <a:xfrm>
              <a:off x="381382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2" name="Chevron 41"/>
            <p:cNvSpPr/>
            <p:nvPr/>
          </p:nvSpPr>
          <p:spPr>
            <a:xfrm>
              <a:off x="392982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3" name="Chevron 42"/>
            <p:cNvSpPr/>
            <p:nvPr/>
          </p:nvSpPr>
          <p:spPr>
            <a:xfrm>
              <a:off x="404007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4" name="Chevron 43"/>
            <p:cNvSpPr/>
            <p:nvPr/>
          </p:nvSpPr>
          <p:spPr>
            <a:xfrm>
              <a:off x="415606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5" name="Chevron 44"/>
            <p:cNvSpPr/>
            <p:nvPr/>
          </p:nvSpPr>
          <p:spPr>
            <a:xfrm>
              <a:off x="427205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6" name="Chevron 45"/>
            <p:cNvSpPr/>
            <p:nvPr/>
          </p:nvSpPr>
          <p:spPr>
            <a:xfrm>
              <a:off x="438850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7" name="Chevron 46"/>
            <p:cNvSpPr/>
            <p:nvPr/>
          </p:nvSpPr>
          <p:spPr>
            <a:xfrm>
              <a:off x="450449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8" name="Chevron 47"/>
            <p:cNvSpPr/>
            <p:nvPr/>
          </p:nvSpPr>
          <p:spPr>
            <a:xfrm>
              <a:off x="462049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9" name="Chevron 48"/>
            <p:cNvSpPr/>
            <p:nvPr/>
          </p:nvSpPr>
          <p:spPr>
            <a:xfrm>
              <a:off x="473074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0" name="Chevron 49"/>
            <p:cNvSpPr/>
            <p:nvPr/>
          </p:nvSpPr>
          <p:spPr>
            <a:xfrm>
              <a:off x="484673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1" name="Chevron 50"/>
            <p:cNvSpPr/>
            <p:nvPr/>
          </p:nvSpPr>
          <p:spPr>
            <a:xfrm>
              <a:off x="496273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2" name="Chevron 51"/>
            <p:cNvSpPr/>
            <p:nvPr/>
          </p:nvSpPr>
          <p:spPr>
            <a:xfrm>
              <a:off x="506632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3" name="Chevron 52"/>
            <p:cNvSpPr/>
            <p:nvPr/>
          </p:nvSpPr>
          <p:spPr>
            <a:xfrm>
              <a:off x="517203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4" name="Chevron 53"/>
            <p:cNvSpPr/>
            <p:nvPr/>
          </p:nvSpPr>
          <p:spPr>
            <a:xfrm>
              <a:off x="528803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5" name="Chevron 54"/>
            <p:cNvSpPr/>
            <p:nvPr/>
          </p:nvSpPr>
          <p:spPr>
            <a:xfrm>
              <a:off x="540402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6" name="Chevron 55"/>
            <p:cNvSpPr/>
            <p:nvPr/>
          </p:nvSpPr>
          <p:spPr>
            <a:xfrm>
              <a:off x="552047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7" name="Chevron 56"/>
            <p:cNvSpPr/>
            <p:nvPr/>
          </p:nvSpPr>
          <p:spPr>
            <a:xfrm>
              <a:off x="563646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8" name="Chevron 57"/>
            <p:cNvSpPr/>
            <p:nvPr/>
          </p:nvSpPr>
          <p:spPr>
            <a:xfrm>
              <a:off x="575245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9" name="Chevron 58"/>
            <p:cNvSpPr/>
            <p:nvPr/>
          </p:nvSpPr>
          <p:spPr>
            <a:xfrm>
              <a:off x="586270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0" name="Chevron 59"/>
            <p:cNvSpPr/>
            <p:nvPr/>
          </p:nvSpPr>
          <p:spPr>
            <a:xfrm>
              <a:off x="597870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1" name="Chevron 60"/>
            <p:cNvSpPr/>
            <p:nvPr/>
          </p:nvSpPr>
          <p:spPr>
            <a:xfrm>
              <a:off x="609469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2" name="Chevron 61"/>
            <p:cNvSpPr/>
            <p:nvPr/>
          </p:nvSpPr>
          <p:spPr>
            <a:xfrm>
              <a:off x="620494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3" name="Chevron 62"/>
            <p:cNvSpPr/>
            <p:nvPr/>
          </p:nvSpPr>
          <p:spPr>
            <a:xfrm>
              <a:off x="632094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4" name="Chevron 63"/>
            <p:cNvSpPr/>
            <p:nvPr/>
          </p:nvSpPr>
          <p:spPr>
            <a:xfrm>
              <a:off x="643693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5" name="Chevron 64"/>
            <p:cNvSpPr/>
            <p:nvPr/>
          </p:nvSpPr>
          <p:spPr>
            <a:xfrm>
              <a:off x="654718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6" name="Chevron 65"/>
            <p:cNvSpPr/>
            <p:nvPr/>
          </p:nvSpPr>
          <p:spPr>
            <a:xfrm>
              <a:off x="666317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7" name="Chevron 66"/>
            <p:cNvSpPr/>
            <p:nvPr/>
          </p:nvSpPr>
          <p:spPr>
            <a:xfrm>
              <a:off x="677917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8" name="Chevron 67"/>
            <p:cNvSpPr/>
            <p:nvPr/>
          </p:nvSpPr>
          <p:spPr>
            <a:xfrm>
              <a:off x="689561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9" name="Chevron 68"/>
            <p:cNvSpPr/>
            <p:nvPr/>
          </p:nvSpPr>
          <p:spPr>
            <a:xfrm>
              <a:off x="701161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grpSp>
      <p:sp>
        <p:nvSpPr>
          <p:cNvPr id="70" name="Content Placeholder 69"/>
          <p:cNvSpPr>
            <a:spLocks noGrp="1"/>
          </p:cNvSpPr>
          <p:nvPr>
            <p:ph idx="1"/>
          </p:nvPr>
        </p:nvSpPr>
        <p:spPr>
          <a:xfrm>
            <a:off x="617855" y="2541270"/>
            <a:ext cx="8254365" cy="3151505"/>
          </a:xfrm>
        </p:spPr>
        <p:txBody>
          <a:bodyPr/>
          <a:lstStyle/>
          <a:p>
            <a:pPr marL="0" indent="0">
              <a:buNone/>
            </a:pPr>
            <a:r>
              <a:rPr lang="en-US" sz="1600" b="1" dirty="0" smtClean="0">
                <a:solidFill>
                  <a:schemeClr val="tx1"/>
                </a:solidFill>
                <a:effectLst>
                  <a:outerShdw blurRad="38100" dist="19050" dir="2700000" algn="tl" rotWithShape="0">
                    <a:schemeClr val="dk1">
                      <a:alpha val="40000"/>
                    </a:schemeClr>
                  </a:outerShdw>
                </a:effectLst>
                <a:sym typeface="+mn-ea"/>
              </a:rPr>
              <a:t>In </a:t>
            </a:r>
            <a:r>
              <a:rPr lang="en-US" sz="1600" b="1" dirty="0" err="1">
                <a:solidFill>
                  <a:schemeClr val="tx1"/>
                </a:solidFill>
                <a:effectLst>
                  <a:outerShdw blurRad="38100" dist="19050" dir="2700000" algn="tl" rotWithShape="0">
                    <a:schemeClr val="dk1">
                      <a:alpha val="40000"/>
                    </a:schemeClr>
                  </a:outerShdw>
                </a:effectLst>
                <a:sym typeface="+mn-ea"/>
              </a:rPr>
              <a:t>domeniul</a:t>
            </a:r>
            <a:r>
              <a:rPr lang="en-US" sz="1600" b="1" dirty="0">
                <a:solidFill>
                  <a:schemeClr val="tx1"/>
                </a:solidFill>
                <a:effectLst>
                  <a:outerShdw blurRad="38100" dist="19050" dir="2700000" algn="tl" rotWithShape="0">
                    <a:schemeClr val="dk1">
                      <a:alpha val="40000"/>
                    </a:schemeClr>
                  </a:outerShdw>
                </a:effectLst>
                <a:sym typeface="+mn-ea"/>
              </a:rPr>
              <a:t> </a:t>
            </a:r>
            <a:r>
              <a:rPr lang="en-US" sz="1600" b="1" dirty="0" err="1" smtClean="0">
                <a:solidFill>
                  <a:schemeClr val="tx1"/>
                </a:solidFill>
                <a:effectLst>
                  <a:outerShdw blurRad="38100" dist="19050" dir="2700000" algn="tl" rotWithShape="0">
                    <a:schemeClr val="dk1">
                      <a:alpha val="40000"/>
                    </a:schemeClr>
                  </a:outerShdw>
                </a:effectLst>
                <a:sym typeface="+mn-ea"/>
              </a:rPr>
              <a:t>formarii</a:t>
            </a:r>
            <a:r>
              <a:rPr lang="en-US" sz="1600" b="1" dirty="0" smtClean="0">
                <a:solidFill>
                  <a:schemeClr val="tx1"/>
                </a:solidFill>
                <a:effectLst>
                  <a:outerShdw blurRad="38100" dist="19050" dir="2700000" algn="tl" rotWithShape="0">
                    <a:schemeClr val="dk1">
                      <a:alpha val="40000"/>
                    </a:schemeClr>
                  </a:outerShdw>
                </a:effectLst>
                <a:sym typeface="+mn-ea"/>
              </a:rPr>
              <a:t> </a:t>
            </a:r>
            <a:r>
              <a:rPr lang="en-US" sz="1600" b="1" dirty="0" err="1" smtClean="0">
                <a:solidFill>
                  <a:schemeClr val="tx1"/>
                </a:solidFill>
                <a:effectLst>
                  <a:outerShdw blurRad="38100" dist="19050" dir="2700000" algn="tl" rotWithShape="0">
                    <a:schemeClr val="dk1">
                      <a:alpha val="40000"/>
                    </a:schemeClr>
                  </a:outerShdw>
                </a:effectLst>
                <a:sym typeface="+mn-ea"/>
              </a:rPr>
              <a:t>profesionale</a:t>
            </a:r>
            <a:r>
              <a:rPr lang="en-US" sz="1600" b="1" dirty="0" smtClean="0">
                <a:solidFill>
                  <a:schemeClr val="tx1"/>
                </a:solidFill>
                <a:effectLst>
                  <a:outerShdw blurRad="38100" dist="19050" dir="2700000" algn="tl" rotWithShape="0">
                    <a:schemeClr val="dk1">
                      <a:alpha val="40000"/>
                    </a:schemeClr>
                  </a:outerShdw>
                </a:effectLst>
                <a:sym typeface="+mn-ea"/>
              </a:rPr>
              <a:t> </a:t>
            </a:r>
            <a:r>
              <a:rPr lang="en-US" sz="1600" b="1" dirty="0" err="1" smtClean="0">
                <a:solidFill>
                  <a:schemeClr val="tx1"/>
                </a:solidFill>
                <a:effectLst>
                  <a:outerShdw blurRad="38100" dist="19050" dir="2700000" algn="tl" rotWithShape="0">
                    <a:schemeClr val="dk1">
                      <a:alpha val="40000"/>
                    </a:schemeClr>
                  </a:outerShdw>
                </a:effectLst>
                <a:sym typeface="+mn-ea"/>
              </a:rPr>
              <a:t>problema</a:t>
            </a:r>
            <a:r>
              <a:rPr lang="en-US" sz="1600" b="1" dirty="0" smtClean="0">
                <a:solidFill>
                  <a:schemeClr val="tx1"/>
                </a:solidFill>
                <a:effectLst>
                  <a:outerShdw blurRad="38100" dist="19050" dir="2700000" algn="tl" rotWithShape="0">
                    <a:schemeClr val="dk1">
                      <a:alpha val="40000"/>
                    </a:schemeClr>
                  </a:outerShdw>
                </a:effectLst>
                <a:sym typeface="+mn-ea"/>
              </a:rPr>
              <a:t> </a:t>
            </a:r>
            <a:r>
              <a:rPr lang="en-US" sz="1600" b="1" dirty="0" err="1">
                <a:solidFill>
                  <a:schemeClr val="tx1"/>
                </a:solidFill>
                <a:effectLst>
                  <a:outerShdw blurRad="38100" dist="19050" dir="2700000" algn="tl" rotWithShape="0">
                    <a:schemeClr val="dk1">
                      <a:alpha val="40000"/>
                    </a:schemeClr>
                  </a:outerShdw>
                </a:effectLst>
                <a:sym typeface="+mn-ea"/>
              </a:rPr>
              <a:t>evaluarii</a:t>
            </a:r>
            <a:r>
              <a:rPr lang="en-US" sz="1600" b="1" dirty="0">
                <a:solidFill>
                  <a:schemeClr val="tx1"/>
                </a:solidFill>
                <a:effectLst>
                  <a:outerShdw blurRad="38100" dist="19050" dir="2700000" algn="tl" rotWithShape="0">
                    <a:schemeClr val="dk1">
                      <a:alpha val="40000"/>
                    </a:schemeClr>
                  </a:outerShdw>
                </a:effectLst>
                <a:sym typeface="+mn-ea"/>
              </a:rPr>
              <a:t> </a:t>
            </a:r>
            <a:r>
              <a:rPr lang="en-US" sz="1600" b="1" dirty="0" err="1">
                <a:solidFill>
                  <a:schemeClr val="tx1"/>
                </a:solidFill>
                <a:effectLst>
                  <a:outerShdw blurRad="38100" dist="19050" dir="2700000" algn="tl" rotWithShape="0">
                    <a:schemeClr val="dk1">
                      <a:alpha val="40000"/>
                    </a:schemeClr>
                  </a:outerShdw>
                </a:effectLst>
                <a:sym typeface="+mn-ea"/>
              </a:rPr>
              <a:t>cursantilor</a:t>
            </a:r>
            <a:r>
              <a:rPr lang="en-US" sz="1600" b="1" dirty="0">
                <a:solidFill>
                  <a:schemeClr val="tx1"/>
                </a:solidFill>
                <a:effectLst>
                  <a:outerShdw blurRad="38100" dist="19050" dir="2700000" algn="tl" rotWithShape="0">
                    <a:schemeClr val="dk1">
                      <a:alpha val="40000"/>
                    </a:schemeClr>
                  </a:outerShdw>
                </a:effectLst>
                <a:sym typeface="+mn-ea"/>
              </a:rPr>
              <a:t> </a:t>
            </a:r>
            <a:r>
              <a:rPr lang="en-US" sz="1600" b="1" dirty="0" err="1">
                <a:solidFill>
                  <a:schemeClr val="tx1"/>
                </a:solidFill>
                <a:effectLst>
                  <a:outerShdw blurRad="38100" dist="19050" dir="2700000" algn="tl" rotWithShape="0">
                    <a:schemeClr val="dk1">
                      <a:alpha val="40000"/>
                    </a:schemeClr>
                  </a:outerShdw>
                </a:effectLst>
                <a:sym typeface="+mn-ea"/>
              </a:rPr>
              <a:t>este</a:t>
            </a:r>
            <a:r>
              <a:rPr lang="en-US" sz="1600" b="1" dirty="0">
                <a:solidFill>
                  <a:schemeClr val="tx1"/>
                </a:solidFill>
                <a:effectLst>
                  <a:outerShdw blurRad="38100" dist="19050" dir="2700000" algn="tl" rotWithShape="0">
                    <a:schemeClr val="dk1">
                      <a:alpha val="40000"/>
                    </a:schemeClr>
                  </a:outerShdw>
                </a:effectLst>
                <a:sym typeface="+mn-ea"/>
              </a:rPr>
              <a:t> </a:t>
            </a:r>
            <a:r>
              <a:rPr lang="en-US" sz="1600" b="1" dirty="0" err="1">
                <a:solidFill>
                  <a:schemeClr val="tx1"/>
                </a:solidFill>
                <a:effectLst>
                  <a:outerShdw blurRad="38100" dist="19050" dir="2700000" algn="tl" rotWithShape="0">
                    <a:schemeClr val="dk1">
                      <a:alpha val="40000"/>
                    </a:schemeClr>
                  </a:outerShdw>
                </a:effectLst>
                <a:sym typeface="+mn-ea"/>
              </a:rPr>
              <a:t>mai</a:t>
            </a:r>
            <a:r>
              <a:rPr lang="en-US" sz="1600" b="1" dirty="0">
                <a:solidFill>
                  <a:schemeClr val="tx1"/>
                </a:solidFill>
                <a:effectLst>
                  <a:outerShdw blurRad="38100" dist="19050" dir="2700000" algn="tl" rotWithShape="0">
                    <a:schemeClr val="dk1">
                      <a:alpha val="40000"/>
                    </a:schemeClr>
                  </a:outerShdw>
                </a:effectLst>
                <a:sym typeface="+mn-ea"/>
              </a:rPr>
              <a:t> </a:t>
            </a:r>
            <a:r>
              <a:rPr lang="en-US" sz="1600" b="1" dirty="0" err="1">
                <a:solidFill>
                  <a:schemeClr val="tx1"/>
                </a:solidFill>
                <a:effectLst>
                  <a:outerShdw blurRad="38100" dist="19050" dir="2700000" algn="tl" rotWithShape="0">
                    <a:schemeClr val="dk1">
                      <a:alpha val="40000"/>
                    </a:schemeClr>
                  </a:outerShdw>
                </a:effectLst>
                <a:sym typeface="+mn-ea"/>
              </a:rPr>
              <a:t>complexa</a:t>
            </a:r>
            <a:r>
              <a:rPr lang="en-US" sz="1600" b="1" dirty="0">
                <a:solidFill>
                  <a:schemeClr val="tx1"/>
                </a:solidFill>
                <a:effectLst>
                  <a:outerShdw blurRad="38100" dist="19050" dir="2700000" algn="tl" rotWithShape="0">
                    <a:schemeClr val="dk1">
                      <a:alpha val="40000"/>
                    </a:schemeClr>
                  </a:outerShdw>
                </a:effectLst>
                <a:sym typeface="+mn-ea"/>
              </a:rPr>
              <a:t> </a:t>
            </a:r>
            <a:r>
              <a:rPr lang="en-US" sz="1600" b="1" dirty="0" err="1">
                <a:solidFill>
                  <a:schemeClr val="tx1"/>
                </a:solidFill>
                <a:effectLst>
                  <a:outerShdw blurRad="38100" dist="19050" dir="2700000" algn="tl" rotWithShape="0">
                    <a:schemeClr val="dk1">
                      <a:alpha val="40000"/>
                    </a:schemeClr>
                  </a:outerShdw>
                </a:effectLst>
                <a:sym typeface="+mn-ea"/>
              </a:rPr>
              <a:t>si</a:t>
            </a:r>
            <a:r>
              <a:rPr lang="en-US" sz="1600" b="1" dirty="0">
                <a:solidFill>
                  <a:schemeClr val="tx1"/>
                </a:solidFill>
                <a:effectLst>
                  <a:outerShdw blurRad="38100" dist="19050" dir="2700000" algn="tl" rotWithShape="0">
                    <a:schemeClr val="dk1">
                      <a:alpha val="40000"/>
                    </a:schemeClr>
                  </a:outerShdw>
                </a:effectLst>
                <a:sym typeface="+mn-ea"/>
              </a:rPr>
              <a:t> </a:t>
            </a:r>
            <a:r>
              <a:rPr lang="en-US" sz="1600" b="1" dirty="0" err="1">
                <a:solidFill>
                  <a:schemeClr val="tx1"/>
                </a:solidFill>
                <a:effectLst>
                  <a:outerShdw blurRad="38100" dist="19050" dir="2700000" algn="tl" rotWithShape="0">
                    <a:schemeClr val="dk1">
                      <a:alpha val="40000"/>
                    </a:schemeClr>
                  </a:outerShdw>
                </a:effectLst>
                <a:sym typeface="+mn-ea"/>
              </a:rPr>
              <a:t>mai</a:t>
            </a:r>
            <a:r>
              <a:rPr lang="en-US" sz="1600" b="1" dirty="0">
                <a:solidFill>
                  <a:schemeClr val="tx1"/>
                </a:solidFill>
                <a:effectLst>
                  <a:outerShdw blurRad="38100" dist="19050" dir="2700000" algn="tl" rotWithShape="0">
                    <a:schemeClr val="dk1">
                      <a:alpha val="40000"/>
                    </a:schemeClr>
                  </a:outerShdw>
                </a:effectLst>
                <a:sym typeface="+mn-ea"/>
              </a:rPr>
              <a:t> </a:t>
            </a:r>
            <a:r>
              <a:rPr lang="en-US" sz="1600" b="1" dirty="0" err="1">
                <a:solidFill>
                  <a:schemeClr val="tx1"/>
                </a:solidFill>
                <a:effectLst>
                  <a:outerShdw blurRad="38100" dist="19050" dir="2700000" algn="tl" rotWithShape="0">
                    <a:schemeClr val="dk1">
                      <a:alpha val="40000"/>
                    </a:schemeClr>
                  </a:outerShdw>
                </a:effectLst>
                <a:sym typeface="+mn-ea"/>
              </a:rPr>
              <a:t>dificila</a:t>
            </a:r>
            <a:r>
              <a:rPr lang="en-US" sz="1600" b="1" dirty="0">
                <a:solidFill>
                  <a:schemeClr val="tx1"/>
                </a:solidFill>
                <a:effectLst>
                  <a:outerShdw blurRad="38100" dist="19050" dir="2700000" algn="tl" rotWithShape="0">
                    <a:schemeClr val="dk1">
                      <a:alpha val="40000"/>
                    </a:schemeClr>
                  </a:outerShdw>
                </a:effectLst>
                <a:sym typeface="+mn-ea"/>
              </a:rPr>
              <a:t> </a:t>
            </a:r>
            <a:r>
              <a:rPr lang="en-US" sz="1600" b="1" dirty="0" err="1">
                <a:solidFill>
                  <a:schemeClr val="tx1"/>
                </a:solidFill>
                <a:effectLst>
                  <a:outerShdw blurRad="38100" dist="19050" dir="2700000" algn="tl" rotWithShape="0">
                    <a:schemeClr val="dk1">
                      <a:alpha val="40000"/>
                    </a:schemeClr>
                  </a:outerShdw>
                </a:effectLst>
                <a:sym typeface="+mn-ea"/>
              </a:rPr>
              <a:t>deoarece</a:t>
            </a:r>
            <a:r>
              <a:rPr lang="en-US" sz="1600" b="1" dirty="0">
                <a:solidFill>
                  <a:schemeClr val="tx1"/>
                </a:solidFill>
                <a:effectLst>
                  <a:outerShdw blurRad="38100" dist="19050" dir="2700000" algn="tl" rotWithShape="0">
                    <a:schemeClr val="dk1">
                      <a:alpha val="40000"/>
                    </a:schemeClr>
                  </a:outerShdw>
                </a:effectLst>
                <a:sym typeface="+mn-ea"/>
              </a:rPr>
              <a:t>:</a:t>
            </a:r>
            <a:r>
              <a:rPr lang="en-US" sz="1400" b="1" dirty="0">
                <a:solidFill>
                  <a:schemeClr val="tx1"/>
                </a:solidFill>
                <a:effectLst>
                  <a:outerShdw blurRad="38100" dist="19050" dir="2700000" algn="tl" rotWithShape="0">
                    <a:schemeClr val="dk1">
                      <a:alpha val="40000"/>
                    </a:schemeClr>
                  </a:outerShdw>
                </a:effectLst>
                <a:sym typeface="+mn-ea"/>
              </a:rPr>
              <a:t> </a:t>
            </a:r>
            <a:endParaRPr lang="en-US" sz="1400" b="1" dirty="0" smtClean="0">
              <a:solidFill>
                <a:schemeClr val="tx1"/>
              </a:solidFill>
              <a:effectLst>
                <a:outerShdw blurRad="38100" dist="19050" dir="2700000" algn="tl" rotWithShape="0">
                  <a:schemeClr val="dk1">
                    <a:alpha val="40000"/>
                  </a:schemeClr>
                </a:outerShdw>
              </a:effectLst>
              <a:sym typeface="+mn-ea"/>
            </a:endParaRPr>
          </a:p>
          <a:p>
            <a:pPr marL="285750" indent="-285750">
              <a:buFont typeface="Arial" panose="020B0604020202020204" pitchFamily="34" charset="0"/>
              <a:buChar char="•"/>
            </a:pPr>
            <a:r>
              <a:rPr lang="en-US" sz="1400" b="1" dirty="0" err="1">
                <a:solidFill>
                  <a:schemeClr val="tx1"/>
                </a:solidFill>
                <a:effectLst>
                  <a:outerShdw blurRad="38100" dist="19050" dir="2700000" algn="tl" rotWithShape="0">
                    <a:schemeClr val="dk1">
                      <a:alpha val="40000"/>
                    </a:schemeClr>
                  </a:outerShdw>
                </a:effectLst>
                <a:sym typeface="+mn-ea"/>
              </a:rPr>
              <a:t>rezultatele</a:t>
            </a:r>
            <a:r>
              <a:rPr lang="en-US" sz="1400" b="1" dirty="0">
                <a:solidFill>
                  <a:schemeClr val="tx1"/>
                </a:solidFill>
                <a:effectLst>
                  <a:outerShdw blurRad="38100" dist="19050" dir="2700000" algn="tl" rotWithShape="0">
                    <a:schemeClr val="dk1">
                      <a:alpha val="40000"/>
                    </a:schemeClr>
                  </a:outerShdw>
                </a:effectLst>
                <a:sym typeface="+mn-ea"/>
              </a:rPr>
              <a:t> </a:t>
            </a:r>
            <a:r>
              <a:rPr lang="en-US" sz="1400" b="1" dirty="0" err="1">
                <a:solidFill>
                  <a:schemeClr val="tx1"/>
                </a:solidFill>
                <a:effectLst>
                  <a:outerShdw blurRad="38100" dist="19050" dir="2700000" algn="tl" rotWithShape="0">
                    <a:schemeClr val="dk1">
                      <a:alpha val="40000"/>
                    </a:schemeClr>
                  </a:outerShdw>
                </a:effectLst>
                <a:sym typeface="+mn-ea"/>
              </a:rPr>
              <a:t>activitatii</a:t>
            </a:r>
            <a:r>
              <a:rPr lang="en-US" sz="1400" b="1" dirty="0">
                <a:solidFill>
                  <a:schemeClr val="tx1"/>
                </a:solidFill>
                <a:effectLst>
                  <a:outerShdw blurRad="38100" dist="19050" dir="2700000" algn="tl" rotWithShape="0">
                    <a:schemeClr val="dk1">
                      <a:alpha val="40000"/>
                    </a:schemeClr>
                  </a:outerShdw>
                </a:effectLst>
                <a:sym typeface="+mn-ea"/>
              </a:rPr>
              <a:t> de </a:t>
            </a:r>
            <a:r>
              <a:rPr lang="en-US" sz="1400" b="1" dirty="0" err="1">
                <a:solidFill>
                  <a:schemeClr val="tx1"/>
                </a:solidFill>
                <a:effectLst>
                  <a:outerShdw blurRad="38100" dist="19050" dir="2700000" algn="tl" rotWithShape="0">
                    <a:schemeClr val="dk1">
                      <a:alpha val="40000"/>
                    </a:schemeClr>
                  </a:outerShdw>
                </a:effectLst>
                <a:sym typeface="+mn-ea"/>
              </a:rPr>
              <a:t>instruire</a:t>
            </a:r>
            <a:r>
              <a:rPr lang="en-US" sz="1400" b="1" dirty="0">
                <a:solidFill>
                  <a:schemeClr val="tx1"/>
                </a:solidFill>
                <a:effectLst>
                  <a:outerShdw blurRad="38100" dist="19050" dir="2700000" algn="tl" rotWithShape="0">
                    <a:schemeClr val="dk1">
                      <a:alpha val="40000"/>
                    </a:schemeClr>
                  </a:outerShdw>
                </a:effectLst>
                <a:sym typeface="+mn-ea"/>
              </a:rPr>
              <a:t> nu se </a:t>
            </a:r>
            <a:r>
              <a:rPr lang="en-US" sz="1400" b="1" dirty="0" err="1">
                <a:solidFill>
                  <a:schemeClr val="tx1"/>
                </a:solidFill>
                <a:effectLst>
                  <a:outerShdw blurRad="38100" dist="19050" dir="2700000" algn="tl" rotWithShape="0">
                    <a:schemeClr val="dk1">
                      <a:alpha val="40000"/>
                    </a:schemeClr>
                  </a:outerShdw>
                </a:effectLst>
                <a:sym typeface="+mn-ea"/>
              </a:rPr>
              <a:t>oglindesc</a:t>
            </a:r>
            <a:r>
              <a:rPr lang="en-US" sz="1400" b="1" dirty="0">
                <a:solidFill>
                  <a:schemeClr val="tx1"/>
                </a:solidFill>
                <a:effectLst>
                  <a:outerShdw blurRad="38100" dist="19050" dir="2700000" algn="tl" rotWithShape="0">
                    <a:schemeClr val="dk1">
                      <a:alpha val="40000"/>
                    </a:schemeClr>
                  </a:outerShdw>
                </a:effectLst>
                <a:sym typeface="+mn-ea"/>
              </a:rPr>
              <a:t> </a:t>
            </a:r>
            <a:r>
              <a:rPr lang="en-US" sz="1400" b="1" dirty="0" err="1">
                <a:solidFill>
                  <a:schemeClr val="tx1"/>
                </a:solidFill>
                <a:effectLst>
                  <a:outerShdw blurRad="38100" dist="19050" dir="2700000" algn="tl" rotWithShape="0">
                    <a:schemeClr val="dk1">
                      <a:alpha val="40000"/>
                    </a:schemeClr>
                  </a:outerShdw>
                </a:effectLst>
                <a:sym typeface="+mn-ea"/>
              </a:rPr>
              <a:t>numai</a:t>
            </a:r>
            <a:r>
              <a:rPr lang="en-US" sz="1400" b="1" dirty="0">
                <a:solidFill>
                  <a:schemeClr val="tx1"/>
                </a:solidFill>
                <a:effectLst>
                  <a:outerShdw blurRad="38100" dist="19050" dir="2700000" algn="tl" rotWithShape="0">
                    <a:schemeClr val="dk1">
                      <a:alpha val="40000"/>
                    </a:schemeClr>
                  </a:outerShdw>
                </a:effectLst>
                <a:sym typeface="+mn-ea"/>
              </a:rPr>
              <a:t> </a:t>
            </a:r>
            <a:r>
              <a:rPr lang="en-US" sz="1400" b="1" dirty="0" err="1">
                <a:solidFill>
                  <a:schemeClr val="tx1"/>
                </a:solidFill>
                <a:effectLst>
                  <a:outerShdw blurRad="38100" dist="19050" dir="2700000" algn="tl" rotWithShape="0">
                    <a:schemeClr val="dk1">
                      <a:alpha val="40000"/>
                    </a:schemeClr>
                  </a:outerShdw>
                </a:effectLst>
                <a:sym typeface="+mn-ea"/>
              </a:rPr>
              <a:t>prin</a:t>
            </a:r>
            <a:r>
              <a:rPr lang="en-US" sz="1400" b="1" dirty="0">
                <a:solidFill>
                  <a:schemeClr val="tx1"/>
                </a:solidFill>
                <a:effectLst>
                  <a:outerShdw blurRad="38100" dist="19050" dir="2700000" algn="tl" rotWithShape="0">
                    <a:schemeClr val="dk1">
                      <a:alpha val="40000"/>
                    </a:schemeClr>
                  </a:outerShdw>
                </a:effectLst>
                <a:sym typeface="+mn-ea"/>
              </a:rPr>
              <a:t> </a:t>
            </a:r>
            <a:r>
              <a:rPr lang="en-US" sz="1400" b="1" dirty="0" err="1">
                <a:solidFill>
                  <a:schemeClr val="tx1"/>
                </a:solidFill>
                <a:effectLst>
                  <a:outerShdw blurRad="38100" dist="19050" dir="2700000" algn="tl" rotWithShape="0">
                    <a:schemeClr val="dk1">
                      <a:alpha val="40000"/>
                    </a:schemeClr>
                  </a:outerShdw>
                </a:effectLst>
                <a:sym typeface="+mn-ea"/>
              </a:rPr>
              <a:t>cele</a:t>
            </a:r>
            <a:r>
              <a:rPr lang="en-US" sz="1400" b="1" dirty="0">
                <a:solidFill>
                  <a:schemeClr val="tx1"/>
                </a:solidFill>
                <a:effectLst>
                  <a:outerShdw blurRad="38100" dist="19050" dir="2700000" algn="tl" rotWithShape="0">
                    <a:schemeClr val="dk1">
                      <a:alpha val="40000"/>
                    </a:schemeClr>
                  </a:outerShdw>
                </a:effectLst>
                <a:sym typeface="+mn-ea"/>
              </a:rPr>
              <a:t> </a:t>
            </a:r>
            <a:r>
              <a:rPr lang="en-US" sz="1400" b="1" dirty="0" err="1">
                <a:solidFill>
                  <a:schemeClr val="tx1"/>
                </a:solidFill>
                <a:effectLst>
                  <a:outerShdw blurRad="38100" dist="19050" dir="2700000" algn="tl" rotWithShape="0">
                    <a:schemeClr val="dk1">
                      <a:alpha val="40000"/>
                    </a:schemeClr>
                  </a:outerShdw>
                </a:effectLst>
                <a:sym typeface="+mn-ea"/>
              </a:rPr>
              <a:t>imediate</a:t>
            </a:r>
            <a:r>
              <a:rPr lang="en-US" sz="1400" b="1" dirty="0">
                <a:solidFill>
                  <a:schemeClr val="tx1"/>
                </a:solidFill>
                <a:effectLst>
                  <a:outerShdw blurRad="38100" dist="19050" dir="2700000" algn="tl" rotWithShape="0">
                    <a:schemeClr val="dk1">
                      <a:alpha val="40000"/>
                    </a:schemeClr>
                  </a:outerShdw>
                </a:effectLst>
                <a:sym typeface="+mn-ea"/>
              </a:rPr>
              <a:t>, </a:t>
            </a:r>
            <a:r>
              <a:rPr lang="en-US" sz="1400" b="1" dirty="0" err="1">
                <a:solidFill>
                  <a:schemeClr val="tx1"/>
                </a:solidFill>
                <a:effectLst>
                  <a:outerShdw blurRad="38100" dist="19050" dir="2700000" algn="tl" rotWithShape="0">
                    <a:schemeClr val="dk1">
                      <a:alpha val="40000"/>
                    </a:schemeClr>
                  </a:outerShdw>
                </a:effectLst>
                <a:sym typeface="+mn-ea"/>
              </a:rPr>
              <a:t>observabile</a:t>
            </a:r>
            <a:r>
              <a:rPr lang="en-US" sz="1400" b="1" dirty="0">
                <a:solidFill>
                  <a:schemeClr val="tx1"/>
                </a:solidFill>
                <a:effectLst>
                  <a:outerShdw blurRad="38100" dist="19050" dir="2700000" algn="tl" rotWithShape="0">
                    <a:schemeClr val="dk1">
                      <a:alpha val="40000"/>
                    </a:schemeClr>
                  </a:outerShdw>
                </a:effectLst>
                <a:sym typeface="+mn-ea"/>
              </a:rPr>
              <a:t> </a:t>
            </a:r>
            <a:r>
              <a:rPr lang="en-US" sz="1400" b="1" dirty="0" err="1">
                <a:solidFill>
                  <a:schemeClr val="tx1"/>
                </a:solidFill>
                <a:effectLst>
                  <a:outerShdw blurRad="38100" dist="19050" dir="2700000" algn="tl" rotWithShape="0">
                    <a:schemeClr val="dk1">
                      <a:alpha val="40000"/>
                    </a:schemeClr>
                  </a:outerShdw>
                </a:effectLst>
                <a:sym typeface="+mn-ea"/>
              </a:rPr>
              <a:t>si</a:t>
            </a:r>
            <a:r>
              <a:rPr lang="en-US" sz="1400" b="1" dirty="0">
                <a:solidFill>
                  <a:schemeClr val="tx1"/>
                </a:solidFill>
                <a:effectLst>
                  <a:outerShdw blurRad="38100" dist="19050" dir="2700000" algn="tl" rotWithShape="0">
                    <a:schemeClr val="dk1">
                      <a:alpha val="40000"/>
                    </a:schemeClr>
                  </a:outerShdw>
                </a:effectLst>
                <a:sym typeface="+mn-ea"/>
              </a:rPr>
              <a:t> </a:t>
            </a:r>
            <a:r>
              <a:rPr lang="en-US" sz="1400" b="1" dirty="0" err="1" smtClean="0">
                <a:solidFill>
                  <a:schemeClr val="tx1"/>
                </a:solidFill>
                <a:effectLst>
                  <a:outerShdw blurRad="38100" dist="19050" dir="2700000" algn="tl" rotWithShape="0">
                    <a:schemeClr val="dk1">
                      <a:alpha val="40000"/>
                    </a:schemeClr>
                  </a:outerShdw>
                </a:effectLst>
                <a:sym typeface="+mn-ea"/>
              </a:rPr>
              <a:t>masurabile</a:t>
            </a:r>
            <a:r>
              <a:rPr lang="en-US" sz="1400" b="1" dirty="0" smtClean="0">
                <a:solidFill>
                  <a:schemeClr val="tx1"/>
                </a:solidFill>
                <a:effectLst>
                  <a:outerShdw blurRad="38100" dist="19050" dir="2700000" algn="tl" rotWithShape="0">
                    <a:schemeClr val="dk1">
                      <a:alpha val="40000"/>
                    </a:schemeClr>
                  </a:outerShdw>
                </a:effectLst>
                <a:sym typeface="+mn-ea"/>
              </a:rPr>
              <a:t> </a:t>
            </a:r>
            <a:r>
              <a:rPr lang="en-US" sz="1400" b="1" dirty="0">
                <a:solidFill>
                  <a:schemeClr val="tx1"/>
                </a:solidFill>
                <a:effectLst>
                  <a:outerShdw blurRad="38100" dist="19050" dir="2700000" algn="tl" rotWithShape="0">
                    <a:schemeClr val="dk1">
                      <a:alpha val="40000"/>
                    </a:schemeClr>
                  </a:outerShdw>
                </a:effectLst>
                <a:sym typeface="+mn-ea"/>
              </a:rPr>
              <a:t>ci </a:t>
            </a:r>
            <a:r>
              <a:rPr lang="en-US" sz="1400" b="1" dirty="0" err="1">
                <a:solidFill>
                  <a:schemeClr val="tx1"/>
                </a:solidFill>
                <a:effectLst>
                  <a:outerShdw blurRad="38100" dist="19050" dir="2700000" algn="tl" rotWithShape="0">
                    <a:schemeClr val="dk1">
                      <a:alpha val="40000"/>
                    </a:schemeClr>
                  </a:outerShdw>
                </a:effectLst>
                <a:sym typeface="+mn-ea"/>
              </a:rPr>
              <a:t>si</a:t>
            </a:r>
            <a:r>
              <a:rPr lang="en-US" sz="1400" b="1" dirty="0">
                <a:solidFill>
                  <a:schemeClr val="tx1"/>
                </a:solidFill>
                <a:effectLst>
                  <a:outerShdw blurRad="38100" dist="19050" dir="2700000" algn="tl" rotWithShape="0">
                    <a:schemeClr val="dk1">
                      <a:alpha val="40000"/>
                    </a:schemeClr>
                  </a:outerShdw>
                </a:effectLst>
                <a:sym typeface="+mn-ea"/>
              </a:rPr>
              <a:t> </a:t>
            </a:r>
            <a:r>
              <a:rPr lang="en-US" sz="1400" b="1" dirty="0" err="1">
                <a:solidFill>
                  <a:schemeClr val="tx1"/>
                </a:solidFill>
                <a:effectLst>
                  <a:outerShdw blurRad="38100" dist="19050" dir="2700000" algn="tl" rotWithShape="0">
                    <a:schemeClr val="dk1">
                      <a:alpha val="40000"/>
                    </a:schemeClr>
                  </a:outerShdw>
                </a:effectLst>
                <a:sym typeface="+mn-ea"/>
              </a:rPr>
              <a:t>prin</a:t>
            </a:r>
            <a:r>
              <a:rPr lang="en-US" sz="1400" b="1" dirty="0">
                <a:solidFill>
                  <a:schemeClr val="tx1"/>
                </a:solidFill>
                <a:effectLst>
                  <a:outerShdw blurRad="38100" dist="19050" dir="2700000" algn="tl" rotWithShape="0">
                    <a:schemeClr val="dk1">
                      <a:alpha val="40000"/>
                    </a:schemeClr>
                  </a:outerShdw>
                </a:effectLst>
                <a:sym typeface="+mn-ea"/>
              </a:rPr>
              <a:t> </a:t>
            </a:r>
            <a:r>
              <a:rPr lang="en-US" sz="1400" b="1" dirty="0" err="1">
                <a:solidFill>
                  <a:schemeClr val="tx1"/>
                </a:solidFill>
                <a:effectLst>
                  <a:outerShdw blurRad="38100" dist="19050" dir="2700000" algn="tl" rotWithShape="0">
                    <a:schemeClr val="dk1">
                      <a:alpha val="40000"/>
                    </a:schemeClr>
                  </a:outerShdw>
                </a:effectLst>
                <a:sym typeface="+mn-ea"/>
              </a:rPr>
              <a:t>modificari</a:t>
            </a:r>
            <a:r>
              <a:rPr lang="en-US" sz="1400" b="1" dirty="0">
                <a:solidFill>
                  <a:schemeClr val="tx1"/>
                </a:solidFill>
                <a:effectLst>
                  <a:outerShdw blurRad="38100" dist="19050" dir="2700000" algn="tl" rotWithShape="0">
                    <a:schemeClr val="dk1">
                      <a:alpha val="40000"/>
                    </a:schemeClr>
                  </a:outerShdw>
                </a:effectLst>
                <a:sym typeface="+mn-ea"/>
              </a:rPr>
              <a:t> </a:t>
            </a:r>
            <a:r>
              <a:rPr lang="en-US" sz="1400" b="1" dirty="0" err="1">
                <a:solidFill>
                  <a:schemeClr val="tx1"/>
                </a:solidFill>
                <a:effectLst>
                  <a:outerShdw blurRad="38100" dist="19050" dir="2700000" algn="tl" rotWithShape="0">
                    <a:schemeClr val="dk1">
                      <a:alpha val="40000"/>
                    </a:schemeClr>
                  </a:outerShdw>
                </a:effectLst>
                <a:sym typeface="+mn-ea"/>
              </a:rPr>
              <a:t>calitative</a:t>
            </a:r>
            <a:r>
              <a:rPr lang="en-US" sz="1400" b="1" dirty="0">
                <a:solidFill>
                  <a:schemeClr val="tx1"/>
                </a:solidFill>
                <a:effectLst>
                  <a:outerShdw blurRad="38100" dist="19050" dir="2700000" algn="tl" rotWithShape="0">
                    <a:schemeClr val="dk1">
                      <a:alpha val="40000"/>
                    </a:schemeClr>
                  </a:outerShdw>
                </a:effectLst>
                <a:sym typeface="+mn-ea"/>
              </a:rPr>
              <a:t> </a:t>
            </a:r>
            <a:r>
              <a:rPr lang="en-US" sz="1400" b="1" dirty="0" err="1">
                <a:solidFill>
                  <a:schemeClr val="tx1"/>
                </a:solidFill>
                <a:effectLst>
                  <a:outerShdw blurRad="38100" dist="19050" dir="2700000" algn="tl" rotWithShape="0">
                    <a:schemeClr val="dk1">
                      <a:alpha val="40000"/>
                    </a:schemeClr>
                  </a:outerShdw>
                </a:effectLst>
                <a:sym typeface="+mn-ea"/>
              </a:rPr>
              <a:t>sesizabile</a:t>
            </a:r>
            <a:r>
              <a:rPr lang="en-US" sz="1400" b="1" dirty="0">
                <a:solidFill>
                  <a:schemeClr val="tx1"/>
                </a:solidFill>
                <a:effectLst>
                  <a:outerShdw blurRad="38100" dist="19050" dir="2700000" algn="tl" rotWithShape="0">
                    <a:schemeClr val="dk1">
                      <a:alpha val="40000"/>
                    </a:schemeClr>
                  </a:outerShdw>
                </a:effectLst>
                <a:sym typeface="+mn-ea"/>
              </a:rPr>
              <a:t> in </a:t>
            </a:r>
            <a:r>
              <a:rPr lang="en-US" sz="1400" b="1" dirty="0" err="1">
                <a:solidFill>
                  <a:schemeClr val="tx1"/>
                </a:solidFill>
                <a:effectLst>
                  <a:outerShdw blurRad="38100" dist="19050" dir="2700000" algn="tl" rotWithShape="0">
                    <a:schemeClr val="dk1">
                      <a:alpha val="40000"/>
                    </a:schemeClr>
                  </a:outerShdw>
                </a:effectLst>
                <a:sym typeface="+mn-ea"/>
              </a:rPr>
              <a:t>timp</a:t>
            </a:r>
            <a:r>
              <a:rPr lang="en-US" sz="1400" b="1" dirty="0">
                <a:solidFill>
                  <a:schemeClr val="tx1"/>
                </a:solidFill>
                <a:effectLst>
                  <a:outerShdw blurRad="38100" dist="19050" dir="2700000" algn="tl" rotWithShape="0">
                    <a:schemeClr val="dk1">
                      <a:alpha val="40000"/>
                    </a:schemeClr>
                  </a:outerShdw>
                </a:effectLst>
                <a:sym typeface="+mn-ea"/>
              </a:rPr>
              <a:t>; </a:t>
            </a:r>
            <a:endParaRPr lang="en-US" sz="1400" b="1" dirty="0" smtClean="0">
              <a:solidFill>
                <a:schemeClr val="tx1"/>
              </a:solidFill>
              <a:effectLst>
                <a:outerShdw blurRad="38100" dist="19050" dir="2700000" algn="tl" rotWithShape="0">
                  <a:schemeClr val="dk1">
                    <a:alpha val="40000"/>
                  </a:schemeClr>
                </a:outerShdw>
              </a:effectLst>
              <a:sym typeface="+mn-ea"/>
            </a:endParaRPr>
          </a:p>
          <a:p>
            <a:pPr marL="285750" indent="-285750">
              <a:buFont typeface="Arial" panose="020B0604020202020204" pitchFamily="34" charset="0"/>
              <a:buChar char="•"/>
            </a:pPr>
            <a:r>
              <a:rPr lang="en-US" sz="1400" b="1" dirty="0" err="1">
                <a:solidFill>
                  <a:schemeClr val="tx1"/>
                </a:solidFill>
                <a:effectLst>
                  <a:outerShdw blurRad="38100" dist="19050" dir="2700000" algn="tl" rotWithShape="0">
                    <a:schemeClr val="dk1">
                      <a:alpha val="40000"/>
                    </a:schemeClr>
                  </a:outerShdw>
                </a:effectLst>
                <a:sym typeface="+mn-ea"/>
              </a:rPr>
              <a:t>este</a:t>
            </a:r>
            <a:r>
              <a:rPr lang="en-US" sz="1400" b="1" dirty="0">
                <a:solidFill>
                  <a:schemeClr val="tx1"/>
                </a:solidFill>
                <a:effectLst>
                  <a:outerShdw blurRad="38100" dist="19050" dir="2700000" algn="tl" rotWithShape="0">
                    <a:schemeClr val="dk1">
                      <a:alpha val="40000"/>
                    </a:schemeClr>
                  </a:outerShdw>
                </a:effectLst>
                <a:sym typeface="+mn-ea"/>
              </a:rPr>
              <a:t> </a:t>
            </a:r>
            <a:r>
              <a:rPr lang="en-US" sz="1400" b="1" dirty="0" err="1">
                <a:solidFill>
                  <a:schemeClr val="tx1"/>
                </a:solidFill>
                <a:effectLst>
                  <a:outerShdw blurRad="38100" dist="19050" dir="2700000" algn="tl" rotWithShape="0">
                    <a:schemeClr val="dk1">
                      <a:alpha val="40000"/>
                    </a:schemeClr>
                  </a:outerShdw>
                </a:effectLst>
                <a:sym typeface="+mn-ea"/>
              </a:rPr>
              <a:t>greu</a:t>
            </a:r>
            <a:r>
              <a:rPr lang="en-US" sz="1400" b="1" dirty="0">
                <a:solidFill>
                  <a:schemeClr val="tx1"/>
                </a:solidFill>
                <a:effectLst>
                  <a:outerShdw blurRad="38100" dist="19050" dir="2700000" algn="tl" rotWithShape="0">
                    <a:schemeClr val="dk1">
                      <a:alpha val="40000"/>
                    </a:schemeClr>
                  </a:outerShdw>
                </a:effectLst>
                <a:sym typeface="+mn-ea"/>
              </a:rPr>
              <a:t> de </a:t>
            </a:r>
            <a:r>
              <a:rPr lang="en-US" sz="1400" b="1" dirty="0" err="1">
                <a:solidFill>
                  <a:schemeClr val="tx1"/>
                </a:solidFill>
                <a:effectLst>
                  <a:outerShdw blurRad="38100" dist="19050" dir="2700000" algn="tl" rotWithShape="0">
                    <a:schemeClr val="dk1">
                      <a:alpha val="40000"/>
                    </a:schemeClr>
                  </a:outerShdw>
                </a:effectLst>
                <a:sym typeface="+mn-ea"/>
              </a:rPr>
              <a:t>delimitat</a:t>
            </a:r>
            <a:r>
              <a:rPr lang="en-US" sz="1400" b="1" dirty="0">
                <a:solidFill>
                  <a:schemeClr val="tx1"/>
                </a:solidFill>
                <a:effectLst>
                  <a:outerShdw blurRad="38100" dist="19050" dir="2700000" algn="tl" rotWithShape="0">
                    <a:schemeClr val="dk1">
                      <a:alpha val="40000"/>
                    </a:schemeClr>
                  </a:outerShdw>
                </a:effectLst>
                <a:sym typeface="+mn-ea"/>
              </a:rPr>
              <a:t> </a:t>
            </a:r>
            <a:r>
              <a:rPr lang="en-US" sz="1400" b="1" dirty="0" err="1">
                <a:solidFill>
                  <a:schemeClr val="tx1"/>
                </a:solidFill>
                <a:effectLst>
                  <a:outerShdw blurRad="38100" dist="19050" dir="2700000" algn="tl" rotWithShape="0">
                    <a:schemeClr val="dk1">
                      <a:alpha val="40000"/>
                    </a:schemeClr>
                  </a:outerShdw>
                </a:effectLst>
                <a:sym typeface="+mn-ea"/>
              </a:rPr>
              <a:t>influentele</a:t>
            </a:r>
            <a:r>
              <a:rPr lang="en-US" sz="1400" b="1" dirty="0">
                <a:solidFill>
                  <a:schemeClr val="tx1"/>
                </a:solidFill>
                <a:effectLst>
                  <a:outerShdw blurRad="38100" dist="19050" dir="2700000" algn="tl" rotWithShape="0">
                    <a:schemeClr val="dk1">
                      <a:alpha val="40000"/>
                    </a:schemeClr>
                  </a:outerShdw>
                </a:effectLst>
                <a:sym typeface="+mn-ea"/>
              </a:rPr>
              <a:t> </a:t>
            </a:r>
            <a:r>
              <a:rPr lang="en-US" sz="1400" b="1" dirty="0" err="1">
                <a:solidFill>
                  <a:schemeClr val="tx1"/>
                </a:solidFill>
                <a:effectLst>
                  <a:outerShdw blurRad="38100" dist="19050" dir="2700000" algn="tl" rotWithShape="0">
                    <a:schemeClr val="dk1">
                      <a:alpha val="40000"/>
                    </a:schemeClr>
                  </a:outerShdw>
                </a:effectLst>
                <a:sym typeface="+mn-ea"/>
              </a:rPr>
              <a:t>exercitate</a:t>
            </a:r>
            <a:r>
              <a:rPr lang="en-US" sz="1400" b="1" dirty="0">
                <a:solidFill>
                  <a:schemeClr val="tx1"/>
                </a:solidFill>
                <a:effectLst>
                  <a:outerShdw blurRad="38100" dist="19050" dir="2700000" algn="tl" rotWithShape="0">
                    <a:schemeClr val="dk1">
                      <a:alpha val="40000"/>
                    </a:schemeClr>
                  </a:outerShdw>
                </a:effectLst>
                <a:sym typeface="+mn-ea"/>
              </a:rPr>
              <a:t> </a:t>
            </a:r>
            <a:r>
              <a:rPr lang="en-US" sz="1400" b="1" dirty="0" err="1">
                <a:solidFill>
                  <a:schemeClr val="tx1"/>
                </a:solidFill>
                <a:effectLst>
                  <a:outerShdw blurRad="38100" dist="19050" dir="2700000" algn="tl" rotWithShape="0">
                    <a:schemeClr val="dk1">
                      <a:alpha val="40000"/>
                    </a:schemeClr>
                  </a:outerShdw>
                </a:effectLst>
                <a:sym typeface="+mn-ea"/>
              </a:rPr>
              <a:t>asupra</a:t>
            </a:r>
            <a:r>
              <a:rPr lang="en-US" sz="1400" b="1" dirty="0">
                <a:solidFill>
                  <a:schemeClr val="tx1"/>
                </a:solidFill>
                <a:effectLst>
                  <a:outerShdw blurRad="38100" dist="19050" dir="2700000" algn="tl" rotWithShape="0">
                    <a:schemeClr val="dk1">
                      <a:alpha val="40000"/>
                    </a:schemeClr>
                  </a:outerShdw>
                </a:effectLst>
                <a:sym typeface="+mn-ea"/>
              </a:rPr>
              <a:t> </a:t>
            </a:r>
            <a:r>
              <a:rPr lang="en-US" sz="1400" b="1" dirty="0" err="1">
                <a:solidFill>
                  <a:schemeClr val="tx1"/>
                </a:solidFill>
                <a:effectLst>
                  <a:outerShdw blurRad="38100" dist="19050" dir="2700000" algn="tl" rotWithShape="0">
                    <a:schemeClr val="dk1">
                      <a:alpha val="40000"/>
                    </a:schemeClr>
                  </a:outerShdw>
                </a:effectLst>
                <a:sym typeface="+mn-ea"/>
              </a:rPr>
              <a:t>individului</a:t>
            </a:r>
            <a:r>
              <a:rPr lang="en-US" sz="1400" b="1" dirty="0">
                <a:solidFill>
                  <a:schemeClr val="tx1"/>
                </a:solidFill>
                <a:effectLst>
                  <a:outerShdw blurRad="38100" dist="19050" dir="2700000" algn="tl" rotWithShape="0">
                    <a:schemeClr val="dk1">
                      <a:alpha val="40000"/>
                    </a:schemeClr>
                  </a:outerShdw>
                </a:effectLst>
                <a:sym typeface="+mn-ea"/>
              </a:rPr>
              <a:t> de </a:t>
            </a:r>
            <a:r>
              <a:rPr lang="en-US" sz="1400" b="1" dirty="0" err="1">
                <a:solidFill>
                  <a:schemeClr val="tx1"/>
                </a:solidFill>
                <a:effectLst>
                  <a:outerShdw blurRad="38100" dist="19050" dir="2700000" algn="tl" rotWithShape="0">
                    <a:schemeClr val="dk1">
                      <a:alpha val="40000"/>
                    </a:schemeClr>
                  </a:outerShdw>
                </a:effectLst>
                <a:sym typeface="+mn-ea"/>
              </a:rPr>
              <a:t>catre</a:t>
            </a:r>
            <a:r>
              <a:rPr lang="en-US" sz="1400" b="1" dirty="0">
                <a:solidFill>
                  <a:schemeClr val="tx1"/>
                </a:solidFill>
                <a:effectLst>
                  <a:outerShdw blurRad="38100" dist="19050" dir="2700000" algn="tl" rotWithShape="0">
                    <a:schemeClr val="dk1">
                      <a:alpha val="40000"/>
                    </a:schemeClr>
                  </a:outerShdw>
                </a:effectLst>
                <a:sym typeface="+mn-ea"/>
              </a:rPr>
              <a:t> </a:t>
            </a:r>
            <a:r>
              <a:rPr lang="en-US" sz="1400" b="1" dirty="0" err="1">
                <a:solidFill>
                  <a:schemeClr val="tx1"/>
                </a:solidFill>
                <a:effectLst>
                  <a:outerShdw blurRad="38100" dist="19050" dir="2700000" algn="tl" rotWithShape="0">
                    <a:schemeClr val="dk1">
                      <a:alpha val="40000"/>
                    </a:schemeClr>
                  </a:outerShdw>
                </a:effectLst>
                <a:sym typeface="+mn-ea"/>
              </a:rPr>
              <a:t>actul</a:t>
            </a:r>
            <a:r>
              <a:rPr lang="en-US" sz="1400" b="1" dirty="0">
                <a:solidFill>
                  <a:schemeClr val="tx1"/>
                </a:solidFill>
                <a:effectLst>
                  <a:outerShdw blurRad="38100" dist="19050" dir="2700000" algn="tl" rotWithShape="0">
                    <a:schemeClr val="dk1">
                      <a:alpha val="40000"/>
                    </a:schemeClr>
                  </a:outerShdw>
                </a:effectLst>
                <a:sym typeface="+mn-ea"/>
              </a:rPr>
              <a:t> de </a:t>
            </a:r>
            <a:r>
              <a:rPr lang="en-US" sz="1400" b="1" dirty="0" err="1">
                <a:solidFill>
                  <a:schemeClr val="tx1"/>
                </a:solidFill>
                <a:effectLst>
                  <a:outerShdw blurRad="38100" dist="19050" dir="2700000" algn="tl" rotWithShape="0">
                    <a:schemeClr val="dk1">
                      <a:alpha val="40000"/>
                    </a:schemeClr>
                  </a:outerShdw>
                </a:effectLst>
                <a:sym typeface="+mn-ea"/>
              </a:rPr>
              <a:t>instruire</a:t>
            </a:r>
            <a:r>
              <a:rPr lang="en-US" sz="1400" b="1" dirty="0">
                <a:solidFill>
                  <a:schemeClr val="tx1"/>
                </a:solidFill>
                <a:effectLst>
                  <a:outerShdw blurRad="38100" dist="19050" dir="2700000" algn="tl" rotWithShape="0">
                    <a:schemeClr val="dk1">
                      <a:alpha val="40000"/>
                    </a:schemeClr>
                  </a:outerShdw>
                </a:effectLst>
                <a:sym typeface="+mn-ea"/>
              </a:rPr>
              <a:t> de </a:t>
            </a:r>
            <a:r>
              <a:rPr lang="en-US" sz="1400" b="1" dirty="0" err="1">
                <a:solidFill>
                  <a:schemeClr val="tx1"/>
                </a:solidFill>
                <a:effectLst>
                  <a:outerShdw blurRad="38100" dist="19050" dir="2700000" algn="tl" rotWithShape="0">
                    <a:schemeClr val="dk1">
                      <a:alpha val="40000"/>
                    </a:schemeClr>
                  </a:outerShdw>
                </a:effectLst>
                <a:sym typeface="+mn-ea"/>
              </a:rPr>
              <a:t>cele</a:t>
            </a:r>
            <a:r>
              <a:rPr lang="en-US" sz="1400" b="1" dirty="0">
                <a:solidFill>
                  <a:schemeClr val="tx1"/>
                </a:solidFill>
                <a:effectLst>
                  <a:outerShdw blurRad="38100" dist="19050" dir="2700000" algn="tl" rotWithShape="0">
                    <a:schemeClr val="dk1">
                      <a:alpha val="40000"/>
                    </a:schemeClr>
                  </a:outerShdw>
                </a:effectLst>
                <a:sym typeface="+mn-ea"/>
              </a:rPr>
              <a:t> </a:t>
            </a:r>
            <a:r>
              <a:rPr lang="en-US" sz="1400" b="1" dirty="0" err="1">
                <a:solidFill>
                  <a:schemeClr val="tx1"/>
                </a:solidFill>
                <a:effectLst>
                  <a:outerShdw blurRad="38100" dist="19050" dir="2700000" algn="tl" rotWithShape="0">
                    <a:schemeClr val="dk1">
                      <a:alpha val="40000"/>
                    </a:schemeClr>
                  </a:outerShdw>
                </a:effectLst>
                <a:sym typeface="+mn-ea"/>
              </a:rPr>
              <a:t>exercitate</a:t>
            </a:r>
            <a:r>
              <a:rPr lang="en-US" sz="1400" b="1" dirty="0">
                <a:solidFill>
                  <a:schemeClr val="tx1"/>
                </a:solidFill>
                <a:effectLst>
                  <a:outerShdw blurRad="38100" dist="19050" dir="2700000" algn="tl" rotWithShape="0">
                    <a:schemeClr val="dk1">
                      <a:alpha val="40000"/>
                    </a:schemeClr>
                  </a:outerShdw>
                </a:effectLst>
                <a:sym typeface="+mn-ea"/>
              </a:rPr>
              <a:t> de </a:t>
            </a:r>
            <a:r>
              <a:rPr lang="en-US" sz="1400" b="1" dirty="0" err="1">
                <a:solidFill>
                  <a:schemeClr val="tx1"/>
                </a:solidFill>
                <a:effectLst>
                  <a:outerShdw blurRad="38100" dist="19050" dir="2700000" algn="tl" rotWithShape="0">
                    <a:schemeClr val="dk1">
                      <a:alpha val="40000"/>
                    </a:schemeClr>
                  </a:outerShdw>
                </a:effectLst>
                <a:sym typeface="+mn-ea"/>
              </a:rPr>
              <a:t>alti</a:t>
            </a:r>
            <a:r>
              <a:rPr lang="en-US" sz="1400" b="1" dirty="0">
                <a:solidFill>
                  <a:schemeClr val="tx1"/>
                </a:solidFill>
                <a:effectLst>
                  <a:outerShdw blurRad="38100" dist="19050" dir="2700000" algn="tl" rotWithShape="0">
                    <a:schemeClr val="dk1">
                      <a:alpha val="40000"/>
                    </a:schemeClr>
                  </a:outerShdw>
                </a:effectLst>
                <a:sym typeface="+mn-ea"/>
              </a:rPr>
              <a:t> </a:t>
            </a:r>
            <a:r>
              <a:rPr lang="en-US" sz="1400" b="1" dirty="0" err="1">
                <a:solidFill>
                  <a:schemeClr val="tx1"/>
                </a:solidFill>
                <a:effectLst>
                  <a:outerShdw blurRad="38100" dist="19050" dir="2700000" algn="tl" rotWithShape="0">
                    <a:schemeClr val="dk1">
                      <a:alpha val="40000"/>
                    </a:schemeClr>
                  </a:outerShdw>
                </a:effectLst>
                <a:sym typeface="+mn-ea"/>
              </a:rPr>
              <a:t>factori</a:t>
            </a:r>
            <a:r>
              <a:rPr lang="en-US" sz="1400" b="1" dirty="0">
                <a:solidFill>
                  <a:schemeClr val="tx1"/>
                </a:solidFill>
                <a:effectLst>
                  <a:outerShdw blurRad="38100" dist="19050" dir="2700000" algn="tl" rotWithShape="0">
                    <a:schemeClr val="dk1">
                      <a:alpha val="40000"/>
                    </a:schemeClr>
                  </a:outerShdw>
                </a:effectLst>
                <a:sym typeface="+mn-ea"/>
              </a:rPr>
              <a:t> (</a:t>
            </a:r>
            <a:r>
              <a:rPr lang="en-US" sz="1400" b="1" dirty="0" err="1">
                <a:solidFill>
                  <a:schemeClr val="tx1"/>
                </a:solidFill>
                <a:effectLst>
                  <a:outerShdw blurRad="38100" dist="19050" dir="2700000" algn="tl" rotWithShape="0">
                    <a:schemeClr val="dk1">
                      <a:alpha val="40000"/>
                    </a:schemeClr>
                  </a:outerShdw>
                </a:effectLst>
                <a:sym typeface="+mn-ea"/>
              </a:rPr>
              <a:t>societate</a:t>
            </a:r>
            <a:r>
              <a:rPr lang="en-US" sz="1400" b="1" dirty="0">
                <a:solidFill>
                  <a:schemeClr val="tx1"/>
                </a:solidFill>
                <a:effectLst>
                  <a:outerShdw blurRad="38100" dist="19050" dir="2700000" algn="tl" rotWithShape="0">
                    <a:schemeClr val="dk1">
                      <a:alpha val="40000"/>
                    </a:schemeClr>
                  </a:outerShdw>
                </a:effectLst>
                <a:sym typeface="+mn-ea"/>
              </a:rPr>
              <a:t>, </a:t>
            </a:r>
            <a:r>
              <a:rPr lang="en-US" sz="1400" b="1" dirty="0" err="1">
                <a:solidFill>
                  <a:schemeClr val="tx1"/>
                </a:solidFill>
                <a:effectLst>
                  <a:outerShdw blurRad="38100" dist="19050" dir="2700000" algn="tl" rotWithShape="0">
                    <a:schemeClr val="dk1">
                      <a:alpha val="40000"/>
                    </a:schemeClr>
                  </a:outerShdw>
                </a:effectLst>
                <a:sym typeface="+mn-ea"/>
              </a:rPr>
              <a:t>mediu</a:t>
            </a:r>
            <a:r>
              <a:rPr lang="en-US" sz="1400" b="1" dirty="0">
                <a:solidFill>
                  <a:schemeClr val="tx1"/>
                </a:solidFill>
                <a:effectLst>
                  <a:outerShdw blurRad="38100" dist="19050" dir="2700000" algn="tl" rotWithShape="0">
                    <a:schemeClr val="dk1">
                      <a:alpha val="40000"/>
                    </a:schemeClr>
                  </a:outerShdw>
                </a:effectLst>
                <a:sym typeface="+mn-ea"/>
              </a:rPr>
              <a:t> etc</a:t>
            </a:r>
            <a:r>
              <a:rPr lang="en-US" sz="1400" b="1" dirty="0" smtClean="0">
                <a:solidFill>
                  <a:schemeClr val="tx1"/>
                </a:solidFill>
                <a:effectLst>
                  <a:outerShdw blurRad="38100" dist="19050" dir="2700000" algn="tl" rotWithShape="0">
                    <a:schemeClr val="dk1">
                      <a:alpha val="40000"/>
                    </a:schemeClr>
                  </a:outerShdw>
                </a:effectLst>
                <a:sym typeface="+mn-ea"/>
              </a:rPr>
              <a:t>.);</a:t>
            </a:r>
          </a:p>
          <a:p>
            <a:pPr marL="285750" indent="-285750">
              <a:buFont typeface="Arial" panose="020B0604020202020204" pitchFamily="34" charset="0"/>
              <a:buChar char="•"/>
            </a:pPr>
            <a:r>
              <a:rPr lang="en-US" sz="1400" b="1" dirty="0" smtClean="0">
                <a:solidFill>
                  <a:schemeClr val="tx1"/>
                </a:solidFill>
                <a:effectLst>
                  <a:outerShdw blurRad="38100" dist="19050" dir="2700000" algn="tl" rotWithShape="0">
                    <a:schemeClr val="dk1">
                      <a:alpha val="40000"/>
                    </a:schemeClr>
                  </a:outerShdw>
                </a:effectLst>
                <a:sym typeface="+mn-ea"/>
              </a:rPr>
              <a:t> </a:t>
            </a:r>
            <a:r>
              <a:rPr lang="en-US" sz="1400" b="1" dirty="0" err="1">
                <a:solidFill>
                  <a:schemeClr val="tx1"/>
                </a:solidFill>
                <a:effectLst>
                  <a:outerShdw blurRad="38100" dist="19050" dir="2700000" algn="tl" rotWithShape="0">
                    <a:schemeClr val="dk1">
                      <a:alpha val="40000"/>
                    </a:schemeClr>
                  </a:outerShdw>
                </a:effectLst>
                <a:sym typeface="+mn-ea"/>
              </a:rPr>
              <a:t>oricum</a:t>
            </a:r>
            <a:r>
              <a:rPr lang="en-US" sz="1400" b="1" dirty="0">
                <a:solidFill>
                  <a:schemeClr val="tx1"/>
                </a:solidFill>
                <a:effectLst>
                  <a:outerShdw blurRad="38100" dist="19050" dir="2700000" algn="tl" rotWithShape="0">
                    <a:schemeClr val="dk1">
                      <a:alpha val="40000"/>
                    </a:schemeClr>
                  </a:outerShdw>
                </a:effectLst>
                <a:sym typeface="+mn-ea"/>
              </a:rPr>
              <a:t>, </a:t>
            </a:r>
            <a:r>
              <a:rPr lang="en-US" sz="1400" b="1" dirty="0" err="1">
                <a:solidFill>
                  <a:schemeClr val="tx1"/>
                </a:solidFill>
                <a:effectLst>
                  <a:outerShdw blurRad="38100" dist="19050" dir="2700000" algn="tl" rotWithShape="0">
                    <a:schemeClr val="dk1">
                      <a:alpha val="40000"/>
                    </a:schemeClr>
                  </a:outerShdw>
                </a:effectLst>
                <a:sym typeface="+mn-ea"/>
              </a:rPr>
              <a:t>efectele</a:t>
            </a:r>
            <a:r>
              <a:rPr lang="en-US" sz="1400" b="1" dirty="0">
                <a:solidFill>
                  <a:schemeClr val="tx1"/>
                </a:solidFill>
                <a:effectLst>
                  <a:outerShdw blurRad="38100" dist="19050" dir="2700000" algn="tl" rotWithShape="0">
                    <a:schemeClr val="dk1">
                      <a:alpha val="40000"/>
                    </a:schemeClr>
                  </a:outerShdw>
                </a:effectLst>
                <a:sym typeface="+mn-ea"/>
              </a:rPr>
              <a:t> </a:t>
            </a:r>
            <a:r>
              <a:rPr lang="en-US" sz="1400" b="1" dirty="0" err="1">
                <a:solidFill>
                  <a:schemeClr val="tx1"/>
                </a:solidFill>
                <a:effectLst>
                  <a:outerShdw blurRad="38100" dist="19050" dir="2700000" algn="tl" rotWithShape="0">
                    <a:schemeClr val="dk1">
                      <a:alpha val="40000"/>
                    </a:schemeClr>
                  </a:outerShdw>
                </a:effectLst>
                <a:sym typeface="+mn-ea"/>
              </a:rPr>
              <a:t>calitative</a:t>
            </a:r>
            <a:r>
              <a:rPr lang="en-US" sz="1400" b="1" dirty="0">
                <a:solidFill>
                  <a:schemeClr val="tx1"/>
                </a:solidFill>
                <a:effectLst>
                  <a:outerShdw blurRad="38100" dist="19050" dir="2700000" algn="tl" rotWithShape="0">
                    <a:schemeClr val="dk1">
                      <a:alpha val="40000"/>
                    </a:schemeClr>
                  </a:outerShdw>
                </a:effectLst>
                <a:sym typeface="+mn-ea"/>
              </a:rPr>
              <a:t> ale </a:t>
            </a:r>
            <a:r>
              <a:rPr lang="en-US" sz="1400" b="1" dirty="0" err="1">
                <a:solidFill>
                  <a:schemeClr val="tx1"/>
                </a:solidFill>
                <a:effectLst>
                  <a:outerShdw blurRad="38100" dist="19050" dir="2700000" algn="tl" rotWithShape="0">
                    <a:schemeClr val="dk1">
                      <a:alpha val="40000"/>
                    </a:schemeClr>
                  </a:outerShdw>
                </a:effectLst>
                <a:sym typeface="+mn-ea"/>
              </a:rPr>
              <a:t>activitatii</a:t>
            </a:r>
            <a:r>
              <a:rPr lang="en-US" sz="1400" b="1" dirty="0">
                <a:solidFill>
                  <a:schemeClr val="tx1"/>
                </a:solidFill>
                <a:effectLst>
                  <a:outerShdw blurRad="38100" dist="19050" dir="2700000" algn="tl" rotWithShape="0">
                    <a:schemeClr val="dk1">
                      <a:alpha val="40000"/>
                    </a:schemeClr>
                  </a:outerShdw>
                </a:effectLst>
                <a:sym typeface="+mn-ea"/>
              </a:rPr>
              <a:t> de </a:t>
            </a:r>
            <a:r>
              <a:rPr lang="en-US" sz="1400" b="1" dirty="0" err="1">
                <a:solidFill>
                  <a:schemeClr val="tx1"/>
                </a:solidFill>
                <a:effectLst>
                  <a:outerShdw blurRad="38100" dist="19050" dir="2700000" algn="tl" rotWithShape="0">
                    <a:schemeClr val="dk1">
                      <a:alpha val="40000"/>
                    </a:schemeClr>
                  </a:outerShdw>
                </a:effectLst>
                <a:sym typeface="+mn-ea"/>
              </a:rPr>
              <a:t>instruire</a:t>
            </a:r>
            <a:r>
              <a:rPr lang="en-US" sz="1400" b="1" dirty="0">
                <a:solidFill>
                  <a:schemeClr val="tx1"/>
                </a:solidFill>
                <a:effectLst>
                  <a:outerShdw blurRad="38100" dist="19050" dir="2700000" algn="tl" rotWithShape="0">
                    <a:schemeClr val="dk1">
                      <a:alpha val="40000"/>
                    </a:schemeClr>
                  </a:outerShdw>
                </a:effectLst>
                <a:sym typeface="+mn-ea"/>
              </a:rPr>
              <a:t> se </a:t>
            </a:r>
            <a:r>
              <a:rPr lang="en-US" sz="1400" b="1" dirty="0" err="1">
                <a:solidFill>
                  <a:schemeClr val="tx1"/>
                </a:solidFill>
                <a:effectLst>
                  <a:outerShdw blurRad="38100" dist="19050" dir="2700000" algn="tl" rotWithShape="0">
                    <a:schemeClr val="dk1">
                      <a:alpha val="40000"/>
                    </a:schemeClr>
                  </a:outerShdw>
                </a:effectLst>
                <a:sym typeface="+mn-ea"/>
              </a:rPr>
              <a:t>materializeaza</a:t>
            </a:r>
            <a:r>
              <a:rPr lang="en-US" sz="1400" b="1" dirty="0">
                <a:solidFill>
                  <a:schemeClr val="tx1"/>
                </a:solidFill>
                <a:effectLst>
                  <a:outerShdw blurRad="38100" dist="19050" dir="2700000" algn="tl" rotWithShape="0">
                    <a:schemeClr val="dk1">
                      <a:alpha val="40000"/>
                    </a:schemeClr>
                  </a:outerShdw>
                </a:effectLst>
                <a:sym typeface="+mn-ea"/>
              </a:rPr>
              <a:t> in </a:t>
            </a:r>
            <a:r>
              <a:rPr lang="en-US" sz="1400" b="1" dirty="0" err="1">
                <a:solidFill>
                  <a:schemeClr val="tx1"/>
                </a:solidFill>
                <a:effectLst>
                  <a:outerShdw blurRad="38100" dist="19050" dir="2700000" algn="tl" rotWithShape="0">
                    <a:schemeClr val="dk1">
                      <a:alpha val="40000"/>
                    </a:schemeClr>
                  </a:outerShdw>
                </a:effectLst>
                <a:sym typeface="+mn-ea"/>
              </a:rPr>
              <a:t>viata</a:t>
            </a:r>
            <a:r>
              <a:rPr lang="en-US" sz="1400" b="1" dirty="0">
                <a:solidFill>
                  <a:schemeClr val="tx1"/>
                </a:solidFill>
                <a:effectLst>
                  <a:outerShdw blurRad="38100" dist="19050" dir="2700000" algn="tl" rotWithShape="0">
                    <a:schemeClr val="dk1">
                      <a:alpha val="40000"/>
                    </a:schemeClr>
                  </a:outerShdw>
                </a:effectLst>
                <a:sym typeface="+mn-ea"/>
              </a:rPr>
              <a:t> - in </a:t>
            </a:r>
            <a:r>
              <a:rPr lang="en-US" sz="1400" b="1" dirty="0" err="1">
                <a:solidFill>
                  <a:schemeClr val="tx1"/>
                </a:solidFill>
                <a:effectLst>
                  <a:outerShdw blurRad="38100" dist="19050" dir="2700000" algn="tl" rotWithShape="0">
                    <a:schemeClr val="dk1">
                      <a:alpha val="40000"/>
                    </a:schemeClr>
                  </a:outerShdw>
                </a:effectLst>
                <a:sym typeface="+mn-ea"/>
              </a:rPr>
              <a:t>practica</a:t>
            </a:r>
            <a:r>
              <a:rPr lang="en-US" sz="1400" b="1" dirty="0">
                <a:solidFill>
                  <a:schemeClr val="tx1"/>
                </a:solidFill>
                <a:effectLst>
                  <a:outerShdw blurRad="38100" dist="19050" dir="2700000" algn="tl" rotWithShape="0">
                    <a:schemeClr val="dk1">
                      <a:alpha val="40000"/>
                    </a:schemeClr>
                  </a:outerShdw>
                </a:effectLst>
                <a:sym typeface="+mn-ea"/>
              </a:rPr>
              <a:t>, </a:t>
            </a:r>
            <a:r>
              <a:rPr lang="en-US" sz="1400" b="1" dirty="0" err="1">
                <a:solidFill>
                  <a:schemeClr val="tx1"/>
                </a:solidFill>
                <a:effectLst>
                  <a:outerShdw blurRad="38100" dist="19050" dir="2700000" algn="tl" rotWithShape="0">
                    <a:schemeClr val="dk1">
                      <a:alpha val="40000"/>
                    </a:schemeClr>
                  </a:outerShdw>
                </a:effectLst>
                <a:sym typeface="+mn-ea"/>
              </a:rPr>
              <a:t>deci</a:t>
            </a:r>
            <a:r>
              <a:rPr lang="en-US" sz="1400" b="1" dirty="0">
                <a:solidFill>
                  <a:schemeClr val="tx1"/>
                </a:solidFill>
                <a:effectLst>
                  <a:outerShdw blurRad="38100" dist="19050" dir="2700000" algn="tl" rotWithShape="0">
                    <a:schemeClr val="dk1">
                      <a:alpha val="40000"/>
                    </a:schemeClr>
                  </a:outerShdw>
                </a:effectLst>
                <a:sym typeface="+mn-ea"/>
              </a:rPr>
              <a:t> </a:t>
            </a:r>
            <a:r>
              <a:rPr lang="en-US" sz="1400" b="1" dirty="0" err="1" smtClean="0">
                <a:solidFill>
                  <a:schemeClr val="tx1"/>
                </a:solidFill>
                <a:effectLst>
                  <a:outerShdw blurRad="38100" dist="19050" dir="2700000" algn="tl" rotWithShape="0">
                    <a:schemeClr val="dk1">
                      <a:alpha val="40000"/>
                    </a:schemeClr>
                  </a:outerShdw>
                </a:effectLst>
                <a:sym typeface="+mn-ea"/>
              </a:rPr>
              <a:t>si</a:t>
            </a:r>
            <a:r>
              <a:rPr lang="en-US" sz="1400" b="1" dirty="0" smtClean="0">
                <a:solidFill>
                  <a:schemeClr val="tx1"/>
                </a:solidFill>
                <a:effectLst>
                  <a:outerShdw blurRad="38100" dist="19050" dir="2700000" algn="tl" rotWithShape="0">
                    <a:schemeClr val="dk1">
                      <a:alpha val="40000"/>
                    </a:schemeClr>
                  </a:outerShdw>
                </a:effectLst>
                <a:sym typeface="+mn-ea"/>
              </a:rPr>
              <a:t> in </a:t>
            </a:r>
            <a:r>
              <a:rPr lang="en-US" sz="1400" b="1" dirty="0" err="1">
                <a:solidFill>
                  <a:schemeClr val="tx1"/>
                </a:solidFill>
                <a:effectLst>
                  <a:outerShdw blurRad="38100" dist="19050" dir="2700000" algn="tl" rotWithShape="0">
                    <a:schemeClr val="dk1">
                      <a:alpha val="40000"/>
                    </a:schemeClr>
                  </a:outerShdw>
                </a:effectLst>
                <a:sym typeface="+mn-ea"/>
              </a:rPr>
              <a:t>afara</a:t>
            </a:r>
            <a:r>
              <a:rPr lang="en-US" sz="1400" b="1" dirty="0">
                <a:solidFill>
                  <a:schemeClr val="tx1"/>
                </a:solidFill>
                <a:effectLst>
                  <a:outerShdw blurRad="38100" dist="19050" dir="2700000" algn="tl" rotWithShape="0">
                    <a:schemeClr val="dk1">
                      <a:alpha val="40000"/>
                    </a:schemeClr>
                  </a:outerShdw>
                </a:effectLst>
                <a:sym typeface="+mn-ea"/>
              </a:rPr>
              <a:t> </a:t>
            </a:r>
            <a:r>
              <a:rPr lang="en-US" sz="1400" b="1" dirty="0" err="1">
                <a:solidFill>
                  <a:schemeClr val="tx1"/>
                </a:solidFill>
                <a:effectLst>
                  <a:outerShdw blurRad="38100" dist="19050" dir="2700000" algn="tl" rotWithShape="0">
                    <a:schemeClr val="dk1">
                      <a:alpha val="40000"/>
                    </a:schemeClr>
                  </a:outerShdw>
                </a:effectLst>
                <a:sym typeface="+mn-ea"/>
              </a:rPr>
              <a:t>institutiei</a:t>
            </a:r>
            <a:r>
              <a:rPr lang="en-US" sz="1400" b="1" dirty="0">
                <a:solidFill>
                  <a:schemeClr val="tx1"/>
                </a:solidFill>
                <a:effectLst>
                  <a:outerShdw blurRad="38100" dist="19050" dir="2700000" algn="tl" rotWithShape="0">
                    <a:schemeClr val="dk1">
                      <a:alpha val="40000"/>
                    </a:schemeClr>
                  </a:outerShdw>
                </a:effectLst>
                <a:sym typeface="+mn-ea"/>
              </a:rPr>
              <a:t> care a </a:t>
            </a:r>
            <a:r>
              <a:rPr lang="en-US" sz="1400" b="1" dirty="0" err="1">
                <a:solidFill>
                  <a:schemeClr val="tx1"/>
                </a:solidFill>
                <a:effectLst>
                  <a:outerShdw blurRad="38100" dist="19050" dir="2700000" algn="tl" rotWithShape="0">
                    <a:schemeClr val="dk1">
                      <a:alpha val="40000"/>
                    </a:schemeClr>
                  </a:outerShdw>
                </a:effectLst>
                <a:sym typeface="+mn-ea"/>
              </a:rPr>
              <a:t>realizat</a:t>
            </a:r>
            <a:r>
              <a:rPr lang="en-US" sz="1400" b="1" dirty="0">
                <a:solidFill>
                  <a:schemeClr val="tx1"/>
                </a:solidFill>
                <a:effectLst>
                  <a:outerShdw blurRad="38100" dist="19050" dir="2700000" algn="tl" rotWithShape="0">
                    <a:schemeClr val="dk1">
                      <a:alpha val="40000"/>
                    </a:schemeClr>
                  </a:outerShdw>
                </a:effectLst>
                <a:sym typeface="+mn-ea"/>
              </a:rPr>
              <a:t> </a:t>
            </a:r>
            <a:r>
              <a:rPr lang="en-US" sz="1400" b="1" dirty="0" err="1">
                <a:solidFill>
                  <a:schemeClr val="tx1"/>
                </a:solidFill>
                <a:effectLst>
                  <a:outerShdw blurRad="38100" dist="19050" dir="2700000" algn="tl" rotWithShape="0">
                    <a:schemeClr val="dk1">
                      <a:alpha val="40000"/>
                    </a:schemeClr>
                  </a:outerShdw>
                </a:effectLst>
                <a:sym typeface="+mn-ea"/>
              </a:rPr>
              <a:t>instruirea</a:t>
            </a:r>
            <a:r>
              <a:rPr lang="en-US" sz="1400" b="1" dirty="0">
                <a:solidFill>
                  <a:schemeClr val="tx1"/>
                </a:solidFill>
                <a:effectLst>
                  <a:outerShdw blurRad="38100" dist="19050" dir="2700000" algn="tl" rotWithShape="0">
                    <a:schemeClr val="dk1">
                      <a:alpha val="40000"/>
                    </a:schemeClr>
                  </a:outerShdw>
                </a:effectLst>
                <a:sym typeface="+mn-ea"/>
              </a:rPr>
              <a:t>.</a:t>
            </a:r>
            <a:endParaRPr lang="en-US" sz="1400" b="1" i="1" dirty="0" smtClean="0">
              <a:solidFill>
                <a:schemeClr val="tx1"/>
              </a:solidFill>
              <a:effectLst>
                <a:outerShdw blurRad="38100" dist="19050" dir="2700000" algn="tl" rotWithShape="0">
                  <a:schemeClr val="dk1">
                    <a:alpha val="40000"/>
                  </a:schemeClr>
                </a:outerShdw>
              </a:effectLst>
              <a:ea typeface="Times New Roman" panose="02020603050405020304" pitchFamily="18" charset="0"/>
              <a:cs typeface="Calibri" panose="020F0502020204030204" charset="0"/>
              <a:sym typeface="+mn-ea"/>
            </a:endParaRPr>
          </a:p>
          <a:p>
            <a:pPr lvl="1">
              <a:lnSpc>
                <a:spcPct val="100000"/>
              </a:lnSpc>
              <a:spcBef>
                <a:spcPts val="0"/>
              </a:spcBef>
              <a:spcAft>
                <a:spcPts val="0"/>
              </a:spcAft>
            </a:pPr>
            <a:endParaRPr lang="en-GB" sz="1400" b="1" i="1" dirty="0" smtClean="0">
              <a:solidFill>
                <a:schemeClr val="tx1"/>
              </a:solidFill>
              <a:effectLst>
                <a:outerShdw blurRad="38100" dist="19050" dir="2700000" algn="tl" rotWithShape="0">
                  <a:schemeClr val="dk1">
                    <a:alpha val="40000"/>
                  </a:schemeClr>
                </a:outerShdw>
              </a:effectLst>
              <a:ea typeface="Times New Roman" panose="02020603050405020304" pitchFamily="18" charset="0"/>
              <a:cs typeface="Calibri" panose="020F0502020204030204" charset="0"/>
              <a:sym typeface="+mn-ea"/>
            </a:endParaRPr>
          </a:p>
          <a:p>
            <a:pPr lvl="0" algn="l">
              <a:buFont typeface="Arial" panose="020B0604020202020204" pitchFamily="34" charset="0"/>
              <a:tabLst>
                <a:tab pos="2190750" algn="l"/>
              </a:tabLst>
            </a:pPr>
            <a:endParaRPr lang="en-US" dirty="0"/>
          </a:p>
        </p:txBody>
      </p:sp>
    </p:spTree>
    <p:extLst>
      <p:ext uri="{BB962C8B-B14F-4D97-AF65-F5344CB8AC3E}">
        <p14:creationId xmlns:p14="http://schemas.microsoft.com/office/powerpoint/2010/main" val="1175398467"/>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3"/>
          </p:nvPr>
        </p:nvSpPr>
        <p:spPr>
          <a:xfrm>
            <a:off x="466090" y="6231890"/>
            <a:ext cx="8406765" cy="383540"/>
          </a:xfrm>
        </p:spPr>
        <p:txBody>
          <a:bodyPr wrap="square"/>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4"/>
          </p:nvPr>
        </p:nvSpPr>
        <p:spPr>
          <a:noFill/>
        </p:spPr>
        <p:txBody>
          <a:bodyPr/>
          <a:lstStyle/>
          <a:p>
            <a:endParaRPr lang="de-DE" dirty="0">
              <a:cs typeface="Arial" panose="020B0604020202020204" pitchFamily="34"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7" name="TextBox 6"/>
          <p:cNvSpPr txBox="1"/>
          <p:nvPr/>
        </p:nvSpPr>
        <p:spPr>
          <a:xfrm>
            <a:off x="226060" y="1260475"/>
            <a:ext cx="8646160" cy="1076325"/>
          </a:xfrm>
          <a:prstGeom prst="rect">
            <a:avLst/>
          </a:prstGeom>
          <a:noFill/>
          <a:effectLst>
            <a:reflection blurRad="6350" endPos="0" dist="101600" dir="5400000" sy="-100000" algn="bl" rotWithShape="0"/>
          </a:effectLst>
        </p:spPr>
        <p:txBody>
          <a:bodyPr wrap="square" rtlCol="0">
            <a:spAutoFit/>
          </a:bodyPr>
          <a:lstStyle/>
          <a:p>
            <a:r>
              <a:rPr lang="ro-RO" sz="3200" i="1" dirty="0" smtClean="0">
                <a:solidFill>
                  <a:srgbClr val="000000">
                    <a:lumMod val="50000"/>
                    <a:lumOff val="50000"/>
                  </a:srgbClr>
                </a:solidFill>
                <a:latin typeface="Arial" panose="020B0604020202020204" pitchFamily="34" charset="0"/>
                <a:cs typeface="Arial" panose="020B0604020202020204" pitchFamily="34" charset="0"/>
              </a:rPr>
              <a:t>2.</a:t>
            </a:r>
            <a:r>
              <a:rPr lang="ro-RO" sz="3200" i="1" dirty="0">
                <a:solidFill>
                  <a:srgbClr val="000000">
                    <a:lumMod val="50000"/>
                    <a:lumOff val="50000"/>
                  </a:srgbClr>
                </a:solidFill>
                <a:latin typeface="Arial" panose="020B0604020202020204" pitchFamily="34" charset="0"/>
                <a:cs typeface="Arial" panose="020B0604020202020204" pitchFamily="34" charset="0"/>
              </a:rPr>
              <a:t>5</a:t>
            </a:r>
            <a:r>
              <a:rPr lang="ro-RO" sz="3200" i="1" dirty="0" smtClean="0">
                <a:solidFill>
                  <a:srgbClr val="000000">
                    <a:lumMod val="50000"/>
                    <a:lumOff val="50000"/>
                  </a:srgbClr>
                </a:solidFill>
                <a:latin typeface="Arial" panose="020B0604020202020204" pitchFamily="34" charset="0"/>
                <a:cs typeface="Arial" panose="020B0604020202020204" pitchFamily="34" charset="0"/>
              </a:rPr>
              <a:t>. </a:t>
            </a:r>
            <a:r>
              <a:rPr lang="ro-RO" sz="3200" i="1" dirty="0" smtClean="0">
                <a:solidFill>
                  <a:srgbClr val="000000">
                    <a:lumMod val="50000"/>
                    <a:lumOff val="50000"/>
                  </a:srgbClr>
                </a:solidFill>
                <a:latin typeface="Arial" panose="020B0604020202020204" pitchFamily="34" charset="0"/>
                <a:cs typeface="Arial" panose="020B0604020202020204" pitchFamily="34" charset="0"/>
                <a:sym typeface="+mn-ea"/>
              </a:rPr>
              <a:t>Planul Anual de Formare Profesională</a:t>
            </a:r>
            <a:endParaRPr lang="ro-RO" sz="3200" i="1" dirty="0" smtClean="0">
              <a:solidFill>
                <a:srgbClr val="2C87C8"/>
              </a:solidFill>
              <a:latin typeface="Arial" panose="020B0604020202020204" pitchFamily="34" charset="0"/>
              <a:cs typeface="Arial" panose="020B0604020202020204" pitchFamily="34" charset="0"/>
            </a:endParaRPr>
          </a:p>
          <a:p>
            <a:endParaRPr lang="ro-RO" sz="3200" i="1" dirty="0" smtClean="0">
              <a:solidFill>
                <a:srgbClr val="2C87C8"/>
              </a:solidFill>
              <a:latin typeface="Arial" panose="020B0604020202020204" pitchFamily="34" charset="0"/>
              <a:cs typeface="Arial" panose="020B0604020202020204" pitchFamily="34" charset="0"/>
            </a:endParaRPr>
          </a:p>
        </p:txBody>
      </p:sp>
      <p:sp>
        <p:nvSpPr>
          <p:cNvPr id="4" name="Title 1"/>
          <p:cNvSpPr>
            <a:spLocks noGrp="1"/>
          </p:cNvSpPr>
          <p:nvPr/>
        </p:nvSpPr>
        <p:spPr>
          <a:xfrm>
            <a:off x="226060" y="2150745"/>
            <a:ext cx="8554085" cy="4972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i="1" dirty="0" err="1">
                <a:solidFill>
                  <a:srgbClr val="000000"/>
                </a:solidFill>
                <a:sym typeface="+mn-ea"/>
              </a:rPr>
              <a:t>Metode</a:t>
            </a:r>
            <a:r>
              <a:rPr lang="en-US" sz="2000" i="1" dirty="0">
                <a:solidFill>
                  <a:srgbClr val="000000"/>
                </a:solidFill>
                <a:sym typeface="+mn-ea"/>
              </a:rPr>
              <a:t> de </a:t>
            </a:r>
            <a:r>
              <a:rPr lang="en-US" sz="2000" i="1" dirty="0" err="1">
                <a:solidFill>
                  <a:srgbClr val="000000"/>
                </a:solidFill>
                <a:sym typeface="+mn-ea"/>
              </a:rPr>
              <a:t>evaluare</a:t>
            </a:r>
            <a:r>
              <a:rPr lang="en-US" sz="2000" i="1" dirty="0">
                <a:solidFill>
                  <a:srgbClr val="000000"/>
                </a:solidFill>
                <a:sym typeface="+mn-ea"/>
              </a:rPr>
              <a:t> </a:t>
            </a:r>
            <a:r>
              <a:rPr lang="en-US" sz="2000" i="1" dirty="0" err="1">
                <a:solidFill>
                  <a:srgbClr val="000000"/>
                </a:solidFill>
                <a:sym typeface="+mn-ea"/>
              </a:rPr>
              <a:t>finala</a:t>
            </a:r>
            <a:r>
              <a:rPr lang="en-US" sz="2000" i="1" dirty="0">
                <a:solidFill>
                  <a:srgbClr val="000000"/>
                </a:solidFill>
                <a:sym typeface="+mn-ea"/>
              </a:rPr>
              <a:t> a </a:t>
            </a:r>
            <a:r>
              <a:rPr lang="en-US" sz="2000" i="1" dirty="0" err="1">
                <a:solidFill>
                  <a:srgbClr val="000000"/>
                </a:solidFill>
                <a:sym typeface="+mn-ea"/>
              </a:rPr>
              <a:t>cursantilor</a:t>
            </a:r>
            <a:endParaRPr lang="en-US" sz="2000" i="1" dirty="0" err="1" smtClean="0">
              <a:solidFill>
                <a:srgbClr val="000000"/>
              </a:solidFill>
              <a:sym typeface="+mn-ea"/>
            </a:endParaRPr>
          </a:p>
        </p:txBody>
      </p:sp>
      <p:grpSp>
        <p:nvGrpSpPr>
          <p:cNvPr id="6" name="Group 5"/>
          <p:cNvGrpSpPr/>
          <p:nvPr/>
        </p:nvGrpSpPr>
        <p:grpSpPr>
          <a:xfrm>
            <a:off x="342265" y="1844040"/>
            <a:ext cx="8060690" cy="87630"/>
            <a:chOff x="954194" y="783014"/>
            <a:chExt cx="6151685" cy="87766"/>
          </a:xfrm>
        </p:grpSpPr>
        <p:sp>
          <p:nvSpPr>
            <p:cNvPr id="8" name="Chevron 7"/>
            <p:cNvSpPr/>
            <p:nvPr/>
          </p:nvSpPr>
          <p:spPr>
            <a:xfrm>
              <a:off x="95419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9" name="Chevron 8"/>
            <p:cNvSpPr/>
            <p:nvPr/>
          </p:nvSpPr>
          <p:spPr>
            <a:xfrm>
              <a:off x="107018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0" name="Chevron 9"/>
            <p:cNvSpPr/>
            <p:nvPr/>
          </p:nvSpPr>
          <p:spPr>
            <a:xfrm>
              <a:off x="118618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1" name="Chevron 10"/>
            <p:cNvSpPr/>
            <p:nvPr/>
          </p:nvSpPr>
          <p:spPr>
            <a:xfrm>
              <a:off x="129643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 name="Chevron 4"/>
            <p:cNvSpPr/>
            <p:nvPr/>
          </p:nvSpPr>
          <p:spPr>
            <a:xfrm>
              <a:off x="141242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4" name="Chevron 13"/>
            <p:cNvSpPr/>
            <p:nvPr/>
          </p:nvSpPr>
          <p:spPr>
            <a:xfrm>
              <a:off x="152842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6" name="Chevron 15"/>
            <p:cNvSpPr/>
            <p:nvPr/>
          </p:nvSpPr>
          <p:spPr>
            <a:xfrm>
              <a:off x="164486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7" name="Chevron 16"/>
            <p:cNvSpPr/>
            <p:nvPr/>
          </p:nvSpPr>
          <p:spPr>
            <a:xfrm>
              <a:off x="176085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9" name="Chevron 18"/>
            <p:cNvSpPr/>
            <p:nvPr/>
          </p:nvSpPr>
          <p:spPr>
            <a:xfrm>
              <a:off x="187685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0" name="Chevron 19"/>
            <p:cNvSpPr/>
            <p:nvPr/>
          </p:nvSpPr>
          <p:spPr>
            <a:xfrm>
              <a:off x="198710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6" name="Chevron 25"/>
            <p:cNvSpPr/>
            <p:nvPr/>
          </p:nvSpPr>
          <p:spPr>
            <a:xfrm>
              <a:off x="210309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7" name="Chevron 26"/>
            <p:cNvSpPr/>
            <p:nvPr/>
          </p:nvSpPr>
          <p:spPr>
            <a:xfrm>
              <a:off x="221909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8" name="Chevron 27"/>
            <p:cNvSpPr/>
            <p:nvPr/>
          </p:nvSpPr>
          <p:spPr>
            <a:xfrm>
              <a:off x="232268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9" name="Chevron 28"/>
            <p:cNvSpPr/>
            <p:nvPr/>
          </p:nvSpPr>
          <p:spPr>
            <a:xfrm>
              <a:off x="243868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0" name="Chevron 29"/>
            <p:cNvSpPr/>
            <p:nvPr/>
          </p:nvSpPr>
          <p:spPr>
            <a:xfrm>
              <a:off x="255467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1" name="Chevron 30"/>
            <p:cNvSpPr/>
            <p:nvPr/>
          </p:nvSpPr>
          <p:spPr>
            <a:xfrm>
              <a:off x="266492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2" name="Chevron 31"/>
            <p:cNvSpPr/>
            <p:nvPr/>
          </p:nvSpPr>
          <p:spPr>
            <a:xfrm>
              <a:off x="278091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3" name="Chevron 32"/>
            <p:cNvSpPr/>
            <p:nvPr/>
          </p:nvSpPr>
          <p:spPr>
            <a:xfrm>
              <a:off x="289691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4" name="Chevron 33"/>
            <p:cNvSpPr/>
            <p:nvPr/>
          </p:nvSpPr>
          <p:spPr>
            <a:xfrm>
              <a:off x="301335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5" name="Chevron 34"/>
            <p:cNvSpPr/>
            <p:nvPr/>
          </p:nvSpPr>
          <p:spPr>
            <a:xfrm>
              <a:off x="312935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6" name="Chevron 35"/>
            <p:cNvSpPr/>
            <p:nvPr/>
          </p:nvSpPr>
          <p:spPr>
            <a:xfrm>
              <a:off x="324534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7" name="Chevron 36"/>
            <p:cNvSpPr/>
            <p:nvPr/>
          </p:nvSpPr>
          <p:spPr>
            <a:xfrm>
              <a:off x="335559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8" name="Chevron 37"/>
            <p:cNvSpPr/>
            <p:nvPr/>
          </p:nvSpPr>
          <p:spPr>
            <a:xfrm>
              <a:off x="347158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9" name="Chevron 38"/>
            <p:cNvSpPr/>
            <p:nvPr/>
          </p:nvSpPr>
          <p:spPr>
            <a:xfrm>
              <a:off x="358758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0" name="Chevron 39"/>
            <p:cNvSpPr/>
            <p:nvPr/>
          </p:nvSpPr>
          <p:spPr>
            <a:xfrm>
              <a:off x="369783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1" name="Chevron 40"/>
            <p:cNvSpPr/>
            <p:nvPr/>
          </p:nvSpPr>
          <p:spPr>
            <a:xfrm>
              <a:off x="381382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2" name="Chevron 41"/>
            <p:cNvSpPr/>
            <p:nvPr/>
          </p:nvSpPr>
          <p:spPr>
            <a:xfrm>
              <a:off x="392982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3" name="Chevron 42"/>
            <p:cNvSpPr/>
            <p:nvPr/>
          </p:nvSpPr>
          <p:spPr>
            <a:xfrm>
              <a:off x="404007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4" name="Chevron 43"/>
            <p:cNvSpPr/>
            <p:nvPr/>
          </p:nvSpPr>
          <p:spPr>
            <a:xfrm>
              <a:off x="415606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5" name="Chevron 44"/>
            <p:cNvSpPr/>
            <p:nvPr/>
          </p:nvSpPr>
          <p:spPr>
            <a:xfrm>
              <a:off x="427205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6" name="Chevron 45"/>
            <p:cNvSpPr/>
            <p:nvPr/>
          </p:nvSpPr>
          <p:spPr>
            <a:xfrm>
              <a:off x="438850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7" name="Chevron 46"/>
            <p:cNvSpPr/>
            <p:nvPr/>
          </p:nvSpPr>
          <p:spPr>
            <a:xfrm>
              <a:off x="450449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8" name="Chevron 47"/>
            <p:cNvSpPr/>
            <p:nvPr/>
          </p:nvSpPr>
          <p:spPr>
            <a:xfrm>
              <a:off x="462049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9" name="Chevron 48"/>
            <p:cNvSpPr/>
            <p:nvPr/>
          </p:nvSpPr>
          <p:spPr>
            <a:xfrm>
              <a:off x="473074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0" name="Chevron 49"/>
            <p:cNvSpPr/>
            <p:nvPr/>
          </p:nvSpPr>
          <p:spPr>
            <a:xfrm>
              <a:off x="484673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1" name="Chevron 50"/>
            <p:cNvSpPr/>
            <p:nvPr/>
          </p:nvSpPr>
          <p:spPr>
            <a:xfrm>
              <a:off x="496273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2" name="Chevron 51"/>
            <p:cNvSpPr/>
            <p:nvPr/>
          </p:nvSpPr>
          <p:spPr>
            <a:xfrm>
              <a:off x="506632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3" name="Chevron 52"/>
            <p:cNvSpPr/>
            <p:nvPr/>
          </p:nvSpPr>
          <p:spPr>
            <a:xfrm>
              <a:off x="517203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4" name="Chevron 53"/>
            <p:cNvSpPr/>
            <p:nvPr/>
          </p:nvSpPr>
          <p:spPr>
            <a:xfrm>
              <a:off x="528803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5" name="Chevron 54"/>
            <p:cNvSpPr/>
            <p:nvPr/>
          </p:nvSpPr>
          <p:spPr>
            <a:xfrm>
              <a:off x="540402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6" name="Chevron 55"/>
            <p:cNvSpPr/>
            <p:nvPr/>
          </p:nvSpPr>
          <p:spPr>
            <a:xfrm>
              <a:off x="552047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7" name="Chevron 56"/>
            <p:cNvSpPr/>
            <p:nvPr/>
          </p:nvSpPr>
          <p:spPr>
            <a:xfrm>
              <a:off x="563646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8" name="Chevron 57"/>
            <p:cNvSpPr/>
            <p:nvPr/>
          </p:nvSpPr>
          <p:spPr>
            <a:xfrm>
              <a:off x="575245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9" name="Chevron 58"/>
            <p:cNvSpPr/>
            <p:nvPr/>
          </p:nvSpPr>
          <p:spPr>
            <a:xfrm>
              <a:off x="586270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0" name="Chevron 59"/>
            <p:cNvSpPr/>
            <p:nvPr/>
          </p:nvSpPr>
          <p:spPr>
            <a:xfrm>
              <a:off x="597870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1" name="Chevron 60"/>
            <p:cNvSpPr/>
            <p:nvPr/>
          </p:nvSpPr>
          <p:spPr>
            <a:xfrm>
              <a:off x="609469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2" name="Chevron 61"/>
            <p:cNvSpPr/>
            <p:nvPr/>
          </p:nvSpPr>
          <p:spPr>
            <a:xfrm>
              <a:off x="620494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3" name="Chevron 62"/>
            <p:cNvSpPr/>
            <p:nvPr/>
          </p:nvSpPr>
          <p:spPr>
            <a:xfrm>
              <a:off x="632094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4" name="Chevron 63"/>
            <p:cNvSpPr/>
            <p:nvPr/>
          </p:nvSpPr>
          <p:spPr>
            <a:xfrm>
              <a:off x="643693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5" name="Chevron 64"/>
            <p:cNvSpPr/>
            <p:nvPr/>
          </p:nvSpPr>
          <p:spPr>
            <a:xfrm>
              <a:off x="654718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6" name="Chevron 65"/>
            <p:cNvSpPr/>
            <p:nvPr/>
          </p:nvSpPr>
          <p:spPr>
            <a:xfrm>
              <a:off x="666317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7" name="Chevron 66"/>
            <p:cNvSpPr/>
            <p:nvPr/>
          </p:nvSpPr>
          <p:spPr>
            <a:xfrm>
              <a:off x="677917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8" name="Chevron 67"/>
            <p:cNvSpPr/>
            <p:nvPr/>
          </p:nvSpPr>
          <p:spPr>
            <a:xfrm>
              <a:off x="689561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9" name="Chevron 68"/>
            <p:cNvSpPr/>
            <p:nvPr/>
          </p:nvSpPr>
          <p:spPr>
            <a:xfrm>
              <a:off x="701161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grpSp>
      <p:sp>
        <p:nvSpPr>
          <p:cNvPr id="70" name="Content Placeholder 69"/>
          <p:cNvSpPr>
            <a:spLocks noGrp="1"/>
          </p:cNvSpPr>
          <p:nvPr>
            <p:ph idx="1"/>
          </p:nvPr>
        </p:nvSpPr>
        <p:spPr>
          <a:xfrm>
            <a:off x="617855" y="2541270"/>
            <a:ext cx="8254365" cy="3151505"/>
          </a:xfrm>
        </p:spPr>
        <p:txBody>
          <a:bodyPr/>
          <a:lstStyle/>
          <a:p>
            <a:pPr marL="0" indent="0">
              <a:buNone/>
            </a:pPr>
            <a:r>
              <a:rPr lang="en-US" dirty="0">
                <a:ln/>
                <a:solidFill>
                  <a:schemeClr val="tx1"/>
                </a:solidFill>
                <a:effectLst>
                  <a:outerShdw blurRad="38100" dist="19050" dir="2700000" algn="tl" rotWithShape="0">
                    <a:schemeClr val="dk1">
                      <a:alpha val="40000"/>
                    </a:schemeClr>
                  </a:outerShdw>
                </a:effectLst>
                <a:sym typeface="+mn-ea"/>
              </a:rPr>
              <a:t>In </a:t>
            </a:r>
            <a:r>
              <a:rPr lang="en-US" dirty="0" err="1">
                <a:ln/>
                <a:solidFill>
                  <a:schemeClr val="tx1"/>
                </a:solidFill>
                <a:effectLst>
                  <a:outerShdw blurRad="38100" dist="19050" dir="2700000" algn="tl" rotWithShape="0">
                    <a:schemeClr val="dk1">
                      <a:alpha val="40000"/>
                    </a:schemeClr>
                  </a:outerShdw>
                </a:effectLst>
                <a:sym typeface="+mn-ea"/>
              </a:rPr>
              <a:t>concluzie:</a:t>
            </a:r>
            <a:endParaRPr lang="en-US" dirty="0" err="1" smtClean="0">
              <a:ln/>
              <a:solidFill>
                <a:schemeClr val="tx1"/>
              </a:solidFill>
              <a:effectLst>
                <a:outerShdw blurRad="38100" dist="19050" dir="2700000" algn="tl" rotWithShape="0">
                  <a:schemeClr val="dk1">
                    <a:alpha val="40000"/>
                  </a:schemeClr>
                </a:outerShdw>
              </a:effectLst>
              <a:sym typeface="+mn-ea"/>
            </a:endParaRPr>
          </a:p>
          <a:p>
            <a:pPr marL="0" indent="0">
              <a:buNone/>
            </a:pPr>
            <a:endParaRPr lang="en-US" sz="1600" dirty="0" err="1" smtClean="0">
              <a:ln/>
              <a:solidFill>
                <a:schemeClr val="tx1"/>
              </a:solidFill>
              <a:effectLst>
                <a:outerShdw blurRad="38100" dist="19050" dir="2700000" algn="tl" rotWithShape="0">
                  <a:schemeClr val="dk1">
                    <a:alpha val="40000"/>
                  </a:schemeClr>
                </a:outerShdw>
              </a:effectLst>
              <a:sym typeface="+mn-ea"/>
            </a:endParaRPr>
          </a:p>
          <a:p>
            <a:pPr marL="285750" indent="-285750">
              <a:buFont typeface="Arial" panose="020B0604020202020204" pitchFamily="34" charset="0"/>
              <a:buChar char="•"/>
            </a:pPr>
            <a:r>
              <a:rPr lang="en-US" sz="1600" dirty="0" err="1" smtClean="0">
                <a:ln/>
                <a:solidFill>
                  <a:schemeClr val="tx1"/>
                </a:solidFill>
                <a:effectLst>
                  <a:outerShdw blurRad="38100" dist="19050" dir="2700000" algn="tl" rotWithShape="0">
                    <a:schemeClr val="dk1">
                      <a:alpha val="40000"/>
                    </a:schemeClr>
                  </a:outerShdw>
                </a:effectLst>
                <a:sym typeface="+mn-ea"/>
              </a:rPr>
              <a:t>exista</a:t>
            </a:r>
            <a:r>
              <a:rPr lang="en-US" sz="1600" dirty="0" smtClean="0">
                <a:ln/>
                <a:solidFill>
                  <a:schemeClr val="tx1"/>
                </a:solidFill>
                <a:effectLst>
                  <a:outerShdw blurRad="38100" dist="19050" dir="2700000" algn="tl" rotWithShape="0">
                    <a:schemeClr val="dk1">
                      <a:alpha val="40000"/>
                    </a:schemeClr>
                  </a:outerShdw>
                </a:effectLst>
                <a:sym typeface="+mn-ea"/>
              </a:rPr>
              <a:t> </a:t>
            </a:r>
            <a:r>
              <a:rPr lang="en-US" sz="1600" dirty="0">
                <a:ln/>
                <a:solidFill>
                  <a:schemeClr val="tx1"/>
                </a:solidFill>
                <a:effectLst>
                  <a:outerShdw blurRad="38100" dist="19050" dir="2700000" algn="tl" rotWithShape="0">
                    <a:schemeClr val="dk1">
                      <a:alpha val="40000"/>
                    </a:schemeClr>
                  </a:outerShdw>
                </a:effectLst>
                <a:sym typeface="+mn-ea"/>
              </a:rPr>
              <a:t>o </a:t>
            </a:r>
            <a:r>
              <a:rPr lang="en-US" sz="1600" b="1" dirty="0" err="1">
                <a:ln/>
                <a:solidFill>
                  <a:schemeClr val="tx1"/>
                </a:solidFill>
                <a:effectLst>
                  <a:outerShdw blurRad="38100" dist="19050" dir="2700000" algn="tl" rotWithShape="0">
                    <a:schemeClr val="dk1">
                      <a:alpha val="40000"/>
                    </a:schemeClr>
                  </a:outerShdw>
                </a:effectLst>
                <a:sym typeface="+mn-ea"/>
              </a:rPr>
              <a:t>evaluare</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imediata</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dirty="0" err="1">
                <a:ln/>
                <a:solidFill>
                  <a:schemeClr val="tx1"/>
                </a:solidFill>
                <a:effectLst>
                  <a:outerShdw blurRad="38100" dist="19050" dir="2700000" algn="tl" rotWithShape="0">
                    <a:schemeClr val="dk1">
                      <a:alpha val="40000"/>
                    </a:schemeClr>
                  </a:outerShdw>
                </a:effectLst>
                <a:sym typeface="+mn-ea"/>
              </a:rPr>
              <a:t>prin</a:t>
            </a:r>
            <a:r>
              <a:rPr lang="en-US" sz="1600" dirty="0">
                <a:ln/>
                <a:solidFill>
                  <a:schemeClr val="tx1"/>
                </a:solidFill>
                <a:effectLst>
                  <a:outerShdw blurRad="38100" dist="19050" dir="2700000" algn="tl" rotWithShape="0">
                    <a:schemeClr val="dk1">
                      <a:alpha val="40000"/>
                    </a:schemeClr>
                  </a:outerShdw>
                </a:effectLst>
                <a:sym typeface="+mn-ea"/>
              </a:rPr>
              <a:t> </a:t>
            </a:r>
            <a:r>
              <a:rPr lang="en-US" sz="1600" dirty="0" err="1">
                <a:ln/>
                <a:solidFill>
                  <a:schemeClr val="tx1"/>
                </a:solidFill>
                <a:effectLst>
                  <a:outerShdw blurRad="38100" dist="19050" dir="2700000" algn="tl" rotWithShape="0">
                    <a:schemeClr val="dk1">
                      <a:alpha val="40000"/>
                    </a:schemeClr>
                  </a:outerShdw>
                </a:effectLst>
                <a:sym typeface="+mn-ea"/>
              </a:rPr>
              <a:t>testare</a:t>
            </a:r>
            <a:r>
              <a:rPr lang="en-US" sz="1600" dirty="0">
                <a:ln/>
                <a:solidFill>
                  <a:schemeClr val="tx1"/>
                </a:solidFill>
                <a:effectLst>
                  <a:outerShdw blurRad="38100" dist="19050" dir="2700000" algn="tl" rotWithShape="0">
                    <a:schemeClr val="dk1">
                      <a:alpha val="40000"/>
                    </a:schemeClr>
                  </a:outerShdw>
                </a:effectLst>
                <a:sym typeface="+mn-ea"/>
              </a:rPr>
              <a:t> in </a:t>
            </a:r>
            <a:r>
              <a:rPr lang="en-US" sz="1600" dirty="0" err="1">
                <a:ln/>
                <a:solidFill>
                  <a:schemeClr val="tx1"/>
                </a:solidFill>
                <a:effectLst>
                  <a:outerShdw blurRad="38100" dist="19050" dir="2700000" algn="tl" rotWithShape="0">
                    <a:schemeClr val="dk1">
                      <a:alpha val="40000"/>
                    </a:schemeClr>
                  </a:outerShdw>
                </a:effectLst>
                <a:sym typeface="+mn-ea"/>
              </a:rPr>
              <a:t>scris</a:t>
            </a:r>
            <a:r>
              <a:rPr lang="en-US" sz="1600" dirty="0">
                <a:ln/>
                <a:solidFill>
                  <a:schemeClr val="tx1"/>
                </a:solidFill>
                <a:effectLst>
                  <a:outerShdw blurRad="38100" dist="19050" dir="2700000" algn="tl" rotWithShape="0">
                    <a:schemeClr val="dk1">
                      <a:alpha val="40000"/>
                    </a:schemeClr>
                  </a:outerShdw>
                </a:effectLst>
                <a:sym typeface="+mn-ea"/>
              </a:rPr>
              <a:t> , care </a:t>
            </a:r>
            <a:r>
              <a:rPr lang="en-US" sz="1600" b="1" dirty="0" err="1">
                <a:ln/>
                <a:solidFill>
                  <a:schemeClr val="tx1"/>
                </a:solidFill>
                <a:effectLst>
                  <a:outerShdw blurRad="38100" dist="19050" dir="2700000" algn="tl" rotWithShape="0">
                    <a:schemeClr val="dk1">
                      <a:alpha val="40000"/>
                    </a:schemeClr>
                  </a:outerShdw>
                </a:effectLst>
                <a:sym typeface="+mn-ea"/>
              </a:rPr>
              <a:t>poate</a:t>
            </a:r>
            <a:r>
              <a:rPr lang="en-US" sz="1600" b="1" dirty="0">
                <a:ln/>
                <a:solidFill>
                  <a:schemeClr val="tx1"/>
                </a:solidFill>
                <a:effectLst>
                  <a:outerShdw blurRad="38100" dist="19050" dir="2700000" algn="tl" rotWithShape="0">
                    <a:schemeClr val="dk1">
                      <a:alpha val="40000"/>
                    </a:schemeClr>
                  </a:outerShdw>
                </a:effectLst>
                <a:sym typeface="+mn-ea"/>
              </a:rPr>
              <a:t> fi </a:t>
            </a:r>
            <a:r>
              <a:rPr lang="en-US" sz="1600" b="1" dirty="0" err="1">
                <a:ln/>
                <a:solidFill>
                  <a:schemeClr val="tx1"/>
                </a:solidFill>
                <a:effectLst>
                  <a:outerShdw blurRad="38100" dist="19050" dir="2700000" algn="tl" rotWithShape="0">
                    <a:schemeClr val="dk1">
                      <a:alpha val="40000"/>
                    </a:schemeClr>
                  </a:outerShdw>
                </a:effectLst>
                <a:sym typeface="+mn-ea"/>
              </a:rPr>
              <a:t>sau</a:t>
            </a:r>
            <a:r>
              <a:rPr lang="en-US" sz="1600" b="1" dirty="0">
                <a:ln/>
                <a:solidFill>
                  <a:schemeClr val="tx1"/>
                </a:solidFill>
                <a:effectLst>
                  <a:outerShdw blurRad="38100" dist="19050" dir="2700000" algn="tl" rotWithShape="0">
                    <a:schemeClr val="dk1">
                      <a:alpha val="40000"/>
                    </a:schemeClr>
                  </a:outerShdw>
                </a:effectLst>
                <a:sym typeface="+mn-ea"/>
              </a:rPr>
              <a:t> nu </a:t>
            </a:r>
            <a:r>
              <a:rPr lang="en-US" sz="1600" b="1" dirty="0" err="1">
                <a:ln/>
                <a:solidFill>
                  <a:schemeClr val="tx1"/>
                </a:solidFill>
                <a:effectLst>
                  <a:outerShdw blurRad="38100" dist="19050" dir="2700000" algn="tl" rotWithShape="0">
                    <a:schemeClr val="dk1">
                      <a:alpha val="40000"/>
                    </a:schemeClr>
                  </a:outerShdw>
                </a:effectLst>
                <a:sym typeface="+mn-ea"/>
              </a:rPr>
              <a:t>poate</a:t>
            </a:r>
            <a:r>
              <a:rPr lang="en-US" sz="1600" b="1" dirty="0">
                <a:ln/>
                <a:solidFill>
                  <a:schemeClr val="tx1"/>
                </a:solidFill>
                <a:effectLst>
                  <a:outerShdw blurRad="38100" dist="19050" dir="2700000" algn="tl" rotWithShape="0">
                    <a:schemeClr val="dk1">
                      <a:alpha val="40000"/>
                    </a:schemeClr>
                  </a:outerShdw>
                </a:effectLst>
                <a:sym typeface="+mn-ea"/>
              </a:rPr>
              <a:t> fi </a:t>
            </a:r>
            <a:r>
              <a:rPr lang="en-US" sz="1600" dirty="0" err="1">
                <a:ln/>
                <a:solidFill>
                  <a:schemeClr val="tx1"/>
                </a:solidFill>
                <a:effectLst>
                  <a:outerShdw blurRad="38100" dist="19050" dir="2700000" algn="tl" rotWithShape="0">
                    <a:schemeClr val="dk1">
                      <a:alpha val="40000"/>
                    </a:schemeClr>
                  </a:outerShdw>
                </a:effectLst>
                <a:sym typeface="+mn-ea"/>
              </a:rPr>
              <a:t>edificatoare</a:t>
            </a:r>
            <a:r>
              <a:rPr lang="en-US" sz="1600" dirty="0">
                <a:ln/>
                <a:solidFill>
                  <a:schemeClr val="tx1"/>
                </a:solidFill>
                <a:effectLst>
                  <a:outerShdw blurRad="38100" dist="19050" dir="2700000" algn="tl" rotWithShape="0">
                    <a:schemeClr val="dk1">
                      <a:alpha val="40000"/>
                    </a:schemeClr>
                  </a:outerShdw>
                </a:effectLst>
                <a:sym typeface="+mn-ea"/>
              </a:rPr>
              <a:t> </a:t>
            </a:r>
            <a:r>
              <a:rPr lang="en-US" sz="1600" dirty="0" err="1">
                <a:ln/>
                <a:solidFill>
                  <a:schemeClr val="tx1"/>
                </a:solidFill>
                <a:effectLst>
                  <a:outerShdw blurRad="38100" dist="19050" dir="2700000" algn="tl" rotWithShape="0">
                    <a:schemeClr val="dk1">
                      <a:alpha val="40000"/>
                    </a:schemeClr>
                  </a:outerShdw>
                </a:effectLst>
                <a:sym typeface="+mn-ea"/>
              </a:rPr>
              <a:t>si</a:t>
            </a:r>
            <a:r>
              <a:rPr lang="en-US" sz="1600" dirty="0">
                <a:ln/>
                <a:solidFill>
                  <a:schemeClr val="tx1"/>
                </a:solidFill>
                <a:effectLst>
                  <a:outerShdw blurRad="38100" dist="19050" dir="2700000" algn="tl" rotWithShape="0">
                    <a:schemeClr val="dk1">
                      <a:alpha val="40000"/>
                    </a:schemeClr>
                  </a:outerShdw>
                </a:effectLst>
                <a:sym typeface="+mn-ea"/>
              </a:rPr>
              <a:t> o </a:t>
            </a:r>
            <a:r>
              <a:rPr lang="en-US" sz="1600" b="1" dirty="0" err="1">
                <a:ln/>
                <a:solidFill>
                  <a:schemeClr val="tx1"/>
                </a:solidFill>
                <a:effectLst>
                  <a:outerShdw blurRad="38100" dist="19050" dir="2700000" algn="tl" rotWithShape="0">
                    <a:schemeClr val="dk1">
                      <a:alpha val="40000"/>
                    </a:schemeClr>
                  </a:outerShdw>
                </a:effectLst>
                <a:sym typeface="+mn-ea"/>
              </a:rPr>
              <a:t>evaluare</a:t>
            </a:r>
            <a:r>
              <a:rPr lang="en-US" sz="1600" b="1" dirty="0">
                <a:ln/>
                <a:solidFill>
                  <a:schemeClr val="tx1"/>
                </a:solidFill>
                <a:effectLst>
                  <a:outerShdw blurRad="38100" dist="19050" dir="2700000" algn="tl" rotWithShape="0">
                    <a:schemeClr val="dk1">
                      <a:alpha val="40000"/>
                    </a:schemeClr>
                  </a:outerShdw>
                </a:effectLst>
                <a:sym typeface="+mn-ea"/>
              </a:rPr>
              <a:t> </a:t>
            </a:r>
            <a:r>
              <a:rPr lang="en-US" sz="1600" b="1" dirty="0" err="1">
                <a:ln/>
                <a:solidFill>
                  <a:schemeClr val="tx1"/>
                </a:solidFill>
                <a:effectLst>
                  <a:outerShdw blurRad="38100" dist="19050" dir="2700000" algn="tl" rotWithShape="0">
                    <a:schemeClr val="dk1">
                      <a:alpha val="40000"/>
                    </a:schemeClr>
                  </a:outerShdw>
                </a:effectLst>
                <a:sym typeface="+mn-ea"/>
              </a:rPr>
              <a:t>ulterioara</a:t>
            </a:r>
            <a:r>
              <a:rPr lang="en-US" sz="1600" dirty="0">
                <a:ln/>
                <a:solidFill>
                  <a:schemeClr val="tx1"/>
                </a:solidFill>
                <a:effectLst>
                  <a:outerShdw blurRad="38100" dist="19050" dir="2700000" algn="tl" rotWithShape="0">
                    <a:schemeClr val="dk1">
                      <a:alpha val="40000"/>
                    </a:schemeClr>
                  </a:outerShdw>
                </a:effectLst>
                <a:sym typeface="+mn-ea"/>
              </a:rPr>
              <a:t>, </a:t>
            </a:r>
            <a:r>
              <a:rPr lang="en-US" sz="1600" dirty="0" err="1">
                <a:ln/>
                <a:solidFill>
                  <a:schemeClr val="tx1"/>
                </a:solidFill>
                <a:effectLst>
                  <a:outerShdw blurRad="38100" dist="19050" dir="2700000" algn="tl" rotWithShape="0">
                    <a:schemeClr val="dk1">
                      <a:alpha val="40000"/>
                    </a:schemeClr>
                  </a:outerShdw>
                </a:effectLst>
                <a:sym typeface="+mn-ea"/>
              </a:rPr>
              <a:t>pe</a:t>
            </a:r>
            <a:r>
              <a:rPr lang="en-US" sz="1600" dirty="0">
                <a:ln/>
                <a:solidFill>
                  <a:schemeClr val="tx1"/>
                </a:solidFill>
                <a:effectLst>
                  <a:outerShdw blurRad="38100" dist="19050" dir="2700000" algn="tl" rotWithShape="0">
                    <a:schemeClr val="dk1">
                      <a:alpha val="40000"/>
                    </a:schemeClr>
                  </a:outerShdw>
                </a:effectLst>
                <a:sym typeface="+mn-ea"/>
              </a:rPr>
              <a:t> </a:t>
            </a:r>
            <a:r>
              <a:rPr lang="en-US" sz="1600" dirty="0" err="1">
                <a:ln/>
                <a:solidFill>
                  <a:schemeClr val="tx1"/>
                </a:solidFill>
                <a:effectLst>
                  <a:outerShdw blurRad="38100" dist="19050" dir="2700000" algn="tl" rotWithShape="0">
                    <a:schemeClr val="dk1">
                      <a:alpha val="40000"/>
                    </a:schemeClr>
                  </a:outerShdw>
                </a:effectLst>
                <a:sym typeface="+mn-ea"/>
              </a:rPr>
              <a:t>parcursul</a:t>
            </a:r>
            <a:r>
              <a:rPr lang="en-US" sz="1600" dirty="0">
                <a:ln/>
                <a:solidFill>
                  <a:schemeClr val="tx1"/>
                </a:solidFill>
                <a:effectLst>
                  <a:outerShdw blurRad="38100" dist="19050" dir="2700000" algn="tl" rotWithShape="0">
                    <a:schemeClr val="dk1">
                      <a:alpha val="40000"/>
                    </a:schemeClr>
                  </a:outerShdw>
                </a:effectLst>
                <a:sym typeface="+mn-ea"/>
              </a:rPr>
              <a:t> a </a:t>
            </a:r>
            <a:r>
              <a:rPr lang="en-US" sz="1600" dirty="0" err="1">
                <a:ln/>
                <a:solidFill>
                  <a:schemeClr val="tx1"/>
                </a:solidFill>
                <a:effectLst>
                  <a:outerShdw blurRad="38100" dist="19050" dir="2700000" algn="tl" rotWithShape="0">
                    <a:schemeClr val="dk1">
                      <a:alpha val="40000"/>
                    </a:schemeClr>
                  </a:outerShdw>
                </a:effectLst>
                <a:sym typeface="+mn-ea"/>
              </a:rPr>
              <a:t>cateva</a:t>
            </a:r>
            <a:r>
              <a:rPr lang="en-US" sz="1600" dirty="0">
                <a:ln/>
                <a:solidFill>
                  <a:schemeClr val="tx1"/>
                </a:solidFill>
                <a:effectLst>
                  <a:outerShdw blurRad="38100" dist="19050" dir="2700000" algn="tl" rotWithShape="0">
                    <a:schemeClr val="dk1">
                      <a:alpha val="40000"/>
                    </a:schemeClr>
                  </a:outerShdw>
                </a:effectLst>
                <a:sym typeface="+mn-ea"/>
              </a:rPr>
              <a:t> </a:t>
            </a:r>
            <a:r>
              <a:rPr lang="en-US" sz="1600" dirty="0" err="1">
                <a:ln/>
                <a:solidFill>
                  <a:schemeClr val="tx1"/>
                </a:solidFill>
                <a:effectLst>
                  <a:outerShdw blurRad="38100" dist="19050" dir="2700000" algn="tl" rotWithShape="0">
                    <a:schemeClr val="dk1">
                      <a:alpha val="40000"/>
                    </a:schemeClr>
                  </a:outerShdw>
                </a:effectLst>
                <a:sym typeface="+mn-ea"/>
              </a:rPr>
              <a:t>luni</a:t>
            </a:r>
            <a:r>
              <a:rPr lang="en-US" sz="1600" dirty="0">
                <a:ln/>
                <a:solidFill>
                  <a:schemeClr val="tx1"/>
                </a:solidFill>
                <a:effectLst>
                  <a:outerShdw blurRad="38100" dist="19050" dir="2700000" algn="tl" rotWithShape="0">
                    <a:schemeClr val="dk1">
                      <a:alpha val="40000"/>
                    </a:schemeClr>
                  </a:outerShdw>
                </a:effectLst>
                <a:sym typeface="+mn-ea"/>
              </a:rPr>
              <a:t> </a:t>
            </a:r>
            <a:r>
              <a:rPr lang="en-US" sz="1600" dirty="0" err="1" smtClean="0">
                <a:ln/>
                <a:solidFill>
                  <a:schemeClr val="tx1"/>
                </a:solidFill>
                <a:effectLst>
                  <a:outerShdw blurRad="38100" dist="19050" dir="2700000" algn="tl" rotWithShape="0">
                    <a:schemeClr val="dk1">
                      <a:alpha val="40000"/>
                    </a:schemeClr>
                  </a:outerShdw>
                </a:effectLst>
                <a:sym typeface="+mn-ea"/>
              </a:rPr>
              <a:t>chiar</a:t>
            </a:r>
            <a:r>
              <a:rPr lang="en-US" sz="1600" dirty="0" smtClean="0">
                <a:ln/>
                <a:solidFill>
                  <a:schemeClr val="tx1"/>
                </a:solidFill>
                <a:effectLst>
                  <a:outerShdw blurRad="38100" dist="19050" dir="2700000" algn="tl" rotWithShape="0">
                    <a:schemeClr val="dk1">
                      <a:alpha val="40000"/>
                    </a:schemeClr>
                  </a:outerShdw>
                </a:effectLst>
                <a:sym typeface="+mn-ea"/>
              </a:rPr>
              <a:t> </a:t>
            </a:r>
            <a:r>
              <a:rPr lang="en-US" sz="1600" dirty="0" err="1" smtClean="0">
                <a:ln/>
                <a:solidFill>
                  <a:schemeClr val="tx1"/>
                </a:solidFill>
                <a:effectLst>
                  <a:outerShdw blurRad="38100" dist="19050" dir="2700000" algn="tl" rotWithShape="0">
                    <a:schemeClr val="dk1">
                      <a:alpha val="40000"/>
                    </a:schemeClr>
                  </a:outerShdw>
                </a:effectLst>
                <a:sym typeface="+mn-ea"/>
              </a:rPr>
              <a:t>pana</a:t>
            </a:r>
            <a:r>
              <a:rPr lang="en-US" sz="1600" dirty="0" smtClean="0">
                <a:ln/>
                <a:solidFill>
                  <a:schemeClr val="tx1"/>
                </a:solidFill>
                <a:effectLst>
                  <a:outerShdw blurRad="38100" dist="19050" dir="2700000" algn="tl" rotWithShape="0">
                    <a:schemeClr val="dk1">
                      <a:alpha val="40000"/>
                    </a:schemeClr>
                  </a:outerShdw>
                </a:effectLst>
                <a:sym typeface="+mn-ea"/>
              </a:rPr>
              <a:t> la un an de </a:t>
            </a:r>
            <a:r>
              <a:rPr lang="en-US" sz="1600" dirty="0">
                <a:ln/>
                <a:solidFill>
                  <a:schemeClr val="tx1"/>
                </a:solidFill>
                <a:effectLst>
                  <a:outerShdw blurRad="38100" dist="19050" dir="2700000" algn="tl" rotWithShape="0">
                    <a:schemeClr val="dk1">
                      <a:alpha val="40000"/>
                    </a:schemeClr>
                  </a:outerShdw>
                </a:effectLst>
                <a:sym typeface="+mn-ea"/>
              </a:rPr>
              <a:t>la </a:t>
            </a:r>
            <a:r>
              <a:rPr lang="en-US" sz="1600" dirty="0" err="1">
                <a:ln/>
                <a:solidFill>
                  <a:schemeClr val="tx1"/>
                </a:solidFill>
                <a:effectLst>
                  <a:outerShdw blurRad="38100" dist="19050" dir="2700000" algn="tl" rotWithShape="0">
                    <a:schemeClr val="dk1">
                      <a:alpha val="40000"/>
                    </a:schemeClr>
                  </a:outerShdw>
                </a:effectLst>
                <a:sym typeface="+mn-ea"/>
              </a:rPr>
              <a:t>finalizarea</a:t>
            </a:r>
            <a:r>
              <a:rPr lang="en-US" sz="1600" dirty="0">
                <a:ln/>
                <a:solidFill>
                  <a:schemeClr val="tx1"/>
                </a:solidFill>
                <a:effectLst>
                  <a:outerShdw blurRad="38100" dist="19050" dir="2700000" algn="tl" rotWithShape="0">
                    <a:schemeClr val="dk1">
                      <a:alpha val="40000"/>
                    </a:schemeClr>
                  </a:outerShdw>
                </a:effectLst>
                <a:sym typeface="+mn-ea"/>
              </a:rPr>
              <a:t> </a:t>
            </a:r>
            <a:r>
              <a:rPr lang="en-US" sz="1600" dirty="0" err="1">
                <a:ln/>
                <a:solidFill>
                  <a:schemeClr val="tx1"/>
                </a:solidFill>
                <a:effectLst>
                  <a:outerShdw blurRad="38100" dist="19050" dir="2700000" algn="tl" rotWithShape="0">
                    <a:schemeClr val="dk1">
                      <a:alpha val="40000"/>
                    </a:schemeClr>
                  </a:outerShdw>
                </a:effectLst>
                <a:sym typeface="+mn-ea"/>
              </a:rPr>
              <a:t>cursului</a:t>
            </a:r>
            <a:r>
              <a:rPr lang="en-US" sz="1600" dirty="0">
                <a:ln/>
                <a:solidFill>
                  <a:schemeClr val="tx1"/>
                </a:solidFill>
                <a:effectLst>
                  <a:outerShdw blurRad="38100" dist="19050" dir="2700000" algn="tl" rotWithShape="0">
                    <a:schemeClr val="dk1">
                      <a:alpha val="40000"/>
                    </a:schemeClr>
                  </a:outerShdw>
                </a:effectLst>
                <a:sym typeface="+mn-ea"/>
              </a:rPr>
              <a:t> </a:t>
            </a:r>
            <a:r>
              <a:rPr lang="en-US" sz="1600" dirty="0" err="1">
                <a:ln/>
                <a:solidFill>
                  <a:schemeClr val="tx1"/>
                </a:solidFill>
                <a:effectLst>
                  <a:outerShdw blurRad="38100" dist="19050" dir="2700000" algn="tl" rotWithShape="0">
                    <a:schemeClr val="dk1">
                      <a:alpha val="40000"/>
                    </a:schemeClr>
                  </a:outerShdw>
                </a:effectLst>
                <a:sym typeface="+mn-ea"/>
              </a:rPr>
              <a:t>ca</a:t>
            </a:r>
            <a:r>
              <a:rPr lang="en-US" sz="1600" dirty="0">
                <a:ln/>
                <a:solidFill>
                  <a:schemeClr val="tx1"/>
                </a:solidFill>
                <a:effectLst>
                  <a:outerShdw blurRad="38100" dist="19050" dir="2700000" algn="tl" rotWithShape="0">
                    <a:schemeClr val="dk1">
                      <a:alpha val="40000"/>
                    </a:schemeClr>
                  </a:outerShdw>
                </a:effectLst>
                <a:sym typeface="+mn-ea"/>
              </a:rPr>
              <a:t> </a:t>
            </a:r>
            <a:r>
              <a:rPr lang="en-US" sz="1600" dirty="0" err="1">
                <a:ln/>
                <a:solidFill>
                  <a:schemeClr val="tx1"/>
                </a:solidFill>
                <a:effectLst>
                  <a:outerShdw blurRad="38100" dist="19050" dir="2700000" algn="tl" rotWithShape="0">
                    <a:schemeClr val="dk1">
                      <a:alpha val="40000"/>
                    </a:schemeClr>
                  </a:outerShdw>
                </a:effectLst>
                <a:sym typeface="+mn-ea"/>
              </a:rPr>
              <a:t>modalitate</a:t>
            </a:r>
            <a:r>
              <a:rPr lang="en-US" sz="1600" dirty="0">
                <a:ln/>
                <a:solidFill>
                  <a:schemeClr val="tx1"/>
                </a:solidFill>
                <a:effectLst>
                  <a:outerShdw blurRad="38100" dist="19050" dir="2700000" algn="tl" rotWithShape="0">
                    <a:schemeClr val="dk1">
                      <a:alpha val="40000"/>
                    </a:schemeClr>
                  </a:outerShdw>
                </a:effectLst>
                <a:sym typeface="+mn-ea"/>
              </a:rPr>
              <a:t> de </a:t>
            </a:r>
            <a:r>
              <a:rPr lang="en-US" sz="1600" dirty="0" err="1">
                <a:ln/>
                <a:solidFill>
                  <a:schemeClr val="tx1"/>
                </a:solidFill>
                <a:effectLst>
                  <a:outerShdw blurRad="38100" dist="19050" dir="2700000" algn="tl" rotWithShape="0">
                    <a:schemeClr val="dk1">
                      <a:alpha val="40000"/>
                    </a:schemeClr>
                  </a:outerShdw>
                </a:effectLst>
                <a:sym typeface="+mn-ea"/>
              </a:rPr>
              <a:t>procesare</a:t>
            </a:r>
            <a:r>
              <a:rPr lang="en-US" sz="1600" dirty="0">
                <a:ln/>
                <a:solidFill>
                  <a:schemeClr val="tx1"/>
                </a:solidFill>
                <a:effectLst>
                  <a:outerShdw blurRad="38100" dist="19050" dir="2700000" algn="tl" rotWithShape="0">
                    <a:schemeClr val="dk1">
                      <a:alpha val="40000"/>
                    </a:schemeClr>
                  </a:outerShdw>
                </a:effectLst>
                <a:sym typeface="+mn-ea"/>
              </a:rPr>
              <a:t> a </a:t>
            </a:r>
            <a:r>
              <a:rPr lang="en-US" sz="1600" dirty="0" err="1">
                <a:ln/>
                <a:solidFill>
                  <a:schemeClr val="tx1"/>
                </a:solidFill>
                <a:effectLst>
                  <a:outerShdw blurRad="38100" dist="19050" dir="2700000" algn="tl" rotWithShape="0">
                    <a:schemeClr val="dk1">
                      <a:alpha val="40000"/>
                    </a:schemeClr>
                  </a:outerShdw>
                </a:effectLst>
                <a:sym typeface="+mn-ea"/>
              </a:rPr>
              <a:t>informatiilor</a:t>
            </a:r>
            <a:r>
              <a:rPr lang="en-US" sz="1600" dirty="0">
                <a:ln/>
                <a:solidFill>
                  <a:schemeClr val="tx1"/>
                </a:solidFill>
                <a:effectLst>
                  <a:outerShdw blurRad="38100" dist="19050" dir="2700000" algn="tl" rotWithShape="0">
                    <a:schemeClr val="dk1">
                      <a:alpha val="40000"/>
                    </a:schemeClr>
                  </a:outerShdw>
                </a:effectLst>
                <a:sym typeface="+mn-ea"/>
              </a:rPr>
              <a:t> </a:t>
            </a:r>
            <a:r>
              <a:rPr lang="en-US" sz="1600" dirty="0" err="1">
                <a:ln/>
                <a:solidFill>
                  <a:schemeClr val="tx1"/>
                </a:solidFill>
                <a:effectLst>
                  <a:outerShdw blurRad="38100" dist="19050" dir="2700000" algn="tl" rotWithShape="0">
                    <a:schemeClr val="dk1">
                      <a:alpha val="40000"/>
                    </a:schemeClr>
                  </a:outerShdw>
                </a:effectLst>
                <a:sym typeface="+mn-ea"/>
              </a:rPr>
              <a:t>noi</a:t>
            </a:r>
            <a:r>
              <a:rPr lang="en-US" sz="1600" dirty="0">
                <a:ln/>
                <a:solidFill>
                  <a:schemeClr val="tx1"/>
                </a:solidFill>
                <a:effectLst>
                  <a:outerShdw blurRad="38100" dist="19050" dir="2700000" algn="tl" rotWithShape="0">
                    <a:schemeClr val="dk1">
                      <a:alpha val="40000"/>
                    </a:schemeClr>
                  </a:outerShdw>
                </a:effectLst>
                <a:sym typeface="+mn-ea"/>
              </a:rPr>
              <a:t> </a:t>
            </a:r>
            <a:r>
              <a:rPr lang="en-US" sz="1600" dirty="0" err="1">
                <a:ln/>
                <a:solidFill>
                  <a:schemeClr val="tx1"/>
                </a:solidFill>
                <a:effectLst>
                  <a:outerShdw blurRad="38100" dist="19050" dir="2700000" algn="tl" rotWithShape="0">
                    <a:schemeClr val="dk1">
                      <a:alpha val="40000"/>
                    </a:schemeClr>
                  </a:outerShdw>
                </a:effectLst>
                <a:sym typeface="+mn-ea"/>
              </a:rPr>
              <a:t>si</a:t>
            </a:r>
            <a:r>
              <a:rPr lang="en-US" sz="1600" dirty="0">
                <a:ln/>
                <a:solidFill>
                  <a:schemeClr val="tx1"/>
                </a:solidFill>
                <a:effectLst>
                  <a:outerShdw blurRad="38100" dist="19050" dir="2700000" algn="tl" rotWithShape="0">
                    <a:schemeClr val="dk1">
                      <a:alpha val="40000"/>
                    </a:schemeClr>
                  </a:outerShdw>
                </a:effectLst>
                <a:sym typeface="+mn-ea"/>
              </a:rPr>
              <a:t> </a:t>
            </a:r>
            <a:r>
              <a:rPr lang="en-US" sz="1600" dirty="0" err="1">
                <a:ln/>
                <a:solidFill>
                  <a:schemeClr val="tx1"/>
                </a:solidFill>
                <a:effectLst>
                  <a:outerShdw blurRad="38100" dist="19050" dir="2700000" algn="tl" rotWithShape="0">
                    <a:schemeClr val="dk1">
                      <a:alpha val="40000"/>
                    </a:schemeClr>
                  </a:outerShdw>
                </a:effectLst>
                <a:sym typeface="+mn-ea"/>
              </a:rPr>
              <a:t>corelare</a:t>
            </a:r>
            <a:r>
              <a:rPr lang="en-US" sz="1600" dirty="0">
                <a:ln/>
                <a:solidFill>
                  <a:schemeClr val="tx1"/>
                </a:solidFill>
                <a:effectLst>
                  <a:outerShdw blurRad="38100" dist="19050" dir="2700000" algn="tl" rotWithShape="0">
                    <a:schemeClr val="dk1">
                      <a:alpha val="40000"/>
                    </a:schemeClr>
                  </a:outerShdw>
                </a:effectLst>
                <a:sym typeface="+mn-ea"/>
              </a:rPr>
              <a:t> cu </a:t>
            </a:r>
            <a:r>
              <a:rPr lang="en-US" sz="1600" dirty="0" err="1">
                <a:ln/>
                <a:solidFill>
                  <a:schemeClr val="tx1"/>
                </a:solidFill>
                <a:effectLst>
                  <a:outerShdw blurRad="38100" dist="19050" dir="2700000" algn="tl" rotWithShape="0">
                    <a:schemeClr val="dk1">
                      <a:alpha val="40000"/>
                    </a:schemeClr>
                  </a:outerShdw>
                </a:effectLst>
                <a:sym typeface="+mn-ea"/>
              </a:rPr>
              <a:t>atributiile</a:t>
            </a:r>
            <a:r>
              <a:rPr lang="en-US" sz="1600" dirty="0">
                <a:ln/>
                <a:solidFill>
                  <a:schemeClr val="tx1"/>
                </a:solidFill>
                <a:effectLst>
                  <a:outerShdw blurRad="38100" dist="19050" dir="2700000" algn="tl" rotWithShape="0">
                    <a:schemeClr val="dk1">
                      <a:alpha val="40000"/>
                    </a:schemeClr>
                  </a:outerShdw>
                </a:effectLst>
                <a:sym typeface="+mn-ea"/>
              </a:rPr>
              <a:t> </a:t>
            </a:r>
            <a:r>
              <a:rPr lang="en-US" sz="1600" dirty="0" err="1">
                <a:ln/>
                <a:solidFill>
                  <a:schemeClr val="tx1"/>
                </a:solidFill>
                <a:effectLst>
                  <a:outerShdw blurRad="38100" dist="19050" dir="2700000" algn="tl" rotWithShape="0">
                    <a:schemeClr val="dk1">
                      <a:alpha val="40000"/>
                    </a:schemeClr>
                  </a:outerShdw>
                </a:effectLst>
                <a:sym typeface="+mn-ea"/>
              </a:rPr>
              <a:t>specifice</a:t>
            </a:r>
            <a:r>
              <a:rPr lang="en-US" sz="1600" dirty="0">
                <a:ln/>
                <a:solidFill>
                  <a:schemeClr val="tx1"/>
                </a:solidFill>
                <a:effectLst>
                  <a:outerShdw blurRad="38100" dist="19050" dir="2700000" algn="tl" rotWithShape="0">
                    <a:schemeClr val="dk1">
                      <a:alpha val="40000"/>
                    </a:schemeClr>
                  </a:outerShdw>
                </a:effectLst>
                <a:sym typeface="+mn-ea"/>
              </a:rPr>
              <a:t> </a:t>
            </a:r>
            <a:r>
              <a:rPr lang="en-US" sz="1600" dirty="0" err="1">
                <a:ln/>
                <a:solidFill>
                  <a:schemeClr val="tx1"/>
                </a:solidFill>
                <a:effectLst>
                  <a:outerShdw blurRad="38100" dist="19050" dir="2700000" algn="tl" rotWithShape="0">
                    <a:schemeClr val="dk1">
                      <a:alpha val="40000"/>
                    </a:schemeClr>
                  </a:outerShdw>
                </a:effectLst>
                <a:sym typeface="+mn-ea"/>
              </a:rPr>
              <a:t>fiecarui</a:t>
            </a:r>
            <a:r>
              <a:rPr lang="en-US" sz="1600" dirty="0">
                <a:ln/>
                <a:solidFill>
                  <a:schemeClr val="tx1"/>
                </a:solidFill>
                <a:effectLst>
                  <a:outerShdw blurRad="38100" dist="19050" dir="2700000" algn="tl" rotWithShape="0">
                    <a:schemeClr val="dk1">
                      <a:alpha val="40000"/>
                    </a:schemeClr>
                  </a:outerShdw>
                </a:effectLst>
                <a:sym typeface="+mn-ea"/>
              </a:rPr>
              <a:t> </a:t>
            </a:r>
            <a:r>
              <a:rPr lang="en-US" sz="1600" dirty="0" err="1">
                <a:ln/>
                <a:solidFill>
                  <a:schemeClr val="tx1"/>
                </a:solidFill>
                <a:effectLst>
                  <a:outerShdw blurRad="38100" dist="19050" dir="2700000" algn="tl" rotWithShape="0">
                    <a:schemeClr val="dk1">
                      <a:alpha val="40000"/>
                    </a:schemeClr>
                  </a:outerShdw>
                </a:effectLst>
                <a:sym typeface="+mn-ea"/>
              </a:rPr>
              <a:t>cursant</a:t>
            </a:r>
            <a:r>
              <a:rPr lang="en-US" sz="1600" dirty="0">
                <a:ln/>
                <a:solidFill>
                  <a:schemeClr val="tx1"/>
                </a:solidFill>
                <a:effectLst>
                  <a:outerShdw blurRad="38100" dist="19050" dir="2700000" algn="tl" rotWithShape="0">
                    <a:schemeClr val="dk1">
                      <a:alpha val="40000"/>
                    </a:schemeClr>
                  </a:outerShdw>
                </a:effectLst>
                <a:sym typeface="+mn-ea"/>
              </a:rPr>
              <a:t>, </a:t>
            </a:r>
            <a:r>
              <a:rPr lang="en-US" sz="1600" dirty="0" err="1">
                <a:ln/>
                <a:solidFill>
                  <a:schemeClr val="tx1"/>
                </a:solidFill>
                <a:effectLst>
                  <a:outerShdw blurRad="38100" dist="19050" dir="2700000" algn="tl" rotWithShape="0">
                    <a:schemeClr val="dk1">
                      <a:alpha val="40000"/>
                    </a:schemeClr>
                  </a:outerShdw>
                </a:effectLst>
                <a:sym typeface="+mn-ea"/>
              </a:rPr>
              <a:t>acestea</a:t>
            </a:r>
            <a:r>
              <a:rPr lang="en-US" sz="1600" dirty="0">
                <a:ln/>
                <a:solidFill>
                  <a:schemeClr val="tx1"/>
                </a:solidFill>
                <a:effectLst>
                  <a:outerShdw blurRad="38100" dist="19050" dir="2700000" algn="tl" rotWithShape="0">
                    <a:schemeClr val="dk1">
                      <a:alpha val="40000"/>
                    </a:schemeClr>
                  </a:outerShdw>
                </a:effectLst>
                <a:sym typeface="+mn-ea"/>
              </a:rPr>
              <a:t> </a:t>
            </a:r>
            <a:r>
              <a:rPr lang="en-US" sz="1600" dirty="0" err="1">
                <a:ln/>
                <a:solidFill>
                  <a:schemeClr val="tx1"/>
                </a:solidFill>
                <a:effectLst>
                  <a:outerShdw blurRad="38100" dist="19050" dir="2700000" algn="tl" rotWithShape="0">
                    <a:schemeClr val="dk1">
                      <a:alpha val="40000"/>
                    </a:schemeClr>
                  </a:outerShdw>
                </a:effectLst>
                <a:sym typeface="+mn-ea"/>
              </a:rPr>
              <a:t>variind</a:t>
            </a:r>
            <a:r>
              <a:rPr lang="en-US" sz="1600" dirty="0">
                <a:ln/>
                <a:solidFill>
                  <a:schemeClr val="tx1"/>
                </a:solidFill>
                <a:effectLst>
                  <a:outerShdw blurRad="38100" dist="19050" dir="2700000" algn="tl" rotWithShape="0">
                    <a:schemeClr val="dk1">
                      <a:alpha val="40000"/>
                    </a:schemeClr>
                  </a:outerShdw>
                </a:effectLst>
                <a:sym typeface="+mn-ea"/>
              </a:rPr>
              <a:t> substantial de la </a:t>
            </a:r>
            <a:r>
              <a:rPr lang="en-US" sz="1600" dirty="0" err="1">
                <a:ln/>
                <a:solidFill>
                  <a:schemeClr val="tx1"/>
                </a:solidFill>
                <a:effectLst>
                  <a:outerShdw blurRad="38100" dist="19050" dir="2700000" algn="tl" rotWithShape="0">
                    <a:schemeClr val="dk1">
                      <a:alpha val="40000"/>
                    </a:schemeClr>
                  </a:outerShdw>
                </a:effectLst>
                <a:sym typeface="+mn-ea"/>
              </a:rPr>
              <a:t>cursant</a:t>
            </a:r>
            <a:r>
              <a:rPr lang="en-US" sz="1600" dirty="0">
                <a:ln/>
                <a:solidFill>
                  <a:schemeClr val="tx1"/>
                </a:solidFill>
                <a:effectLst>
                  <a:outerShdw blurRad="38100" dist="19050" dir="2700000" algn="tl" rotWithShape="0">
                    <a:schemeClr val="dk1">
                      <a:alpha val="40000"/>
                    </a:schemeClr>
                  </a:outerShdw>
                </a:effectLst>
                <a:sym typeface="+mn-ea"/>
              </a:rPr>
              <a:t> la </a:t>
            </a:r>
            <a:r>
              <a:rPr lang="en-US" sz="1600" dirty="0" err="1">
                <a:ln/>
                <a:solidFill>
                  <a:schemeClr val="tx1"/>
                </a:solidFill>
                <a:effectLst>
                  <a:outerShdw blurRad="38100" dist="19050" dir="2700000" algn="tl" rotWithShape="0">
                    <a:schemeClr val="dk1">
                      <a:alpha val="40000"/>
                    </a:schemeClr>
                  </a:outerShdw>
                </a:effectLst>
                <a:sym typeface="+mn-ea"/>
              </a:rPr>
              <a:t>cursan</a:t>
            </a:r>
            <a:r>
              <a:rPr lang="en-US" sz="1600" dirty="0" err="1">
                <a:solidFill>
                  <a:schemeClr val="tx1"/>
                </a:solidFill>
                <a:effectLst>
                  <a:outerShdw blurRad="38100" dist="19050" dir="2700000" algn="tl" rotWithShape="0">
                    <a:schemeClr val="dk1">
                      <a:alpha val="40000"/>
                    </a:schemeClr>
                  </a:outerShdw>
                </a:effectLst>
                <a:sym typeface="+mn-ea"/>
              </a:rPr>
              <a:t>t</a:t>
            </a:r>
            <a:r>
              <a:rPr lang="en-US" sz="1600" dirty="0">
                <a:solidFill>
                  <a:schemeClr val="tx1"/>
                </a:solidFill>
                <a:effectLst>
                  <a:outerShdw blurRad="38100" dist="19050" dir="2700000" algn="tl" rotWithShape="0">
                    <a:schemeClr val="dk1">
                      <a:alpha val="40000"/>
                    </a:schemeClr>
                  </a:outerShdw>
                </a:effectLst>
                <a:sym typeface="+mn-ea"/>
              </a:rPr>
              <a:t>.</a:t>
            </a:r>
            <a:endParaRPr lang="en-US" sz="1600" b="1" i="1" dirty="0" smtClean="0">
              <a:solidFill>
                <a:schemeClr val="tx1"/>
              </a:solidFill>
              <a:effectLst>
                <a:outerShdw blurRad="38100" dist="19050" dir="2700000" algn="tl" rotWithShape="0">
                  <a:schemeClr val="dk1">
                    <a:alpha val="40000"/>
                  </a:schemeClr>
                </a:outerShdw>
              </a:effectLst>
              <a:ea typeface="Times New Roman" panose="02020603050405020304" pitchFamily="18" charset="0"/>
              <a:cs typeface="Calibri" panose="020F0502020204030204" charset="0"/>
              <a:sym typeface="+mn-ea"/>
            </a:endParaRPr>
          </a:p>
          <a:p>
            <a:pPr lvl="1">
              <a:lnSpc>
                <a:spcPct val="100000"/>
              </a:lnSpc>
              <a:spcBef>
                <a:spcPts val="0"/>
              </a:spcBef>
              <a:spcAft>
                <a:spcPts val="0"/>
              </a:spcAft>
            </a:pPr>
            <a:endParaRPr lang="en-GB" sz="1400" b="1" i="1" dirty="0" smtClean="0">
              <a:solidFill>
                <a:schemeClr val="tx1"/>
              </a:solidFill>
              <a:effectLst>
                <a:outerShdw blurRad="38100" dist="19050" dir="2700000" algn="tl" rotWithShape="0">
                  <a:schemeClr val="dk1">
                    <a:alpha val="40000"/>
                  </a:schemeClr>
                </a:outerShdw>
              </a:effectLst>
              <a:latin typeface="Calibri" panose="020F0502020204030204" charset="0"/>
              <a:ea typeface="Times New Roman" panose="02020603050405020304" pitchFamily="18" charset="0"/>
              <a:cs typeface="Calibri" panose="020F0502020204030204" charset="0"/>
              <a:sym typeface="+mn-ea"/>
            </a:endParaRPr>
          </a:p>
          <a:p>
            <a:pPr lvl="0" algn="l">
              <a:buFont typeface="Arial" panose="020B0604020202020204" pitchFamily="34" charset="0"/>
              <a:tabLst>
                <a:tab pos="2190750" algn="l"/>
              </a:tabLst>
            </a:pPr>
            <a:endParaRPr lang="en-US" dirty="0"/>
          </a:p>
        </p:txBody>
      </p:sp>
    </p:spTree>
    <p:extLst>
      <p:ext uri="{BB962C8B-B14F-4D97-AF65-F5344CB8AC3E}">
        <p14:creationId xmlns:p14="http://schemas.microsoft.com/office/powerpoint/2010/main" val="3848888987"/>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3"/>
          </p:nvPr>
        </p:nvSpPr>
        <p:spPr>
          <a:xfrm>
            <a:off x="466090" y="6231890"/>
            <a:ext cx="8406765" cy="383540"/>
          </a:xfrm>
        </p:spPr>
        <p:txBody>
          <a:bodyPr wrap="square"/>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4"/>
          </p:nvPr>
        </p:nvSpPr>
        <p:spPr>
          <a:noFill/>
        </p:spPr>
        <p:txBody>
          <a:bodyPr/>
          <a:lstStyle/>
          <a:p>
            <a:endParaRPr lang="de-DE" dirty="0">
              <a:cs typeface="Arial" panose="020B0604020202020204" pitchFamily="34"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7" name="TextBox 6"/>
          <p:cNvSpPr txBox="1"/>
          <p:nvPr/>
        </p:nvSpPr>
        <p:spPr>
          <a:xfrm>
            <a:off x="226060" y="1260475"/>
            <a:ext cx="8646160" cy="1076325"/>
          </a:xfrm>
          <a:prstGeom prst="rect">
            <a:avLst/>
          </a:prstGeom>
          <a:noFill/>
          <a:effectLst>
            <a:reflection blurRad="6350" endPos="0" dist="101600" dir="5400000" sy="-100000" algn="bl" rotWithShape="0"/>
          </a:effectLst>
        </p:spPr>
        <p:txBody>
          <a:bodyPr wrap="square" rtlCol="0">
            <a:spAutoFit/>
          </a:bodyPr>
          <a:lstStyle/>
          <a:p>
            <a:r>
              <a:rPr lang="ro-RO" sz="3200" i="1" dirty="0" smtClean="0">
                <a:solidFill>
                  <a:srgbClr val="000000">
                    <a:lumMod val="50000"/>
                    <a:lumOff val="50000"/>
                  </a:srgbClr>
                </a:solidFill>
                <a:latin typeface="Arial" panose="020B0604020202020204" pitchFamily="34" charset="0"/>
                <a:cs typeface="Arial" panose="020B0604020202020204" pitchFamily="34" charset="0"/>
              </a:rPr>
              <a:t>2.</a:t>
            </a:r>
            <a:r>
              <a:rPr lang="ro-RO" sz="3200" i="1" dirty="0">
                <a:solidFill>
                  <a:srgbClr val="000000">
                    <a:lumMod val="50000"/>
                    <a:lumOff val="50000"/>
                  </a:srgbClr>
                </a:solidFill>
                <a:latin typeface="Arial" panose="020B0604020202020204" pitchFamily="34" charset="0"/>
                <a:cs typeface="Arial" panose="020B0604020202020204" pitchFamily="34" charset="0"/>
              </a:rPr>
              <a:t>5</a:t>
            </a:r>
            <a:r>
              <a:rPr lang="ro-RO" sz="3200" i="1" dirty="0" smtClean="0">
                <a:solidFill>
                  <a:srgbClr val="000000">
                    <a:lumMod val="50000"/>
                    <a:lumOff val="50000"/>
                  </a:srgbClr>
                </a:solidFill>
                <a:latin typeface="Arial" panose="020B0604020202020204" pitchFamily="34" charset="0"/>
                <a:cs typeface="Arial" panose="020B0604020202020204" pitchFamily="34" charset="0"/>
              </a:rPr>
              <a:t>. </a:t>
            </a:r>
            <a:r>
              <a:rPr lang="ro-RO" sz="3200" i="1" dirty="0" smtClean="0">
                <a:solidFill>
                  <a:srgbClr val="000000">
                    <a:lumMod val="50000"/>
                    <a:lumOff val="50000"/>
                  </a:srgbClr>
                </a:solidFill>
                <a:latin typeface="Arial" panose="020B0604020202020204" pitchFamily="34" charset="0"/>
                <a:cs typeface="Arial" panose="020B0604020202020204" pitchFamily="34" charset="0"/>
                <a:sym typeface="+mn-ea"/>
              </a:rPr>
              <a:t>Planul Anual de Formare Profesională</a:t>
            </a:r>
            <a:endParaRPr lang="ro-RO" sz="3200" i="1" dirty="0" smtClean="0">
              <a:solidFill>
                <a:srgbClr val="2C87C8"/>
              </a:solidFill>
              <a:latin typeface="Arial" panose="020B0604020202020204" pitchFamily="34" charset="0"/>
              <a:cs typeface="Arial" panose="020B0604020202020204" pitchFamily="34" charset="0"/>
            </a:endParaRPr>
          </a:p>
          <a:p>
            <a:endParaRPr lang="ro-RO" sz="3200" i="1" dirty="0" smtClean="0">
              <a:solidFill>
                <a:srgbClr val="2C87C8"/>
              </a:solidFill>
              <a:latin typeface="Arial" panose="020B0604020202020204" pitchFamily="34" charset="0"/>
              <a:cs typeface="Arial" panose="020B0604020202020204" pitchFamily="34" charset="0"/>
            </a:endParaRPr>
          </a:p>
        </p:txBody>
      </p:sp>
      <p:sp>
        <p:nvSpPr>
          <p:cNvPr id="4" name="Title 1"/>
          <p:cNvSpPr>
            <a:spLocks noGrp="1"/>
          </p:cNvSpPr>
          <p:nvPr/>
        </p:nvSpPr>
        <p:spPr>
          <a:xfrm>
            <a:off x="226060" y="2150745"/>
            <a:ext cx="8554085" cy="4972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i="1" dirty="0" err="1">
                <a:solidFill>
                  <a:srgbClr val="000000"/>
                </a:solidFill>
                <a:sym typeface="+mn-ea"/>
              </a:rPr>
              <a:t>Metode</a:t>
            </a:r>
            <a:r>
              <a:rPr lang="en-US" sz="2000" i="1" dirty="0">
                <a:solidFill>
                  <a:srgbClr val="000000"/>
                </a:solidFill>
                <a:sym typeface="+mn-ea"/>
              </a:rPr>
              <a:t> de </a:t>
            </a:r>
            <a:r>
              <a:rPr lang="en-US" sz="2000" i="1" dirty="0" err="1">
                <a:solidFill>
                  <a:srgbClr val="000000"/>
                </a:solidFill>
                <a:sym typeface="+mn-ea"/>
              </a:rPr>
              <a:t>evaluare</a:t>
            </a:r>
            <a:r>
              <a:rPr lang="en-US" sz="2000" i="1" dirty="0">
                <a:solidFill>
                  <a:srgbClr val="000000"/>
                </a:solidFill>
                <a:sym typeface="+mn-ea"/>
              </a:rPr>
              <a:t> </a:t>
            </a:r>
            <a:r>
              <a:rPr lang="en-US" sz="2000" i="1" dirty="0" err="1">
                <a:solidFill>
                  <a:srgbClr val="000000"/>
                </a:solidFill>
                <a:sym typeface="+mn-ea"/>
              </a:rPr>
              <a:t>finala</a:t>
            </a:r>
            <a:r>
              <a:rPr lang="en-US" sz="2000" i="1" dirty="0">
                <a:solidFill>
                  <a:srgbClr val="000000"/>
                </a:solidFill>
                <a:sym typeface="+mn-ea"/>
              </a:rPr>
              <a:t> a </a:t>
            </a:r>
            <a:r>
              <a:rPr lang="en-US" sz="2000" i="1" dirty="0" err="1">
                <a:solidFill>
                  <a:srgbClr val="000000"/>
                </a:solidFill>
                <a:sym typeface="+mn-ea"/>
              </a:rPr>
              <a:t>cursantilor</a:t>
            </a:r>
            <a:endParaRPr lang="en-US" sz="2000" i="1" dirty="0" err="1" smtClean="0">
              <a:solidFill>
                <a:srgbClr val="000000"/>
              </a:solidFill>
              <a:sym typeface="+mn-ea"/>
            </a:endParaRPr>
          </a:p>
        </p:txBody>
      </p:sp>
      <p:grpSp>
        <p:nvGrpSpPr>
          <p:cNvPr id="6" name="Group 5"/>
          <p:cNvGrpSpPr/>
          <p:nvPr/>
        </p:nvGrpSpPr>
        <p:grpSpPr>
          <a:xfrm>
            <a:off x="342265" y="1844040"/>
            <a:ext cx="8060690" cy="87630"/>
            <a:chOff x="954194" y="783014"/>
            <a:chExt cx="6151685" cy="87766"/>
          </a:xfrm>
        </p:grpSpPr>
        <p:sp>
          <p:nvSpPr>
            <p:cNvPr id="8" name="Chevron 7"/>
            <p:cNvSpPr/>
            <p:nvPr/>
          </p:nvSpPr>
          <p:spPr>
            <a:xfrm>
              <a:off x="95419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9" name="Chevron 8"/>
            <p:cNvSpPr/>
            <p:nvPr/>
          </p:nvSpPr>
          <p:spPr>
            <a:xfrm>
              <a:off x="107018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0" name="Chevron 9"/>
            <p:cNvSpPr/>
            <p:nvPr/>
          </p:nvSpPr>
          <p:spPr>
            <a:xfrm>
              <a:off x="118618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1" name="Chevron 10"/>
            <p:cNvSpPr/>
            <p:nvPr/>
          </p:nvSpPr>
          <p:spPr>
            <a:xfrm>
              <a:off x="129643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 name="Chevron 4"/>
            <p:cNvSpPr/>
            <p:nvPr/>
          </p:nvSpPr>
          <p:spPr>
            <a:xfrm>
              <a:off x="141242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4" name="Chevron 13"/>
            <p:cNvSpPr/>
            <p:nvPr/>
          </p:nvSpPr>
          <p:spPr>
            <a:xfrm>
              <a:off x="152842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6" name="Chevron 15"/>
            <p:cNvSpPr/>
            <p:nvPr/>
          </p:nvSpPr>
          <p:spPr>
            <a:xfrm>
              <a:off x="164486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7" name="Chevron 16"/>
            <p:cNvSpPr/>
            <p:nvPr/>
          </p:nvSpPr>
          <p:spPr>
            <a:xfrm>
              <a:off x="176085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9" name="Chevron 18"/>
            <p:cNvSpPr/>
            <p:nvPr/>
          </p:nvSpPr>
          <p:spPr>
            <a:xfrm>
              <a:off x="187685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0" name="Chevron 19"/>
            <p:cNvSpPr/>
            <p:nvPr/>
          </p:nvSpPr>
          <p:spPr>
            <a:xfrm>
              <a:off x="198710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6" name="Chevron 25"/>
            <p:cNvSpPr/>
            <p:nvPr/>
          </p:nvSpPr>
          <p:spPr>
            <a:xfrm>
              <a:off x="210309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7" name="Chevron 26"/>
            <p:cNvSpPr/>
            <p:nvPr/>
          </p:nvSpPr>
          <p:spPr>
            <a:xfrm>
              <a:off x="221909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8" name="Chevron 27"/>
            <p:cNvSpPr/>
            <p:nvPr/>
          </p:nvSpPr>
          <p:spPr>
            <a:xfrm>
              <a:off x="232268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9" name="Chevron 28"/>
            <p:cNvSpPr/>
            <p:nvPr/>
          </p:nvSpPr>
          <p:spPr>
            <a:xfrm>
              <a:off x="243868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0" name="Chevron 29"/>
            <p:cNvSpPr/>
            <p:nvPr/>
          </p:nvSpPr>
          <p:spPr>
            <a:xfrm>
              <a:off x="255467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1" name="Chevron 30"/>
            <p:cNvSpPr/>
            <p:nvPr/>
          </p:nvSpPr>
          <p:spPr>
            <a:xfrm>
              <a:off x="266492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2" name="Chevron 31"/>
            <p:cNvSpPr/>
            <p:nvPr/>
          </p:nvSpPr>
          <p:spPr>
            <a:xfrm>
              <a:off x="278091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3" name="Chevron 32"/>
            <p:cNvSpPr/>
            <p:nvPr/>
          </p:nvSpPr>
          <p:spPr>
            <a:xfrm>
              <a:off x="289691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4" name="Chevron 33"/>
            <p:cNvSpPr/>
            <p:nvPr/>
          </p:nvSpPr>
          <p:spPr>
            <a:xfrm>
              <a:off x="301335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5" name="Chevron 34"/>
            <p:cNvSpPr/>
            <p:nvPr/>
          </p:nvSpPr>
          <p:spPr>
            <a:xfrm>
              <a:off x="312935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6" name="Chevron 35"/>
            <p:cNvSpPr/>
            <p:nvPr/>
          </p:nvSpPr>
          <p:spPr>
            <a:xfrm>
              <a:off x="324534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7" name="Chevron 36"/>
            <p:cNvSpPr/>
            <p:nvPr/>
          </p:nvSpPr>
          <p:spPr>
            <a:xfrm>
              <a:off x="335559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8" name="Chevron 37"/>
            <p:cNvSpPr/>
            <p:nvPr/>
          </p:nvSpPr>
          <p:spPr>
            <a:xfrm>
              <a:off x="347158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9" name="Chevron 38"/>
            <p:cNvSpPr/>
            <p:nvPr/>
          </p:nvSpPr>
          <p:spPr>
            <a:xfrm>
              <a:off x="358758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0" name="Chevron 39"/>
            <p:cNvSpPr/>
            <p:nvPr/>
          </p:nvSpPr>
          <p:spPr>
            <a:xfrm>
              <a:off x="369783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1" name="Chevron 40"/>
            <p:cNvSpPr/>
            <p:nvPr/>
          </p:nvSpPr>
          <p:spPr>
            <a:xfrm>
              <a:off x="381382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2" name="Chevron 41"/>
            <p:cNvSpPr/>
            <p:nvPr/>
          </p:nvSpPr>
          <p:spPr>
            <a:xfrm>
              <a:off x="392982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3" name="Chevron 42"/>
            <p:cNvSpPr/>
            <p:nvPr/>
          </p:nvSpPr>
          <p:spPr>
            <a:xfrm>
              <a:off x="404007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4" name="Chevron 43"/>
            <p:cNvSpPr/>
            <p:nvPr/>
          </p:nvSpPr>
          <p:spPr>
            <a:xfrm>
              <a:off x="415606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5" name="Chevron 44"/>
            <p:cNvSpPr/>
            <p:nvPr/>
          </p:nvSpPr>
          <p:spPr>
            <a:xfrm>
              <a:off x="427205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6" name="Chevron 45"/>
            <p:cNvSpPr/>
            <p:nvPr/>
          </p:nvSpPr>
          <p:spPr>
            <a:xfrm>
              <a:off x="438850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7" name="Chevron 46"/>
            <p:cNvSpPr/>
            <p:nvPr/>
          </p:nvSpPr>
          <p:spPr>
            <a:xfrm>
              <a:off x="450449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8" name="Chevron 47"/>
            <p:cNvSpPr/>
            <p:nvPr/>
          </p:nvSpPr>
          <p:spPr>
            <a:xfrm>
              <a:off x="462049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9" name="Chevron 48"/>
            <p:cNvSpPr/>
            <p:nvPr/>
          </p:nvSpPr>
          <p:spPr>
            <a:xfrm>
              <a:off x="473074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0" name="Chevron 49"/>
            <p:cNvSpPr/>
            <p:nvPr/>
          </p:nvSpPr>
          <p:spPr>
            <a:xfrm>
              <a:off x="484673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1" name="Chevron 50"/>
            <p:cNvSpPr/>
            <p:nvPr/>
          </p:nvSpPr>
          <p:spPr>
            <a:xfrm>
              <a:off x="496273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2" name="Chevron 51"/>
            <p:cNvSpPr/>
            <p:nvPr/>
          </p:nvSpPr>
          <p:spPr>
            <a:xfrm>
              <a:off x="506632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3" name="Chevron 52"/>
            <p:cNvSpPr/>
            <p:nvPr/>
          </p:nvSpPr>
          <p:spPr>
            <a:xfrm>
              <a:off x="517203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4" name="Chevron 53"/>
            <p:cNvSpPr/>
            <p:nvPr/>
          </p:nvSpPr>
          <p:spPr>
            <a:xfrm>
              <a:off x="528803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5" name="Chevron 54"/>
            <p:cNvSpPr/>
            <p:nvPr/>
          </p:nvSpPr>
          <p:spPr>
            <a:xfrm>
              <a:off x="540402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6" name="Chevron 55"/>
            <p:cNvSpPr/>
            <p:nvPr/>
          </p:nvSpPr>
          <p:spPr>
            <a:xfrm>
              <a:off x="552047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7" name="Chevron 56"/>
            <p:cNvSpPr/>
            <p:nvPr/>
          </p:nvSpPr>
          <p:spPr>
            <a:xfrm>
              <a:off x="563646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8" name="Chevron 57"/>
            <p:cNvSpPr/>
            <p:nvPr/>
          </p:nvSpPr>
          <p:spPr>
            <a:xfrm>
              <a:off x="575245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9" name="Chevron 58"/>
            <p:cNvSpPr/>
            <p:nvPr/>
          </p:nvSpPr>
          <p:spPr>
            <a:xfrm>
              <a:off x="586270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0" name="Chevron 59"/>
            <p:cNvSpPr/>
            <p:nvPr/>
          </p:nvSpPr>
          <p:spPr>
            <a:xfrm>
              <a:off x="597870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1" name="Chevron 60"/>
            <p:cNvSpPr/>
            <p:nvPr/>
          </p:nvSpPr>
          <p:spPr>
            <a:xfrm>
              <a:off x="609469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2" name="Chevron 61"/>
            <p:cNvSpPr/>
            <p:nvPr/>
          </p:nvSpPr>
          <p:spPr>
            <a:xfrm>
              <a:off x="620494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3" name="Chevron 62"/>
            <p:cNvSpPr/>
            <p:nvPr/>
          </p:nvSpPr>
          <p:spPr>
            <a:xfrm>
              <a:off x="632094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4" name="Chevron 63"/>
            <p:cNvSpPr/>
            <p:nvPr/>
          </p:nvSpPr>
          <p:spPr>
            <a:xfrm>
              <a:off x="643693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5" name="Chevron 64"/>
            <p:cNvSpPr/>
            <p:nvPr/>
          </p:nvSpPr>
          <p:spPr>
            <a:xfrm>
              <a:off x="654718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6" name="Chevron 65"/>
            <p:cNvSpPr/>
            <p:nvPr/>
          </p:nvSpPr>
          <p:spPr>
            <a:xfrm>
              <a:off x="666317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7" name="Chevron 66"/>
            <p:cNvSpPr/>
            <p:nvPr/>
          </p:nvSpPr>
          <p:spPr>
            <a:xfrm>
              <a:off x="677917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8" name="Chevron 67"/>
            <p:cNvSpPr/>
            <p:nvPr/>
          </p:nvSpPr>
          <p:spPr>
            <a:xfrm>
              <a:off x="689561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9" name="Chevron 68"/>
            <p:cNvSpPr/>
            <p:nvPr/>
          </p:nvSpPr>
          <p:spPr>
            <a:xfrm>
              <a:off x="701161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grpSp>
      <p:sp>
        <p:nvSpPr>
          <p:cNvPr id="70" name="Content Placeholder 69"/>
          <p:cNvSpPr>
            <a:spLocks noGrp="1"/>
          </p:cNvSpPr>
          <p:nvPr>
            <p:ph idx="1"/>
          </p:nvPr>
        </p:nvSpPr>
        <p:spPr>
          <a:xfrm>
            <a:off x="617855" y="2541270"/>
            <a:ext cx="8254365" cy="3151505"/>
          </a:xfrm>
        </p:spPr>
        <p:txBody>
          <a:bodyPr/>
          <a:lstStyle/>
          <a:p>
            <a:pPr marL="0" indent="0">
              <a:buNone/>
            </a:pPr>
            <a:r>
              <a:rPr lang="en-US" b="1" dirty="0">
                <a:solidFill>
                  <a:schemeClr val="tx1"/>
                </a:solidFill>
                <a:effectLst>
                  <a:outerShdw blurRad="38100" dist="19050" dir="2700000" algn="tl" rotWithShape="0">
                    <a:schemeClr val="dk1">
                      <a:alpha val="40000"/>
                    </a:schemeClr>
                  </a:outerShdw>
                </a:effectLst>
                <a:sym typeface="+mn-ea"/>
              </a:rPr>
              <a:t>In </a:t>
            </a:r>
            <a:r>
              <a:rPr lang="en-US" b="1" dirty="0" err="1">
                <a:solidFill>
                  <a:schemeClr val="tx1"/>
                </a:solidFill>
                <a:effectLst>
                  <a:outerShdw blurRad="38100" dist="19050" dir="2700000" algn="tl" rotWithShape="0">
                    <a:schemeClr val="dk1">
                      <a:alpha val="40000"/>
                    </a:schemeClr>
                  </a:outerShdw>
                </a:effectLst>
                <a:sym typeface="+mn-ea"/>
              </a:rPr>
              <a:t>literatura</a:t>
            </a:r>
            <a:r>
              <a:rPr lang="en-US" b="1" dirty="0">
                <a:solidFill>
                  <a:schemeClr val="tx1"/>
                </a:solidFill>
                <a:effectLst>
                  <a:outerShdw blurRad="38100" dist="19050" dir="2700000" algn="tl" rotWithShape="0">
                    <a:schemeClr val="dk1">
                      <a:alpha val="40000"/>
                    </a:schemeClr>
                  </a:outerShdw>
                </a:effectLst>
                <a:sym typeface="+mn-ea"/>
              </a:rPr>
              <a:t> de </a:t>
            </a:r>
            <a:r>
              <a:rPr lang="en-US" b="1" dirty="0" err="1">
                <a:solidFill>
                  <a:schemeClr val="tx1"/>
                </a:solidFill>
                <a:effectLst>
                  <a:outerShdw blurRad="38100" dist="19050" dir="2700000" algn="tl" rotWithShape="0">
                    <a:schemeClr val="dk1">
                      <a:alpha val="40000"/>
                    </a:schemeClr>
                  </a:outerShdw>
                </a:effectLst>
                <a:sym typeface="+mn-ea"/>
              </a:rPr>
              <a:t>specialitate</a:t>
            </a:r>
            <a:r>
              <a:rPr lang="en-US" b="1" dirty="0">
                <a:solidFill>
                  <a:schemeClr val="tx1"/>
                </a:solidFill>
                <a:effectLst>
                  <a:outerShdw blurRad="38100" dist="19050" dir="2700000" algn="tl" rotWithShape="0">
                    <a:schemeClr val="dk1">
                      <a:alpha val="40000"/>
                    </a:schemeClr>
                  </a:outerShdw>
                </a:effectLst>
                <a:sym typeface="+mn-ea"/>
              </a:rPr>
              <a:t> </a:t>
            </a:r>
            <a:r>
              <a:rPr lang="en-US" b="1" dirty="0" err="1">
                <a:solidFill>
                  <a:schemeClr val="tx1"/>
                </a:solidFill>
                <a:effectLst>
                  <a:outerShdw blurRad="38100" dist="19050" dir="2700000" algn="tl" rotWithShape="0">
                    <a:schemeClr val="dk1">
                      <a:alpha val="40000"/>
                    </a:schemeClr>
                  </a:outerShdw>
                </a:effectLst>
                <a:sym typeface="+mn-ea"/>
              </a:rPr>
              <a:t>gasim</a:t>
            </a:r>
            <a:r>
              <a:rPr lang="en-US" b="1" dirty="0">
                <a:solidFill>
                  <a:schemeClr val="tx1"/>
                </a:solidFill>
                <a:effectLst>
                  <a:outerShdw blurRad="38100" dist="19050" dir="2700000" algn="tl" rotWithShape="0">
                    <a:schemeClr val="dk1">
                      <a:alpha val="40000"/>
                    </a:schemeClr>
                  </a:outerShdw>
                </a:effectLst>
                <a:sym typeface="+mn-ea"/>
              </a:rPr>
              <a:t> </a:t>
            </a:r>
            <a:r>
              <a:rPr lang="en-US" b="1" dirty="0" err="1">
                <a:solidFill>
                  <a:schemeClr val="tx1"/>
                </a:solidFill>
                <a:effectLst>
                  <a:outerShdw blurRad="38100" dist="19050" dir="2700000" algn="tl" rotWithShape="0">
                    <a:schemeClr val="dk1">
                      <a:alpha val="40000"/>
                    </a:schemeClr>
                  </a:outerShdw>
                </a:effectLst>
                <a:sym typeface="+mn-ea"/>
              </a:rPr>
              <a:t>mentionat</a:t>
            </a:r>
            <a:r>
              <a:rPr lang="en-US" b="1" dirty="0">
                <a:solidFill>
                  <a:schemeClr val="tx1"/>
                </a:solidFill>
                <a:effectLst>
                  <a:outerShdw blurRad="38100" dist="19050" dir="2700000" algn="tl" rotWithShape="0">
                    <a:schemeClr val="dk1">
                      <a:alpha val="40000"/>
                    </a:schemeClr>
                  </a:outerShdw>
                </a:effectLst>
                <a:sym typeface="+mn-ea"/>
              </a:rPr>
              <a:t> </a:t>
            </a:r>
            <a:r>
              <a:rPr lang="en-US" b="1" dirty="0" err="1">
                <a:solidFill>
                  <a:schemeClr val="tx1"/>
                </a:solidFill>
                <a:effectLst>
                  <a:outerShdw blurRad="38100" dist="19050" dir="2700000" algn="tl" rotWithShape="0">
                    <a:schemeClr val="dk1">
                      <a:alpha val="40000"/>
                    </a:schemeClr>
                  </a:outerShdw>
                </a:effectLst>
                <a:sym typeface="+mn-ea"/>
              </a:rPr>
              <a:t>ca</a:t>
            </a:r>
            <a:r>
              <a:rPr lang="en-US" b="1" dirty="0">
                <a:solidFill>
                  <a:schemeClr val="tx1"/>
                </a:solidFill>
                <a:effectLst>
                  <a:outerShdw blurRad="38100" dist="19050" dir="2700000" algn="tl" rotWithShape="0">
                    <a:schemeClr val="dk1">
                      <a:alpha val="40000"/>
                    </a:schemeClr>
                  </a:outerShdw>
                </a:effectLst>
                <a:sym typeface="+mn-ea"/>
              </a:rPr>
              <a:t> </a:t>
            </a:r>
            <a:r>
              <a:rPr lang="en-US" b="1" dirty="0" err="1">
                <a:solidFill>
                  <a:schemeClr val="tx1"/>
                </a:solidFill>
                <a:effectLst>
                  <a:outerShdw blurRad="38100" dist="19050" dir="2700000" algn="tl" rotWithShape="0">
                    <a:schemeClr val="dk1">
                      <a:alpha val="40000"/>
                    </a:schemeClr>
                  </a:outerShdw>
                </a:effectLst>
                <a:sym typeface="+mn-ea"/>
              </a:rPr>
              <a:t>metoda</a:t>
            </a:r>
            <a:r>
              <a:rPr lang="en-US" b="1" dirty="0">
                <a:solidFill>
                  <a:schemeClr val="tx1"/>
                </a:solidFill>
                <a:effectLst>
                  <a:outerShdw blurRad="38100" dist="19050" dir="2700000" algn="tl" rotWithShape="0">
                    <a:schemeClr val="dk1">
                      <a:alpha val="40000"/>
                    </a:schemeClr>
                  </a:outerShdw>
                </a:effectLst>
                <a:sym typeface="+mn-ea"/>
              </a:rPr>
              <a:t> de follow </a:t>
            </a:r>
            <a:r>
              <a:rPr lang="en-US" b="1" dirty="0" smtClean="0">
                <a:solidFill>
                  <a:schemeClr val="tx1"/>
                </a:solidFill>
                <a:effectLst>
                  <a:outerShdw blurRad="38100" dist="19050" dir="2700000" algn="tl" rotWithShape="0">
                    <a:schemeClr val="dk1">
                      <a:alpha val="40000"/>
                    </a:schemeClr>
                  </a:outerShdw>
                </a:effectLst>
                <a:sym typeface="+mn-ea"/>
              </a:rPr>
              <a:t>up:</a:t>
            </a:r>
          </a:p>
          <a:p>
            <a:pPr marL="285750" indent="-285750">
              <a:buFont typeface="Arial" panose="020B0604020202020204" pitchFamily="34" charset="0"/>
              <a:buChar char="•"/>
            </a:pPr>
            <a:r>
              <a:rPr lang="en-US" sz="1600" b="1" dirty="0" err="1">
                <a:solidFill>
                  <a:schemeClr val="tx1"/>
                </a:solidFill>
                <a:effectLst>
                  <a:outerShdw blurRad="38100" dist="19050" dir="2700000" algn="tl" rotWithShape="0">
                    <a:schemeClr val="dk1">
                      <a:alpha val="40000"/>
                    </a:schemeClr>
                  </a:outerShdw>
                </a:effectLst>
                <a:sym typeface="+mn-ea"/>
              </a:rPr>
              <a:t>Transferul</a:t>
            </a:r>
            <a:r>
              <a:rPr lang="en-US" sz="1600" b="1" dirty="0">
                <a:solidFill>
                  <a:schemeClr val="tx1"/>
                </a:solidFill>
                <a:effectLst>
                  <a:outerShdw blurRad="38100" dist="19050" dir="2700000" algn="tl" rotWithShape="0">
                    <a:schemeClr val="dk1">
                      <a:alpha val="40000"/>
                    </a:schemeClr>
                  </a:outerShdw>
                </a:effectLst>
                <a:sym typeface="+mn-ea"/>
              </a:rPr>
              <a:t> </a:t>
            </a:r>
            <a:r>
              <a:rPr lang="en-US" sz="1600" b="1" dirty="0" err="1">
                <a:solidFill>
                  <a:schemeClr val="tx1"/>
                </a:solidFill>
                <a:effectLst>
                  <a:outerShdw blurRad="38100" dist="19050" dir="2700000" algn="tl" rotWithShape="0">
                    <a:schemeClr val="dk1">
                      <a:alpha val="40000"/>
                    </a:schemeClr>
                  </a:outerShdw>
                </a:effectLst>
                <a:sym typeface="+mn-ea"/>
              </a:rPr>
              <a:t>materialului</a:t>
            </a:r>
            <a:r>
              <a:rPr lang="en-US" sz="1600" dirty="0">
                <a:solidFill>
                  <a:schemeClr val="tx1"/>
                </a:solidFill>
                <a:effectLst>
                  <a:outerShdw blurRad="38100" dist="19050" dir="2700000" algn="tl" rotWithShape="0">
                    <a:schemeClr val="dk1">
                      <a:alpha val="40000"/>
                    </a:schemeClr>
                  </a:outerShdw>
                </a:effectLst>
                <a:sym typeface="+mn-ea"/>
              </a:rPr>
              <a:t> la </a:t>
            </a:r>
            <a:r>
              <a:rPr lang="en-US" sz="1600" dirty="0" err="1">
                <a:solidFill>
                  <a:schemeClr val="tx1"/>
                </a:solidFill>
                <a:effectLst>
                  <a:outerShdw blurRad="38100" dist="19050" dir="2700000" algn="tl" rotWithShape="0">
                    <a:schemeClr val="dk1">
                      <a:alpha val="40000"/>
                    </a:schemeClr>
                  </a:outerShdw>
                </a:effectLst>
                <a:sym typeface="+mn-ea"/>
              </a:rPr>
              <a:t>locul</a:t>
            </a:r>
            <a:r>
              <a:rPr lang="en-US" sz="1600" dirty="0">
                <a:solidFill>
                  <a:schemeClr val="tx1"/>
                </a:solidFill>
                <a:effectLst>
                  <a:outerShdw blurRad="38100" dist="19050" dir="2700000" algn="tl" rotWithShape="0">
                    <a:schemeClr val="dk1">
                      <a:alpha val="40000"/>
                    </a:schemeClr>
                  </a:outerShdw>
                </a:effectLst>
                <a:sym typeface="+mn-ea"/>
              </a:rPr>
              <a:t> de </a:t>
            </a:r>
            <a:r>
              <a:rPr lang="en-US" sz="1600" dirty="0" err="1">
                <a:solidFill>
                  <a:schemeClr val="tx1"/>
                </a:solidFill>
                <a:effectLst>
                  <a:outerShdw blurRad="38100" dist="19050" dir="2700000" algn="tl" rotWithShape="0">
                    <a:schemeClr val="dk1">
                      <a:alpha val="40000"/>
                    </a:schemeClr>
                  </a:outerShdw>
                </a:effectLst>
                <a:sym typeface="+mn-ea"/>
              </a:rPr>
              <a:t>muncă</a:t>
            </a:r>
            <a:r>
              <a:rPr lang="en-US" sz="1600" dirty="0">
                <a:solidFill>
                  <a:schemeClr val="tx1"/>
                </a:solidFill>
                <a:effectLst>
                  <a:outerShdw blurRad="38100" dist="19050" dir="2700000" algn="tl" rotWithShape="0">
                    <a:schemeClr val="dk1">
                      <a:alpha val="40000"/>
                    </a:schemeClr>
                  </a:outerShdw>
                </a:effectLst>
                <a:sym typeface="+mn-ea"/>
              </a:rPr>
              <a:t> </a:t>
            </a:r>
            <a:r>
              <a:rPr lang="en-US" sz="1600" dirty="0" err="1">
                <a:solidFill>
                  <a:schemeClr val="tx1"/>
                </a:solidFill>
                <a:effectLst>
                  <a:outerShdw blurRad="38100" dist="19050" dir="2700000" algn="tl" rotWithShape="0">
                    <a:schemeClr val="dk1">
                      <a:alpha val="40000"/>
                    </a:schemeClr>
                  </a:outerShdw>
                </a:effectLst>
                <a:sym typeface="+mn-ea"/>
              </a:rPr>
              <a:t>este</a:t>
            </a:r>
            <a:r>
              <a:rPr lang="en-US" sz="1600" dirty="0">
                <a:solidFill>
                  <a:schemeClr val="tx1"/>
                </a:solidFill>
                <a:effectLst>
                  <a:outerShdw blurRad="38100" dist="19050" dir="2700000" algn="tl" rotWithShape="0">
                    <a:schemeClr val="dk1">
                      <a:alpha val="40000"/>
                    </a:schemeClr>
                  </a:outerShdw>
                </a:effectLst>
                <a:sym typeface="+mn-ea"/>
              </a:rPr>
              <a:t> vital </a:t>
            </a:r>
            <a:r>
              <a:rPr lang="en-US" sz="1600" dirty="0" err="1">
                <a:solidFill>
                  <a:schemeClr val="tx1"/>
                </a:solidFill>
                <a:effectLst>
                  <a:outerShdw blurRad="38100" dist="19050" dir="2700000" algn="tl" rotWithShape="0">
                    <a:schemeClr val="dk1">
                      <a:alpha val="40000"/>
                    </a:schemeClr>
                  </a:outerShdw>
                </a:effectLst>
                <a:sym typeface="+mn-ea"/>
              </a:rPr>
              <a:t>pentru</a:t>
            </a:r>
            <a:r>
              <a:rPr lang="en-US" sz="1600" dirty="0">
                <a:solidFill>
                  <a:schemeClr val="tx1"/>
                </a:solidFill>
                <a:effectLst>
                  <a:outerShdw blurRad="38100" dist="19050" dir="2700000" algn="tl" rotWithShape="0">
                    <a:schemeClr val="dk1">
                      <a:alpha val="40000"/>
                    </a:schemeClr>
                  </a:outerShdw>
                </a:effectLst>
                <a:sym typeface="+mn-ea"/>
              </a:rPr>
              <a:t> </a:t>
            </a:r>
            <a:r>
              <a:rPr lang="en-US" sz="1600" dirty="0" err="1">
                <a:solidFill>
                  <a:schemeClr val="tx1"/>
                </a:solidFill>
                <a:effectLst>
                  <a:outerShdw blurRad="38100" dist="19050" dir="2700000" algn="tl" rotWithShape="0">
                    <a:schemeClr val="dk1">
                      <a:alpha val="40000"/>
                    </a:schemeClr>
                  </a:outerShdw>
                </a:effectLst>
                <a:sym typeface="+mn-ea"/>
              </a:rPr>
              <a:t>succesul</a:t>
            </a:r>
            <a:r>
              <a:rPr lang="en-US" sz="1600" dirty="0">
                <a:solidFill>
                  <a:schemeClr val="tx1"/>
                </a:solidFill>
                <a:effectLst>
                  <a:outerShdw blurRad="38100" dist="19050" dir="2700000" algn="tl" rotWithShape="0">
                    <a:schemeClr val="dk1">
                      <a:alpha val="40000"/>
                    </a:schemeClr>
                  </a:outerShdw>
                </a:effectLst>
                <a:sym typeface="+mn-ea"/>
              </a:rPr>
              <a:t> </a:t>
            </a:r>
            <a:r>
              <a:rPr lang="en-US" sz="1600" dirty="0" err="1">
                <a:solidFill>
                  <a:schemeClr val="tx1"/>
                </a:solidFill>
                <a:effectLst>
                  <a:outerShdw blurRad="38100" dist="19050" dir="2700000" algn="tl" rotWithShape="0">
                    <a:schemeClr val="dk1">
                      <a:alpha val="40000"/>
                    </a:schemeClr>
                  </a:outerShdw>
                </a:effectLst>
                <a:sym typeface="+mn-ea"/>
              </a:rPr>
              <a:t>eforturilor</a:t>
            </a:r>
            <a:r>
              <a:rPr lang="en-US" sz="1600" dirty="0">
                <a:solidFill>
                  <a:schemeClr val="tx1"/>
                </a:solidFill>
                <a:effectLst>
                  <a:outerShdw blurRad="38100" dist="19050" dir="2700000" algn="tl" rotWithShape="0">
                    <a:schemeClr val="dk1">
                      <a:alpha val="40000"/>
                    </a:schemeClr>
                  </a:outerShdw>
                </a:effectLst>
                <a:sym typeface="+mn-ea"/>
              </a:rPr>
              <a:t> de </a:t>
            </a:r>
            <a:r>
              <a:rPr lang="en-US" sz="1600" dirty="0" err="1">
                <a:solidFill>
                  <a:schemeClr val="tx1"/>
                </a:solidFill>
                <a:effectLst>
                  <a:outerShdw blurRad="38100" dist="19050" dir="2700000" algn="tl" rotWithShape="0">
                    <a:schemeClr val="dk1">
                      <a:alpha val="40000"/>
                    </a:schemeClr>
                  </a:outerShdw>
                </a:effectLst>
                <a:sym typeface="+mn-ea"/>
              </a:rPr>
              <a:t>dezvoltare</a:t>
            </a:r>
            <a:r>
              <a:rPr lang="en-US" sz="1600" dirty="0">
                <a:solidFill>
                  <a:schemeClr val="tx1"/>
                </a:solidFill>
                <a:effectLst>
                  <a:outerShdw blurRad="38100" dist="19050" dir="2700000" algn="tl" rotWithShape="0">
                    <a:schemeClr val="dk1">
                      <a:alpha val="40000"/>
                    </a:schemeClr>
                  </a:outerShdw>
                </a:effectLst>
                <a:sym typeface="+mn-ea"/>
              </a:rPr>
              <a:t> a </a:t>
            </a:r>
            <a:r>
              <a:rPr lang="en-US" sz="1600" dirty="0" err="1">
                <a:solidFill>
                  <a:schemeClr val="tx1"/>
                </a:solidFill>
                <a:effectLst>
                  <a:outerShdw blurRad="38100" dist="19050" dir="2700000" algn="tl" rotWithShape="0">
                    <a:schemeClr val="dk1">
                      <a:alpha val="40000"/>
                    </a:schemeClr>
                  </a:outerShdw>
                </a:effectLst>
                <a:sym typeface="+mn-ea"/>
              </a:rPr>
              <a:t>resurselor</a:t>
            </a:r>
            <a:r>
              <a:rPr lang="en-US" sz="1600" dirty="0">
                <a:solidFill>
                  <a:schemeClr val="tx1"/>
                </a:solidFill>
                <a:effectLst>
                  <a:outerShdw blurRad="38100" dist="19050" dir="2700000" algn="tl" rotWithShape="0">
                    <a:schemeClr val="dk1">
                      <a:alpha val="40000"/>
                    </a:schemeClr>
                  </a:outerShdw>
                </a:effectLst>
                <a:sym typeface="+mn-ea"/>
              </a:rPr>
              <a:t> </a:t>
            </a:r>
            <a:r>
              <a:rPr lang="en-US" sz="1600" dirty="0" err="1">
                <a:solidFill>
                  <a:schemeClr val="tx1"/>
                </a:solidFill>
                <a:effectLst>
                  <a:outerShdw blurRad="38100" dist="19050" dir="2700000" algn="tl" rotWithShape="0">
                    <a:schemeClr val="dk1">
                      <a:alpha val="40000"/>
                    </a:schemeClr>
                  </a:outerShdw>
                </a:effectLst>
                <a:sym typeface="+mn-ea"/>
              </a:rPr>
              <a:t>umane</a:t>
            </a:r>
            <a:r>
              <a:rPr lang="en-US" sz="1600" dirty="0">
                <a:solidFill>
                  <a:schemeClr val="tx1"/>
                </a:solidFill>
                <a:effectLst>
                  <a:outerShdw blurRad="38100" dist="19050" dir="2700000" algn="tl" rotWithShape="0">
                    <a:schemeClr val="dk1">
                      <a:alpha val="40000"/>
                    </a:schemeClr>
                  </a:outerShdw>
                </a:effectLst>
                <a:sym typeface="+mn-ea"/>
              </a:rPr>
              <a:t>.  </a:t>
            </a:r>
            <a:r>
              <a:rPr lang="en-US" sz="1600" dirty="0" err="1">
                <a:solidFill>
                  <a:schemeClr val="tx1"/>
                </a:solidFill>
                <a:effectLst>
                  <a:outerShdw blurRad="38100" dist="19050" dir="2700000" algn="tl" rotWithShape="0">
                    <a:schemeClr val="dk1">
                      <a:alpha val="40000"/>
                    </a:schemeClr>
                  </a:outerShdw>
                </a:effectLst>
                <a:sym typeface="+mn-ea"/>
              </a:rPr>
              <a:t>Transferul</a:t>
            </a:r>
            <a:r>
              <a:rPr lang="en-US" sz="1600" dirty="0">
                <a:solidFill>
                  <a:schemeClr val="tx1"/>
                </a:solidFill>
                <a:effectLst>
                  <a:outerShdw blurRad="38100" dist="19050" dir="2700000" algn="tl" rotWithShape="0">
                    <a:schemeClr val="dk1">
                      <a:alpha val="40000"/>
                    </a:schemeClr>
                  </a:outerShdw>
                </a:effectLst>
                <a:sym typeface="+mn-ea"/>
              </a:rPr>
              <a:t> </a:t>
            </a:r>
            <a:r>
              <a:rPr lang="en-US" sz="1600" dirty="0" err="1">
                <a:solidFill>
                  <a:schemeClr val="tx1"/>
                </a:solidFill>
                <a:effectLst>
                  <a:outerShdw blurRad="38100" dist="19050" dir="2700000" algn="tl" rotWithShape="0">
                    <a:schemeClr val="dk1">
                      <a:alpha val="40000"/>
                    </a:schemeClr>
                  </a:outerShdw>
                </a:effectLst>
                <a:sym typeface="+mn-ea"/>
              </a:rPr>
              <a:t>poate</a:t>
            </a:r>
            <a:r>
              <a:rPr lang="en-US" sz="1600" dirty="0">
                <a:solidFill>
                  <a:schemeClr val="tx1"/>
                </a:solidFill>
                <a:effectLst>
                  <a:outerShdw blurRad="38100" dist="19050" dir="2700000" algn="tl" rotWithShape="0">
                    <a:schemeClr val="dk1">
                      <a:alpha val="40000"/>
                    </a:schemeClr>
                  </a:outerShdw>
                </a:effectLst>
                <a:sym typeface="+mn-ea"/>
              </a:rPr>
              <a:t> </a:t>
            </a:r>
            <a:r>
              <a:rPr lang="en-US" sz="1600" dirty="0" err="1">
                <a:solidFill>
                  <a:schemeClr val="tx1"/>
                </a:solidFill>
                <a:effectLst>
                  <a:outerShdw blurRad="38100" dist="19050" dir="2700000" algn="tl" rotWithShape="0">
                    <a:schemeClr val="dk1">
                      <a:alpha val="40000"/>
                    </a:schemeClr>
                  </a:outerShdw>
                </a:effectLst>
                <a:sym typeface="+mn-ea"/>
              </a:rPr>
              <a:t>lua</a:t>
            </a:r>
            <a:r>
              <a:rPr lang="en-US" sz="1600" dirty="0">
                <a:solidFill>
                  <a:schemeClr val="tx1"/>
                </a:solidFill>
                <a:effectLst>
                  <a:outerShdw blurRad="38100" dist="19050" dir="2700000" algn="tl" rotWithShape="0">
                    <a:schemeClr val="dk1">
                      <a:alpha val="40000"/>
                    </a:schemeClr>
                  </a:outerShdw>
                </a:effectLst>
                <a:sym typeface="+mn-ea"/>
              </a:rPr>
              <a:t> </a:t>
            </a:r>
            <a:r>
              <a:rPr lang="en-US" sz="1600" dirty="0" err="1">
                <a:solidFill>
                  <a:schemeClr val="tx1"/>
                </a:solidFill>
                <a:effectLst>
                  <a:outerShdw blurRad="38100" dist="19050" dir="2700000" algn="tl" rotWithShape="0">
                    <a:schemeClr val="dk1">
                      <a:alpha val="40000"/>
                    </a:schemeClr>
                  </a:outerShdw>
                </a:effectLst>
                <a:sym typeface="+mn-ea"/>
              </a:rPr>
              <a:t>forme</a:t>
            </a:r>
            <a:r>
              <a:rPr lang="en-US" sz="1600" dirty="0">
                <a:solidFill>
                  <a:schemeClr val="tx1"/>
                </a:solidFill>
                <a:effectLst>
                  <a:outerShdw blurRad="38100" dist="19050" dir="2700000" algn="tl" rotWithShape="0">
                    <a:schemeClr val="dk1">
                      <a:alpha val="40000"/>
                    </a:schemeClr>
                  </a:outerShdw>
                </a:effectLst>
                <a:sym typeface="+mn-ea"/>
              </a:rPr>
              <a:t> </a:t>
            </a:r>
            <a:r>
              <a:rPr lang="en-US" sz="1600" dirty="0" err="1">
                <a:solidFill>
                  <a:schemeClr val="tx1"/>
                </a:solidFill>
                <a:effectLst>
                  <a:outerShdw blurRad="38100" dist="19050" dir="2700000" algn="tl" rotWithShape="0">
                    <a:schemeClr val="dk1">
                      <a:alpha val="40000"/>
                    </a:schemeClr>
                  </a:outerShdw>
                </a:effectLst>
                <a:sym typeface="+mn-ea"/>
              </a:rPr>
              <a:t>diferite</a:t>
            </a:r>
            <a:r>
              <a:rPr lang="en-US" sz="1400" dirty="0">
                <a:solidFill>
                  <a:schemeClr val="tx1"/>
                </a:solidFill>
                <a:effectLst>
                  <a:outerShdw blurRad="38100" dist="19050" dir="2700000" algn="tl" rotWithShape="0">
                    <a:schemeClr val="dk1">
                      <a:alpha val="40000"/>
                    </a:schemeClr>
                  </a:outerShdw>
                </a:effectLst>
                <a:sym typeface="+mn-ea"/>
              </a:rPr>
              <a:t>: </a:t>
            </a:r>
          </a:p>
          <a:p>
            <a:pPr marL="285750" indent="-285750">
              <a:buFont typeface="Arial" panose="020B0604020202020204" pitchFamily="34" charset="0"/>
              <a:buChar char="•"/>
            </a:pPr>
            <a:r>
              <a:rPr lang="en-US" sz="1600" b="1" i="1" dirty="0" err="1">
                <a:solidFill>
                  <a:schemeClr val="tx1"/>
                </a:solidFill>
                <a:effectLst>
                  <a:outerShdw blurRad="38100" dist="19050" dir="2700000" algn="tl" rotWithShape="0">
                    <a:schemeClr val="dk1">
                      <a:alpha val="40000"/>
                    </a:schemeClr>
                  </a:outerShdw>
                </a:effectLst>
                <a:sym typeface="+mn-ea"/>
              </a:rPr>
              <a:t>Transferul</a:t>
            </a:r>
            <a:r>
              <a:rPr lang="en-US" sz="1600" b="1" i="1" dirty="0">
                <a:solidFill>
                  <a:schemeClr val="tx1"/>
                </a:solidFill>
                <a:effectLst>
                  <a:outerShdw blurRad="38100" dist="19050" dir="2700000" algn="tl" rotWithShape="0">
                    <a:schemeClr val="dk1">
                      <a:alpha val="40000"/>
                    </a:schemeClr>
                  </a:outerShdw>
                </a:effectLst>
                <a:sym typeface="+mn-ea"/>
              </a:rPr>
              <a:t> </a:t>
            </a:r>
            <a:r>
              <a:rPr lang="en-US" sz="1600" b="1" i="1" dirty="0" err="1">
                <a:solidFill>
                  <a:schemeClr val="tx1"/>
                </a:solidFill>
                <a:effectLst>
                  <a:outerShdw blurRad="38100" dist="19050" dir="2700000" algn="tl" rotWithShape="0">
                    <a:schemeClr val="dk1">
                      <a:alpha val="40000"/>
                    </a:schemeClr>
                  </a:outerShdw>
                </a:effectLst>
                <a:sym typeface="+mn-ea"/>
              </a:rPr>
              <a:t>pozitiv</a:t>
            </a:r>
            <a:r>
              <a:rPr lang="en-US" sz="1600" dirty="0">
                <a:solidFill>
                  <a:schemeClr val="tx1"/>
                </a:solidFill>
                <a:effectLst>
                  <a:outerShdw blurRad="38100" dist="19050" dir="2700000" algn="tl" rotWithShape="0">
                    <a:schemeClr val="dk1">
                      <a:alpha val="40000"/>
                    </a:schemeClr>
                  </a:outerShdw>
                </a:effectLst>
                <a:sym typeface="+mn-ea"/>
              </a:rPr>
              <a:t> are </a:t>
            </a:r>
            <a:r>
              <a:rPr lang="en-US" sz="1600" dirty="0" err="1">
                <a:solidFill>
                  <a:schemeClr val="tx1"/>
                </a:solidFill>
                <a:effectLst>
                  <a:outerShdw blurRad="38100" dist="19050" dir="2700000" algn="tl" rotWithShape="0">
                    <a:schemeClr val="dk1">
                      <a:alpha val="40000"/>
                    </a:schemeClr>
                  </a:outerShdw>
                </a:effectLst>
                <a:sym typeface="+mn-ea"/>
              </a:rPr>
              <a:t>loc</a:t>
            </a:r>
            <a:r>
              <a:rPr lang="en-US" sz="1600" dirty="0">
                <a:solidFill>
                  <a:schemeClr val="tx1"/>
                </a:solidFill>
                <a:effectLst>
                  <a:outerShdw blurRad="38100" dist="19050" dir="2700000" algn="tl" rotWithShape="0">
                    <a:schemeClr val="dk1">
                      <a:alpha val="40000"/>
                    </a:schemeClr>
                  </a:outerShdw>
                </a:effectLst>
                <a:sym typeface="+mn-ea"/>
              </a:rPr>
              <a:t> </a:t>
            </a:r>
            <a:r>
              <a:rPr lang="en-US" sz="1600" dirty="0" err="1">
                <a:solidFill>
                  <a:schemeClr val="tx1"/>
                </a:solidFill>
                <a:effectLst>
                  <a:outerShdw blurRad="38100" dist="19050" dir="2700000" algn="tl" rotWithShape="0">
                    <a:schemeClr val="dk1">
                      <a:alpha val="40000"/>
                    </a:schemeClr>
                  </a:outerShdw>
                </a:effectLst>
                <a:sym typeface="+mn-ea"/>
              </a:rPr>
              <a:t>atunci</a:t>
            </a:r>
            <a:r>
              <a:rPr lang="en-US" sz="1600" dirty="0">
                <a:solidFill>
                  <a:schemeClr val="tx1"/>
                </a:solidFill>
                <a:effectLst>
                  <a:outerShdw blurRad="38100" dist="19050" dir="2700000" algn="tl" rotWithShape="0">
                    <a:schemeClr val="dk1">
                      <a:alpha val="40000"/>
                    </a:schemeClr>
                  </a:outerShdw>
                </a:effectLst>
                <a:sym typeface="+mn-ea"/>
              </a:rPr>
              <a:t> </a:t>
            </a:r>
            <a:r>
              <a:rPr lang="en-US" sz="1600" dirty="0" err="1">
                <a:solidFill>
                  <a:schemeClr val="tx1"/>
                </a:solidFill>
                <a:effectLst>
                  <a:outerShdw blurRad="38100" dist="19050" dir="2700000" algn="tl" rotWithShape="0">
                    <a:schemeClr val="dk1">
                      <a:alpha val="40000"/>
                    </a:schemeClr>
                  </a:outerShdw>
                </a:effectLst>
                <a:sym typeface="+mn-ea"/>
              </a:rPr>
              <a:t>când</a:t>
            </a:r>
            <a:r>
              <a:rPr lang="en-US" sz="1600" dirty="0">
                <a:solidFill>
                  <a:schemeClr val="tx1"/>
                </a:solidFill>
                <a:effectLst>
                  <a:outerShdw blurRad="38100" dist="19050" dir="2700000" algn="tl" rotWithShape="0">
                    <a:schemeClr val="dk1">
                      <a:alpha val="40000"/>
                    </a:schemeClr>
                  </a:outerShdw>
                </a:effectLst>
                <a:sym typeface="+mn-ea"/>
              </a:rPr>
              <a:t> </a:t>
            </a:r>
            <a:r>
              <a:rPr lang="en-US" sz="1600" dirty="0" err="1">
                <a:solidFill>
                  <a:schemeClr val="tx1"/>
                </a:solidFill>
                <a:effectLst>
                  <a:outerShdw blurRad="38100" dist="19050" dir="2700000" algn="tl" rotWithShape="0">
                    <a:schemeClr val="dk1">
                      <a:alpha val="40000"/>
                    </a:schemeClr>
                  </a:outerShdw>
                </a:effectLst>
                <a:sym typeface="+mn-ea"/>
              </a:rPr>
              <a:t>performanța</a:t>
            </a:r>
            <a:r>
              <a:rPr lang="en-US" sz="1600" dirty="0">
                <a:solidFill>
                  <a:schemeClr val="tx1"/>
                </a:solidFill>
                <a:effectLst>
                  <a:outerShdw blurRad="38100" dist="19050" dir="2700000" algn="tl" rotWithShape="0">
                    <a:schemeClr val="dk1">
                      <a:alpha val="40000"/>
                    </a:schemeClr>
                  </a:outerShdw>
                </a:effectLst>
                <a:sym typeface="+mn-ea"/>
              </a:rPr>
              <a:t> </a:t>
            </a:r>
            <a:r>
              <a:rPr lang="en-US" sz="1600" dirty="0" err="1">
                <a:solidFill>
                  <a:schemeClr val="tx1"/>
                </a:solidFill>
                <a:effectLst>
                  <a:outerShdw blurRad="38100" dist="19050" dir="2700000" algn="tl" rotWithShape="0">
                    <a:schemeClr val="dk1">
                      <a:alpha val="40000"/>
                    </a:schemeClr>
                  </a:outerShdw>
                </a:effectLst>
                <a:sym typeface="+mn-ea"/>
              </a:rPr>
              <a:t>muncii</a:t>
            </a:r>
            <a:r>
              <a:rPr lang="en-US" sz="1600" dirty="0">
                <a:solidFill>
                  <a:schemeClr val="tx1"/>
                </a:solidFill>
                <a:effectLst>
                  <a:outerShdw blurRad="38100" dist="19050" dir="2700000" algn="tl" rotWithShape="0">
                    <a:schemeClr val="dk1">
                      <a:alpha val="40000"/>
                    </a:schemeClr>
                  </a:outerShdw>
                </a:effectLst>
                <a:sym typeface="+mn-ea"/>
              </a:rPr>
              <a:t> se </a:t>
            </a:r>
            <a:r>
              <a:rPr lang="en-US" sz="1600" dirty="0" err="1">
                <a:solidFill>
                  <a:schemeClr val="tx1"/>
                </a:solidFill>
                <a:effectLst>
                  <a:outerShdw blurRad="38100" dist="19050" dir="2700000" algn="tl" rotWithShape="0">
                    <a:schemeClr val="dk1">
                      <a:alpha val="40000"/>
                    </a:schemeClr>
                  </a:outerShdw>
                </a:effectLst>
                <a:sym typeface="+mn-ea"/>
              </a:rPr>
              <a:t>îmbunătățește</a:t>
            </a:r>
            <a:r>
              <a:rPr lang="en-US" sz="1600" dirty="0">
                <a:solidFill>
                  <a:schemeClr val="tx1"/>
                </a:solidFill>
                <a:effectLst>
                  <a:outerShdw blurRad="38100" dist="19050" dir="2700000" algn="tl" rotWithShape="0">
                    <a:schemeClr val="dk1">
                      <a:alpha val="40000"/>
                    </a:schemeClr>
                  </a:outerShdw>
                </a:effectLst>
                <a:sym typeface="+mn-ea"/>
              </a:rPr>
              <a:t> </a:t>
            </a:r>
            <a:r>
              <a:rPr lang="en-US" sz="1600" dirty="0" err="1">
                <a:solidFill>
                  <a:schemeClr val="tx1"/>
                </a:solidFill>
                <a:effectLst>
                  <a:outerShdw blurRad="38100" dist="19050" dir="2700000" algn="tl" rotWithShape="0">
                    <a:schemeClr val="dk1">
                      <a:alpha val="40000"/>
                    </a:schemeClr>
                  </a:outerShdw>
                </a:effectLst>
                <a:sym typeface="+mn-ea"/>
              </a:rPr>
              <a:t>ca</a:t>
            </a:r>
            <a:r>
              <a:rPr lang="en-US" sz="1600" dirty="0">
                <a:solidFill>
                  <a:schemeClr val="tx1"/>
                </a:solidFill>
                <a:effectLst>
                  <a:outerShdw blurRad="38100" dist="19050" dir="2700000" algn="tl" rotWithShape="0">
                    <a:schemeClr val="dk1">
                      <a:alpha val="40000"/>
                    </a:schemeClr>
                  </a:outerShdw>
                </a:effectLst>
                <a:sym typeface="+mn-ea"/>
              </a:rPr>
              <a:t> </a:t>
            </a:r>
            <a:r>
              <a:rPr lang="en-US" sz="1600" dirty="0" err="1">
                <a:solidFill>
                  <a:schemeClr val="tx1"/>
                </a:solidFill>
                <a:effectLst>
                  <a:outerShdw blurRad="38100" dist="19050" dir="2700000" algn="tl" rotWithShape="0">
                    <a:schemeClr val="dk1">
                      <a:alpha val="40000"/>
                    </a:schemeClr>
                  </a:outerShdw>
                </a:effectLst>
                <a:sym typeface="+mn-ea"/>
              </a:rPr>
              <a:t>rezultat</a:t>
            </a:r>
            <a:r>
              <a:rPr lang="en-US" sz="1600" dirty="0">
                <a:solidFill>
                  <a:schemeClr val="tx1"/>
                </a:solidFill>
                <a:effectLst>
                  <a:outerShdw blurRad="38100" dist="19050" dir="2700000" algn="tl" rotWithShape="0">
                    <a:schemeClr val="dk1">
                      <a:alpha val="40000"/>
                    </a:schemeClr>
                  </a:outerShdw>
                </a:effectLst>
                <a:sym typeface="+mn-ea"/>
              </a:rPr>
              <a:t> al </a:t>
            </a:r>
            <a:r>
              <a:rPr lang="en-US" sz="1600" dirty="0" err="1">
                <a:solidFill>
                  <a:schemeClr val="tx1"/>
                </a:solidFill>
                <a:effectLst>
                  <a:outerShdw blurRad="38100" dist="19050" dir="2700000" algn="tl" rotWithShape="0">
                    <a:schemeClr val="dk1">
                      <a:alpha val="40000"/>
                    </a:schemeClr>
                  </a:outerShdw>
                </a:effectLst>
                <a:sym typeface="+mn-ea"/>
              </a:rPr>
              <a:t>pregătirii</a:t>
            </a:r>
            <a:r>
              <a:rPr lang="en-US" sz="1400" dirty="0">
                <a:solidFill>
                  <a:schemeClr val="tx1"/>
                </a:solidFill>
                <a:effectLst>
                  <a:outerShdw blurRad="38100" dist="19050" dir="2700000" algn="tl" rotWithShape="0">
                    <a:schemeClr val="dk1">
                      <a:alpha val="40000"/>
                    </a:schemeClr>
                  </a:outerShdw>
                </a:effectLst>
                <a:sym typeface="+mn-ea"/>
              </a:rPr>
              <a:t>. </a:t>
            </a:r>
          </a:p>
          <a:p>
            <a:pPr marL="285750" indent="-285750">
              <a:buFont typeface="Arial" panose="020B0604020202020204" pitchFamily="34" charset="0"/>
              <a:buChar char="•"/>
            </a:pPr>
            <a:r>
              <a:rPr lang="en-US" sz="1600" b="1" i="1" dirty="0" err="1">
                <a:solidFill>
                  <a:schemeClr val="tx1"/>
                </a:solidFill>
                <a:effectLst>
                  <a:outerShdw blurRad="38100" dist="19050" dir="2700000" algn="tl" rotWithShape="0">
                    <a:schemeClr val="dk1">
                      <a:alpha val="40000"/>
                    </a:schemeClr>
                  </a:outerShdw>
                </a:effectLst>
                <a:sym typeface="+mn-ea"/>
              </a:rPr>
              <a:t>Transferul</a:t>
            </a:r>
            <a:r>
              <a:rPr lang="en-US" sz="1600" b="1" i="1" dirty="0">
                <a:solidFill>
                  <a:schemeClr val="tx1"/>
                </a:solidFill>
                <a:effectLst>
                  <a:outerShdw blurRad="38100" dist="19050" dir="2700000" algn="tl" rotWithShape="0">
                    <a:schemeClr val="dk1">
                      <a:alpha val="40000"/>
                    </a:schemeClr>
                  </a:outerShdw>
                </a:effectLst>
                <a:sym typeface="+mn-ea"/>
              </a:rPr>
              <a:t> zero</a:t>
            </a:r>
            <a:r>
              <a:rPr lang="en-US" sz="1600" dirty="0">
                <a:solidFill>
                  <a:schemeClr val="tx1"/>
                </a:solidFill>
                <a:effectLst>
                  <a:outerShdw blurRad="38100" dist="19050" dir="2700000" algn="tl" rotWithShape="0">
                    <a:schemeClr val="dk1">
                      <a:alpha val="40000"/>
                    </a:schemeClr>
                  </a:outerShdw>
                </a:effectLst>
                <a:sym typeface="+mn-ea"/>
              </a:rPr>
              <a:t> are </a:t>
            </a:r>
            <a:r>
              <a:rPr lang="en-US" sz="1600" dirty="0" err="1">
                <a:solidFill>
                  <a:schemeClr val="tx1"/>
                </a:solidFill>
                <a:effectLst>
                  <a:outerShdw blurRad="38100" dist="19050" dir="2700000" algn="tl" rotWithShape="0">
                    <a:schemeClr val="dk1">
                      <a:alpha val="40000"/>
                    </a:schemeClr>
                  </a:outerShdw>
                </a:effectLst>
                <a:sym typeface="+mn-ea"/>
              </a:rPr>
              <a:t>loc</a:t>
            </a:r>
            <a:r>
              <a:rPr lang="en-US" sz="1600" dirty="0">
                <a:solidFill>
                  <a:schemeClr val="tx1"/>
                </a:solidFill>
                <a:effectLst>
                  <a:outerShdw blurRad="38100" dist="19050" dir="2700000" algn="tl" rotWithShape="0">
                    <a:schemeClr val="dk1">
                      <a:alpha val="40000"/>
                    </a:schemeClr>
                  </a:outerShdw>
                </a:effectLst>
                <a:sym typeface="+mn-ea"/>
              </a:rPr>
              <a:t> </a:t>
            </a:r>
            <a:r>
              <a:rPr lang="en-US" sz="1600" dirty="0" err="1">
                <a:solidFill>
                  <a:schemeClr val="tx1"/>
                </a:solidFill>
                <a:effectLst>
                  <a:outerShdw blurRad="38100" dist="19050" dir="2700000" algn="tl" rotWithShape="0">
                    <a:schemeClr val="dk1">
                      <a:alpha val="40000"/>
                    </a:schemeClr>
                  </a:outerShdw>
                </a:effectLst>
                <a:sym typeface="+mn-ea"/>
              </a:rPr>
              <a:t>atunci</a:t>
            </a:r>
            <a:r>
              <a:rPr lang="en-US" sz="1600" dirty="0">
                <a:solidFill>
                  <a:schemeClr val="tx1"/>
                </a:solidFill>
                <a:effectLst>
                  <a:outerShdw blurRad="38100" dist="19050" dir="2700000" algn="tl" rotWithShape="0">
                    <a:schemeClr val="dk1">
                      <a:alpha val="40000"/>
                    </a:schemeClr>
                  </a:outerShdw>
                </a:effectLst>
                <a:sym typeface="+mn-ea"/>
              </a:rPr>
              <a:t> </a:t>
            </a:r>
            <a:r>
              <a:rPr lang="en-US" sz="1600" dirty="0" err="1">
                <a:solidFill>
                  <a:schemeClr val="tx1"/>
                </a:solidFill>
                <a:effectLst>
                  <a:outerShdw blurRad="38100" dist="19050" dir="2700000" algn="tl" rotWithShape="0">
                    <a:schemeClr val="dk1">
                      <a:alpha val="40000"/>
                    </a:schemeClr>
                  </a:outerShdw>
                </a:effectLst>
                <a:sym typeface="+mn-ea"/>
              </a:rPr>
              <a:t>când</a:t>
            </a:r>
            <a:r>
              <a:rPr lang="en-US" sz="1600" dirty="0">
                <a:solidFill>
                  <a:schemeClr val="tx1"/>
                </a:solidFill>
                <a:effectLst>
                  <a:outerShdw blurRad="38100" dist="19050" dir="2700000" algn="tl" rotWithShape="0">
                    <a:schemeClr val="dk1">
                      <a:alpha val="40000"/>
                    </a:schemeClr>
                  </a:outerShdw>
                </a:effectLst>
                <a:sym typeface="+mn-ea"/>
              </a:rPr>
              <a:t> nu </a:t>
            </a:r>
            <a:r>
              <a:rPr lang="en-US" sz="1600" dirty="0" err="1">
                <a:solidFill>
                  <a:schemeClr val="tx1"/>
                </a:solidFill>
                <a:effectLst>
                  <a:outerShdw blurRad="38100" dist="19050" dir="2700000" algn="tl" rotWithShape="0">
                    <a:schemeClr val="dk1">
                      <a:alpha val="40000"/>
                    </a:schemeClr>
                  </a:outerShdw>
                </a:effectLst>
                <a:sym typeface="+mn-ea"/>
              </a:rPr>
              <a:t>există</a:t>
            </a:r>
            <a:r>
              <a:rPr lang="en-US" sz="1600" dirty="0">
                <a:solidFill>
                  <a:schemeClr val="tx1"/>
                </a:solidFill>
                <a:effectLst>
                  <a:outerShdw blurRad="38100" dist="19050" dir="2700000" algn="tl" rotWithShape="0">
                    <a:schemeClr val="dk1">
                      <a:alpha val="40000"/>
                    </a:schemeClr>
                  </a:outerShdw>
                </a:effectLst>
                <a:sym typeface="+mn-ea"/>
              </a:rPr>
              <a:t> </a:t>
            </a:r>
            <a:r>
              <a:rPr lang="en-US" sz="1600" dirty="0" err="1">
                <a:solidFill>
                  <a:schemeClr val="tx1"/>
                </a:solidFill>
                <a:effectLst>
                  <a:outerShdw blurRad="38100" dist="19050" dir="2700000" algn="tl" rotWithShape="0">
                    <a:schemeClr val="dk1">
                      <a:alpha val="40000"/>
                    </a:schemeClr>
                  </a:outerShdw>
                </a:effectLst>
                <a:sym typeface="+mn-ea"/>
              </a:rPr>
              <a:t>nicio</a:t>
            </a:r>
            <a:r>
              <a:rPr lang="en-US" sz="1600" dirty="0">
                <a:solidFill>
                  <a:schemeClr val="tx1"/>
                </a:solidFill>
                <a:effectLst>
                  <a:outerShdw blurRad="38100" dist="19050" dir="2700000" algn="tl" rotWithShape="0">
                    <a:schemeClr val="dk1">
                      <a:alpha val="40000"/>
                    </a:schemeClr>
                  </a:outerShdw>
                </a:effectLst>
                <a:sym typeface="+mn-ea"/>
              </a:rPr>
              <a:t> </a:t>
            </a:r>
            <a:r>
              <a:rPr lang="en-US" sz="1600" dirty="0" err="1">
                <a:solidFill>
                  <a:schemeClr val="tx1"/>
                </a:solidFill>
                <a:effectLst>
                  <a:outerShdw blurRad="38100" dist="19050" dir="2700000" algn="tl" rotWithShape="0">
                    <a:schemeClr val="dk1">
                      <a:alpha val="40000"/>
                    </a:schemeClr>
                  </a:outerShdw>
                </a:effectLst>
                <a:sym typeface="+mn-ea"/>
              </a:rPr>
              <a:t>schimbare</a:t>
            </a:r>
            <a:r>
              <a:rPr lang="en-US" sz="1600" dirty="0">
                <a:solidFill>
                  <a:schemeClr val="tx1"/>
                </a:solidFill>
                <a:effectLst>
                  <a:outerShdw blurRad="38100" dist="19050" dir="2700000" algn="tl" rotWithShape="0">
                    <a:schemeClr val="dk1">
                      <a:alpha val="40000"/>
                    </a:schemeClr>
                  </a:outerShdw>
                </a:effectLst>
                <a:sym typeface="+mn-ea"/>
              </a:rPr>
              <a:t> </a:t>
            </a:r>
            <a:r>
              <a:rPr lang="en-US" sz="1600" dirty="0" err="1">
                <a:solidFill>
                  <a:schemeClr val="tx1"/>
                </a:solidFill>
                <a:effectLst>
                  <a:outerShdw blurRad="38100" dist="19050" dir="2700000" algn="tl" rotWithShape="0">
                    <a:schemeClr val="dk1">
                      <a:alpha val="40000"/>
                    </a:schemeClr>
                  </a:outerShdw>
                </a:effectLst>
                <a:sym typeface="+mn-ea"/>
              </a:rPr>
              <a:t>în</a:t>
            </a:r>
            <a:r>
              <a:rPr lang="en-US" sz="1600" dirty="0">
                <a:solidFill>
                  <a:schemeClr val="tx1"/>
                </a:solidFill>
                <a:effectLst>
                  <a:outerShdw blurRad="38100" dist="19050" dir="2700000" algn="tl" rotWithShape="0">
                    <a:schemeClr val="dk1">
                      <a:alpha val="40000"/>
                    </a:schemeClr>
                  </a:outerShdw>
                </a:effectLst>
                <a:sym typeface="+mn-ea"/>
              </a:rPr>
              <a:t> </a:t>
            </a:r>
            <a:r>
              <a:rPr lang="en-US" sz="1600" dirty="0" err="1">
                <a:solidFill>
                  <a:schemeClr val="tx1"/>
                </a:solidFill>
                <a:effectLst>
                  <a:outerShdw blurRad="38100" dist="19050" dir="2700000" algn="tl" rotWithShape="0">
                    <a:schemeClr val="dk1">
                      <a:alpha val="40000"/>
                    </a:schemeClr>
                  </a:outerShdw>
                </a:effectLst>
                <a:sym typeface="+mn-ea"/>
              </a:rPr>
              <a:t>performanța</a:t>
            </a:r>
            <a:r>
              <a:rPr lang="en-US" sz="1600" dirty="0">
                <a:solidFill>
                  <a:schemeClr val="tx1"/>
                </a:solidFill>
                <a:effectLst>
                  <a:outerShdw blurRad="38100" dist="19050" dir="2700000" algn="tl" rotWithShape="0">
                    <a:schemeClr val="dk1">
                      <a:alpha val="40000"/>
                    </a:schemeClr>
                  </a:outerShdw>
                </a:effectLst>
                <a:sym typeface="+mn-ea"/>
              </a:rPr>
              <a:t> </a:t>
            </a:r>
            <a:r>
              <a:rPr lang="en-US" sz="1600" dirty="0" err="1">
                <a:solidFill>
                  <a:schemeClr val="tx1"/>
                </a:solidFill>
                <a:effectLst>
                  <a:outerShdw blurRad="38100" dist="19050" dir="2700000" algn="tl" rotWithShape="0">
                    <a:schemeClr val="dk1">
                      <a:alpha val="40000"/>
                    </a:schemeClr>
                  </a:outerShdw>
                </a:effectLst>
                <a:sym typeface="+mn-ea"/>
              </a:rPr>
              <a:t>muncii</a:t>
            </a:r>
            <a:r>
              <a:rPr lang="en-US" sz="1600" dirty="0">
                <a:solidFill>
                  <a:schemeClr val="tx1"/>
                </a:solidFill>
                <a:effectLst>
                  <a:outerShdw blurRad="38100" dist="19050" dir="2700000" algn="tl" rotWithShape="0">
                    <a:schemeClr val="dk1">
                      <a:alpha val="40000"/>
                    </a:schemeClr>
                  </a:outerShdw>
                </a:effectLst>
                <a:sym typeface="+mn-ea"/>
              </a:rPr>
              <a:t> </a:t>
            </a:r>
            <a:r>
              <a:rPr lang="en-US" sz="1600" dirty="0" err="1">
                <a:solidFill>
                  <a:schemeClr val="tx1"/>
                </a:solidFill>
                <a:effectLst>
                  <a:outerShdw blurRad="38100" dist="19050" dir="2700000" algn="tl" rotWithShape="0">
                    <a:schemeClr val="dk1">
                      <a:alpha val="40000"/>
                    </a:schemeClr>
                  </a:outerShdw>
                </a:effectLst>
                <a:sym typeface="+mn-ea"/>
              </a:rPr>
              <a:t>ca</a:t>
            </a:r>
            <a:r>
              <a:rPr lang="en-US" sz="1600" dirty="0">
                <a:solidFill>
                  <a:schemeClr val="tx1"/>
                </a:solidFill>
                <a:effectLst>
                  <a:outerShdw blurRad="38100" dist="19050" dir="2700000" algn="tl" rotWithShape="0">
                    <a:schemeClr val="dk1">
                      <a:alpha val="40000"/>
                    </a:schemeClr>
                  </a:outerShdw>
                </a:effectLst>
                <a:sym typeface="+mn-ea"/>
              </a:rPr>
              <a:t> </a:t>
            </a:r>
            <a:r>
              <a:rPr lang="en-US" sz="1600" dirty="0" err="1">
                <a:solidFill>
                  <a:schemeClr val="tx1"/>
                </a:solidFill>
                <a:effectLst>
                  <a:outerShdw blurRad="38100" dist="19050" dir="2700000" algn="tl" rotWithShape="0">
                    <a:schemeClr val="dk1">
                      <a:alpha val="40000"/>
                    </a:schemeClr>
                  </a:outerShdw>
                </a:effectLst>
                <a:sym typeface="+mn-ea"/>
              </a:rPr>
              <a:t>efect</a:t>
            </a:r>
            <a:r>
              <a:rPr lang="en-US" sz="1600" dirty="0">
                <a:solidFill>
                  <a:schemeClr val="tx1"/>
                </a:solidFill>
                <a:effectLst>
                  <a:outerShdw blurRad="38100" dist="19050" dir="2700000" algn="tl" rotWithShape="0">
                    <a:schemeClr val="dk1">
                      <a:alpha val="40000"/>
                    </a:schemeClr>
                  </a:outerShdw>
                </a:effectLst>
                <a:sym typeface="+mn-ea"/>
              </a:rPr>
              <a:t> al </a:t>
            </a:r>
            <a:r>
              <a:rPr lang="en-US" sz="1600" dirty="0" err="1">
                <a:solidFill>
                  <a:schemeClr val="tx1"/>
                </a:solidFill>
                <a:effectLst>
                  <a:outerShdw blurRad="38100" dist="19050" dir="2700000" algn="tl" rotWithShape="0">
                    <a:schemeClr val="dk1">
                      <a:alpha val="40000"/>
                    </a:schemeClr>
                  </a:outerShdw>
                </a:effectLst>
                <a:sym typeface="+mn-ea"/>
              </a:rPr>
              <a:t>învățării</a:t>
            </a:r>
            <a:r>
              <a:rPr lang="en-US" sz="1400" dirty="0">
                <a:solidFill>
                  <a:schemeClr val="tx1"/>
                </a:solidFill>
                <a:effectLst>
                  <a:outerShdw blurRad="38100" dist="19050" dir="2700000" algn="tl" rotWithShape="0">
                    <a:schemeClr val="dk1">
                      <a:alpha val="40000"/>
                    </a:schemeClr>
                  </a:outerShdw>
                </a:effectLst>
                <a:sym typeface="+mn-ea"/>
              </a:rPr>
              <a:t>. </a:t>
            </a:r>
          </a:p>
          <a:p>
            <a:pPr marL="285750" indent="-285750">
              <a:buFont typeface="Arial" panose="020B0604020202020204" pitchFamily="34" charset="0"/>
              <a:buChar char="•"/>
            </a:pPr>
            <a:r>
              <a:rPr lang="en-US" sz="1600" b="1" i="1" dirty="0" err="1">
                <a:solidFill>
                  <a:schemeClr val="tx1"/>
                </a:solidFill>
                <a:effectLst>
                  <a:outerShdw blurRad="38100" dist="19050" dir="2700000" algn="tl" rotWithShape="0">
                    <a:schemeClr val="dk1">
                      <a:alpha val="40000"/>
                    </a:schemeClr>
                  </a:outerShdw>
                </a:effectLst>
                <a:sym typeface="+mn-ea"/>
              </a:rPr>
              <a:t>Transferul</a:t>
            </a:r>
            <a:r>
              <a:rPr lang="en-US" sz="1600" b="1" i="1" dirty="0">
                <a:solidFill>
                  <a:schemeClr val="tx1"/>
                </a:solidFill>
                <a:effectLst>
                  <a:outerShdw blurRad="38100" dist="19050" dir="2700000" algn="tl" rotWithShape="0">
                    <a:schemeClr val="dk1">
                      <a:alpha val="40000"/>
                    </a:schemeClr>
                  </a:outerShdw>
                </a:effectLst>
                <a:sym typeface="+mn-ea"/>
              </a:rPr>
              <a:t> </a:t>
            </a:r>
            <a:r>
              <a:rPr lang="en-US" sz="1600" b="1" i="1" dirty="0" err="1">
                <a:solidFill>
                  <a:schemeClr val="tx1"/>
                </a:solidFill>
                <a:effectLst>
                  <a:outerShdw blurRad="38100" dist="19050" dir="2700000" algn="tl" rotWithShape="0">
                    <a:schemeClr val="dk1">
                      <a:alpha val="40000"/>
                    </a:schemeClr>
                  </a:outerShdw>
                </a:effectLst>
                <a:sym typeface="+mn-ea"/>
              </a:rPr>
              <a:t>negativ</a:t>
            </a:r>
            <a:r>
              <a:rPr lang="en-US" sz="1600" dirty="0">
                <a:solidFill>
                  <a:schemeClr val="tx1"/>
                </a:solidFill>
                <a:effectLst>
                  <a:outerShdw blurRad="38100" dist="19050" dir="2700000" algn="tl" rotWithShape="0">
                    <a:schemeClr val="dk1">
                      <a:alpha val="40000"/>
                    </a:schemeClr>
                  </a:outerShdw>
                </a:effectLst>
                <a:sym typeface="+mn-ea"/>
              </a:rPr>
              <a:t> </a:t>
            </a:r>
            <a:r>
              <a:rPr lang="en-US" sz="1600" dirty="0" err="1">
                <a:solidFill>
                  <a:schemeClr val="tx1"/>
                </a:solidFill>
                <a:effectLst>
                  <a:outerShdw blurRad="38100" dist="19050" dir="2700000" algn="tl" rotWithShape="0">
                    <a:schemeClr val="dk1">
                      <a:alpha val="40000"/>
                    </a:schemeClr>
                  </a:outerShdw>
                </a:effectLst>
                <a:sym typeface="+mn-ea"/>
              </a:rPr>
              <a:t>apare</a:t>
            </a:r>
            <a:r>
              <a:rPr lang="en-US" sz="1600" dirty="0">
                <a:solidFill>
                  <a:schemeClr val="tx1"/>
                </a:solidFill>
                <a:effectLst>
                  <a:outerShdw blurRad="38100" dist="19050" dir="2700000" algn="tl" rotWithShape="0">
                    <a:schemeClr val="dk1">
                      <a:alpha val="40000"/>
                    </a:schemeClr>
                  </a:outerShdw>
                </a:effectLst>
                <a:sym typeface="+mn-ea"/>
              </a:rPr>
              <a:t> </a:t>
            </a:r>
            <a:r>
              <a:rPr lang="en-US" sz="1600" dirty="0" err="1">
                <a:solidFill>
                  <a:schemeClr val="tx1"/>
                </a:solidFill>
                <a:effectLst>
                  <a:outerShdw blurRad="38100" dist="19050" dir="2700000" algn="tl" rotWithShape="0">
                    <a:schemeClr val="dk1">
                      <a:alpha val="40000"/>
                    </a:schemeClr>
                  </a:outerShdw>
                </a:effectLst>
                <a:sym typeface="+mn-ea"/>
              </a:rPr>
              <a:t>atunci</a:t>
            </a:r>
            <a:r>
              <a:rPr lang="en-US" sz="1600" dirty="0">
                <a:solidFill>
                  <a:schemeClr val="tx1"/>
                </a:solidFill>
                <a:effectLst>
                  <a:outerShdw blurRad="38100" dist="19050" dir="2700000" algn="tl" rotWithShape="0">
                    <a:schemeClr val="dk1">
                      <a:alpha val="40000"/>
                    </a:schemeClr>
                  </a:outerShdw>
                </a:effectLst>
                <a:sym typeface="+mn-ea"/>
              </a:rPr>
              <a:t> </a:t>
            </a:r>
            <a:r>
              <a:rPr lang="en-US" sz="1600" dirty="0" err="1">
                <a:solidFill>
                  <a:schemeClr val="tx1"/>
                </a:solidFill>
                <a:effectLst>
                  <a:outerShdw blurRad="38100" dist="19050" dir="2700000" algn="tl" rotWithShape="0">
                    <a:schemeClr val="dk1">
                      <a:alpha val="40000"/>
                    </a:schemeClr>
                  </a:outerShdw>
                </a:effectLst>
                <a:sym typeface="+mn-ea"/>
              </a:rPr>
              <a:t>când</a:t>
            </a:r>
            <a:r>
              <a:rPr lang="en-US" sz="1600" dirty="0">
                <a:solidFill>
                  <a:schemeClr val="tx1"/>
                </a:solidFill>
                <a:effectLst>
                  <a:outerShdw blurRad="38100" dist="19050" dir="2700000" algn="tl" rotWithShape="0">
                    <a:schemeClr val="dk1">
                      <a:alpha val="40000"/>
                    </a:schemeClr>
                  </a:outerShdw>
                </a:effectLst>
                <a:sym typeface="+mn-ea"/>
              </a:rPr>
              <a:t> </a:t>
            </a:r>
            <a:r>
              <a:rPr lang="en-US" sz="1600" dirty="0" err="1">
                <a:solidFill>
                  <a:schemeClr val="tx1"/>
                </a:solidFill>
                <a:effectLst>
                  <a:outerShdw blurRad="38100" dist="19050" dir="2700000" algn="tl" rotWithShape="0">
                    <a:schemeClr val="dk1">
                      <a:alpha val="40000"/>
                    </a:schemeClr>
                  </a:outerShdw>
                </a:effectLst>
                <a:sym typeface="+mn-ea"/>
              </a:rPr>
              <a:t>performanța</a:t>
            </a:r>
            <a:r>
              <a:rPr lang="en-US" sz="1600" dirty="0">
                <a:solidFill>
                  <a:schemeClr val="tx1"/>
                </a:solidFill>
                <a:effectLst>
                  <a:outerShdw blurRad="38100" dist="19050" dir="2700000" algn="tl" rotWithShape="0">
                    <a:schemeClr val="dk1">
                      <a:alpha val="40000"/>
                    </a:schemeClr>
                  </a:outerShdw>
                </a:effectLst>
                <a:sym typeface="+mn-ea"/>
              </a:rPr>
              <a:t> </a:t>
            </a:r>
            <a:r>
              <a:rPr lang="en-US" sz="1600" dirty="0" err="1">
                <a:solidFill>
                  <a:schemeClr val="tx1"/>
                </a:solidFill>
                <a:effectLst>
                  <a:outerShdw blurRad="38100" dist="19050" dir="2700000" algn="tl" rotWithShape="0">
                    <a:schemeClr val="dk1">
                      <a:alpha val="40000"/>
                    </a:schemeClr>
                  </a:outerShdw>
                </a:effectLst>
                <a:sym typeface="+mn-ea"/>
              </a:rPr>
              <a:t>muncii</a:t>
            </a:r>
            <a:r>
              <a:rPr lang="en-US" sz="1600" dirty="0">
                <a:solidFill>
                  <a:schemeClr val="tx1"/>
                </a:solidFill>
                <a:effectLst>
                  <a:outerShdw blurRad="38100" dist="19050" dir="2700000" algn="tl" rotWithShape="0">
                    <a:schemeClr val="dk1">
                      <a:alpha val="40000"/>
                    </a:schemeClr>
                  </a:outerShdw>
                </a:effectLst>
                <a:sym typeface="+mn-ea"/>
              </a:rPr>
              <a:t> </a:t>
            </a:r>
            <a:r>
              <a:rPr lang="en-US" sz="1600" dirty="0" err="1">
                <a:solidFill>
                  <a:schemeClr val="tx1"/>
                </a:solidFill>
                <a:effectLst>
                  <a:outerShdw blurRad="38100" dist="19050" dir="2700000" algn="tl" rotWithShape="0">
                    <a:schemeClr val="dk1">
                      <a:alpha val="40000"/>
                    </a:schemeClr>
                  </a:outerShdw>
                </a:effectLst>
                <a:sym typeface="+mn-ea"/>
              </a:rPr>
              <a:t>scade</a:t>
            </a:r>
            <a:r>
              <a:rPr lang="en-US" sz="1600" dirty="0">
                <a:solidFill>
                  <a:schemeClr val="tx1"/>
                </a:solidFill>
                <a:effectLst>
                  <a:outerShdw blurRad="38100" dist="19050" dir="2700000" algn="tl" rotWithShape="0">
                    <a:schemeClr val="dk1">
                      <a:alpha val="40000"/>
                    </a:schemeClr>
                  </a:outerShdw>
                </a:effectLst>
                <a:sym typeface="+mn-ea"/>
              </a:rPr>
              <a:t> </a:t>
            </a:r>
            <a:r>
              <a:rPr lang="en-US" sz="1600" dirty="0" err="1">
                <a:solidFill>
                  <a:schemeClr val="tx1"/>
                </a:solidFill>
                <a:effectLst>
                  <a:outerShdw blurRad="38100" dist="19050" dir="2700000" algn="tl" rotWithShape="0">
                    <a:schemeClr val="dk1">
                      <a:alpha val="40000"/>
                    </a:schemeClr>
                  </a:outerShdw>
                </a:effectLst>
                <a:sym typeface="+mn-ea"/>
              </a:rPr>
              <a:t>ca</a:t>
            </a:r>
            <a:r>
              <a:rPr lang="en-US" sz="1600" dirty="0">
                <a:solidFill>
                  <a:schemeClr val="tx1"/>
                </a:solidFill>
                <a:effectLst>
                  <a:outerShdw blurRad="38100" dist="19050" dir="2700000" algn="tl" rotWithShape="0">
                    <a:schemeClr val="dk1">
                      <a:alpha val="40000"/>
                    </a:schemeClr>
                  </a:outerShdw>
                </a:effectLst>
                <a:sym typeface="+mn-ea"/>
              </a:rPr>
              <a:t> </a:t>
            </a:r>
            <a:r>
              <a:rPr lang="en-US" sz="1600" dirty="0" err="1">
                <a:solidFill>
                  <a:schemeClr val="tx1"/>
                </a:solidFill>
                <a:effectLst>
                  <a:outerShdw blurRad="38100" dist="19050" dir="2700000" algn="tl" rotWithShape="0">
                    <a:schemeClr val="dk1">
                      <a:alpha val="40000"/>
                    </a:schemeClr>
                  </a:outerShdw>
                </a:effectLst>
                <a:sym typeface="+mn-ea"/>
              </a:rPr>
              <a:t>rezultat</a:t>
            </a:r>
            <a:r>
              <a:rPr lang="en-US" sz="1600" dirty="0">
                <a:solidFill>
                  <a:schemeClr val="tx1"/>
                </a:solidFill>
                <a:effectLst>
                  <a:outerShdw blurRad="38100" dist="19050" dir="2700000" algn="tl" rotWithShape="0">
                    <a:schemeClr val="dk1">
                      <a:alpha val="40000"/>
                    </a:schemeClr>
                  </a:outerShdw>
                </a:effectLst>
                <a:sym typeface="+mn-ea"/>
              </a:rPr>
              <a:t> al </a:t>
            </a:r>
            <a:r>
              <a:rPr lang="en-US" sz="1600" dirty="0" err="1">
                <a:solidFill>
                  <a:schemeClr val="tx1"/>
                </a:solidFill>
                <a:effectLst>
                  <a:outerShdw blurRad="38100" dist="19050" dir="2700000" algn="tl" rotWithShape="0">
                    <a:schemeClr val="dk1">
                      <a:alpha val="40000"/>
                    </a:schemeClr>
                  </a:outerShdw>
                </a:effectLst>
                <a:sym typeface="+mn-ea"/>
              </a:rPr>
              <a:t>pregătirii</a:t>
            </a:r>
            <a:r>
              <a:rPr lang="en-US" sz="1600" dirty="0">
                <a:solidFill>
                  <a:schemeClr val="tx1"/>
                </a:solidFill>
                <a:effectLst>
                  <a:outerShdw blurRad="38100" dist="19050" dir="2700000" algn="tl" rotWithShape="0">
                    <a:schemeClr val="dk1">
                      <a:alpha val="40000"/>
                    </a:schemeClr>
                  </a:outerShdw>
                </a:effectLst>
                <a:sym typeface="+mn-ea"/>
              </a:rPr>
              <a:t>.</a:t>
            </a:r>
            <a:endParaRPr lang="en-US" sz="1600" b="1" i="1" dirty="0" smtClean="0">
              <a:solidFill>
                <a:schemeClr val="tx1"/>
              </a:solidFill>
              <a:effectLst>
                <a:outerShdw blurRad="38100" dist="19050" dir="2700000" algn="tl" rotWithShape="0">
                  <a:schemeClr val="dk1">
                    <a:alpha val="40000"/>
                  </a:schemeClr>
                </a:outerShdw>
              </a:effectLst>
              <a:ea typeface="Times New Roman" panose="02020603050405020304" pitchFamily="18" charset="0"/>
              <a:cs typeface="Calibri" panose="020F0502020204030204" charset="0"/>
              <a:sym typeface="+mn-ea"/>
            </a:endParaRPr>
          </a:p>
          <a:p>
            <a:pPr lvl="1">
              <a:lnSpc>
                <a:spcPct val="100000"/>
              </a:lnSpc>
              <a:spcBef>
                <a:spcPts val="0"/>
              </a:spcBef>
              <a:spcAft>
                <a:spcPts val="0"/>
              </a:spcAft>
            </a:pPr>
            <a:endParaRPr lang="en-GB" sz="1400" b="1" i="1" dirty="0" smtClean="0">
              <a:solidFill>
                <a:schemeClr val="tx1"/>
              </a:solidFill>
              <a:effectLst>
                <a:outerShdw blurRad="38100" dist="19050" dir="2700000" algn="tl" rotWithShape="0">
                  <a:schemeClr val="dk1">
                    <a:alpha val="40000"/>
                  </a:schemeClr>
                </a:outerShdw>
              </a:effectLst>
              <a:latin typeface="Calibri" panose="020F0502020204030204" charset="0"/>
              <a:ea typeface="Times New Roman" panose="02020603050405020304" pitchFamily="18" charset="0"/>
              <a:cs typeface="Calibri" panose="020F0502020204030204" charset="0"/>
              <a:sym typeface="+mn-ea"/>
            </a:endParaRPr>
          </a:p>
          <a:p>
            <a:pPr lvl="0" algn="l">
              <a:buFont typeface="Arial" panose="020B0604020202020204" pitchFamily="34" charset="0"/>
              <a:tabLst>
                <a:tab pos="2190750" algn="l"/>
              </a:tabLst>
            </a:pPr>
            <a:endParaRPr lang="en-US" dirty="0"/>
          </a:p>
        </p:txBody>
      </p:sp>
    </p:spTree>
    <p:extLst>
      <p:ext uri="{BB962C8B-B14F-4D97-AF65-F5344CB8AC3E}">
        <p14:creationId xmlns:p14="http://schemas.microsoft.com/office/powerpoint/2010/main" val="2864096523"/>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3"/>
          </p:nvPr>
        </p:nvSpPr>
        <p:spPr>
          <a:xfrm>
            <a:off x="466090" y="6231890"/>
            <a:ext cx="8406765" cy="383540"/>
          </a:xfrm>
        </p:spPr>
        <p:txBody>
          <a:bodyPr wrap="square"/>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4"/>
          </p:nvPr>
        </p:nvSpPr>
        <p:spPr>
          <a:noFill/>
        </p:spPr>
        <p:txBody>
          <a:bodyPr/>
          <a:lstStyle/>
          <a:p>
            <a:endParaRPr lang="de-DE" dirty="0">
              <a:cs typeface="Arial" panose="020B0604020202020204" pitchFamily="34"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7" name="TextBox 6"/>
          <p:cNvSpPr txBox="1"/>
          <p:nvPr/>
        </p:nvSpPr>
        <p:spPr>
          <a:xfrm>
            <a:off x="226060" y="1260475"/>
            <a:ext cx="8646160" cy="1076325"/>
          </a:xfrm>
          <a:prstGeom prst="rect">
            <a:avLst/>
          </a:prstGeom>
          <a:noFill/>
          <a:effectLst>
            <a:reflection blurRad="6350" endPos="0" dist="101600" dir="5400000" sy="-100000" algn="bl" rotWithShape="0"/>
          </a:effectLst>
        </p:spPr>
        <p:txBody>
          <a:bodyPr wrap="square" rtlCol="0">
            <a:spAutoFit/>
          </a:bodyPr>
          <a:lstStyle/>
          <a:p>
            <a:r>
              <a:rPr lang="ro-RO" sz="3200" i="1" dirty="0" smtClean="0">
                <a:solidFill>
                  <a:srgbClr val="000000">
                    <a:lumMod val="50000"/>
                    <a:lumOff val="50000"/>
                  </a:srgbClr>
                </a:solidFill>
                <a:latin typeface="Arial" panose="020B0604020202020204" pitchFamily="34" charset="0"/>
                <a:cs typeface="Arial" panose="020B0604020202020204" pitchFamily="34" charset="0"/>
              </a:rPr>
              <a:t>2.</a:t>
            </a:r>
            <a:r>
              <a:rPr lang="ro-RO" sz="3200" i="1" dirty="0">
                <a:solidFill>
                  <a:srgbClr val="000000">
                    <a:lumMod val="50000"/>
                    <a:lumOff val="50000"/>
                  </a:srgbClr>
                </a:solidFill>
                <a:latin typeface="Arial" panose="020B0604020202020204" pitchFamily="34" charset="0"/>
                <a:cs typeface="Arial" panose="020B0604020202020204" pitchFamily="34" charset="0"/>
              </a:rPr>
              <a:t>5</a:t>
            </a:r>
            <a:r>
              <a:rPr lang="ro-RO" sz="3200" i="1" dirty="0" smtClean="0">
                <a:solidFill>
                  <a:srgbClr val="000000">
                    <a:lumMod val="50000"/>
                    <a:lumOff val="50000"/>
                  </a:srgbClr>
                </a:solidFill>
                <a:latin typeface="Arial" panose="020B0604020202020204" pitchFamily="34" charset="0"/>
                <a:cs typeface="Arial" panose="020B0604020202020204" pitchFamily="34" charset="0"/>
              </a:rPr>
              <a:t>. </a:t>
            </a:r>
            <a:r>
              <a:rPr lang="ro-RO" sz="3200" i="1" dirty="0" smtClean="0">
                <a:solidFill>
                  <a:srgbClr val="000000">
                    <a:lumMod val="50000"/>
                    <a:lumOff val="50000"/>
                  </a:srgbClr>
                </a:solidFill>
                <a:latin typeface="Arial" panose="020B0604020202020204" pitchFamily="34" charset="0"/>
                <a:cs typeface="Arial" panose="020B0604020202020204" pitchFamily="34" charset="0"/>
                <a:sym typeface="+mn-ea"/>
              </a:rPr>
              <a:t>Planul Anual de Formare Profesională</a:t>
            </a:r>
            <a:endParaRPr lang="ro-RO" sz="3200" i="1" dirty="0" smtClean="0">
              <a:solidFill>
                <a:srgbClr val="2C87C8"/>
              </a:solidFill>
              <a:latin typeface="Arial" panose="020B0604020202020204" pitchFamily="34" charset="0"/>
              <a:cs typeface="Arial" panose="020B0604020202020204" pitchFamily="34" charset="0"/>
            </a:endParaRPr>
          </a:p>
          <a:p>
            <a:endParaRPr lang="ro-RO" sz="3200" i="1" dirty="0" smtClean="0">
              <a:solidFill>
                <a:srgbClr val="2C87C8"/>
              </a:solidFill>
              <a:latin typeface="Arial" panose="020B0604020202020204" pitchFamily="34" charset="0"/>
              <a:cs typeface="Arial" panose="020B0604020202020204" pitchFamily="34" charset="0"/>
            </a:endParaRPr>
          </a:p>
        </p:txBody>
      </p:sp>
      <p:sp>
        <p:nvSpPr>
          <p:cNvPr id="4" name="Title 1"/>
          <p:cNvSpPr>
            <a:spLocks noGrp="1"/>
          </p:cNvSpPr>
          <p:nvPr/>
        </p:nvSpPr>
        <p:spPr>
          <a:xfrm>
            <a:off x="226060" y="2150745"/>
            <a:ext cx="8554085" cy="4972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i="1" dirty="0" err="1">
                <a:solidFill>
                  <a:srgbClr val="000000"/>
                </a:solidFill>
                <a:sym typeface="+mn-ea"/>
              </a:rPr>
              <a:t>Metode</a:t>
            </a:r>
            <a:r>
              <a:rPr lang="en-US" sz="2000" i="1" dirty="0">
                <a:solidFill>
                  <a:srgbClr val="000000"/>
                </a:solidFill>
                <a:sym typeface="+mn-ea"/>
              </a:rPr>
              <a:t> de </a:t>
            </a:r>
            <a:r>
              <a:rPr lang="en-US" sz="2000" i="1" dirty="0" err="1">
                <a:solidFill>
                  <a:srgbClr val="000000"/>
                </a:solidFill>
                <a:sym typeface="+mn-ea"/>
              </a:rPr>
              <a:t>evaluare</a:t>
            </a:r>
            <a:r>
              <a:rPr lang="en-US" sz="2000" i="1" dirty="0">
                <a:solidFill>
                  <a:srgbClr val="000000"/>
                </a:solidFill>
                <a:sym typeface="+mn-ea"/>
              </a:rPr>
              <a:t> </a:t>
            </a:r>
            <a:r>
              <a:rPr lang="en-US" sz="2000" i="1" dirty="0" err="1">
                <a:solidFill>
                  <a:srgbClr val="000000"/>
                </a:solidFill>
                <a:sym typeface="+mn-ea"/>
              </a:rPr>
              <a:t>finala</a:t>
            </a:r>
            <a:r>
              <a:rPr lang="en-US" sz="2000" i="1" dirty="0">
                <a:solidFill>
                  <a:srgbClr val="000000"/>
                </a:solidFill>
                <a:sym typeface="+mn-ea"/>
              </a:rPr>
              <a:t> a </a:t>
            </a:r>
            <a:r>
              <a:rPr lang="en-US" sz="2000" i="1" dirty="0" err="1">
                <a:solidFill>
                  <a:srgbClr val="000000"/>
                </a:solidFill>
                <a:sym typeface="+mn-ea"/>
              </a:rPr>
              <a:t>cursantilor</a:t>
            </a:r>
            <a:endParaRPr lang="en-US" sz="2000" i="1" dirty="0" err="1" smtClean="0">
              <a:solidFill>
                <a:srgbClr val="000000"/>
              </a:solidFill>
              <a:sym typeface="+mn-ea"/>
            </a:endParaRPr>
          </a:p>
        </p:txBody>
      </p:sp>
      <p:grpSp>
        <p:nvGrpSpPr>
          <p:cNvPr id="6" name="Group 5"/>
          <p:cNvGrpSpPr/>
          <p:nvPr/>
        </p:nvGrpSpPr>
        <p:grpSpPr>
          <a:xfrm>
            <a:off x="342265" y="1844040"/>
            <a:ext cx="8060690" cy="87630"/>
            <a:chOff x="954194" y="783014"/>
            <a:chExt cx="6151685" cy="87766"/>
          </a:xfrm>
        </p:grpSpPr>
        <p:sp>
          <p:nvSpPr>
            <p:cNvPr id="8" name="Chevron 7"/>
            <p:cNvSpPr/>
            <p:nvPr/>
          </p:nvSpPr>
          <p:spPr>
            <a:xfrm>
              <a:off x="95419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9" name="Chevron 8"/>
            <p:cNvSpPr/>
            <p:nvPr/>
          </p:nvSpPr>
          <p:spPr>
            <a:xfrm>
              <a:off x="107018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0" name="Chevron 9"/>
            <p:cNvSpPr/>
            <p:nvPr/>
          </p:nvSpPr>
          <p:spPr>
            <a:xfrm>
              <a:off x="118618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1" name="Chevron 10"/>
            <p:cNvSpPr/>
            <p:nvPr/>
          </p:nvSpPr>
          <p:spPr>
            <a:xfrm>
              <a:off x="129643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 name="Chevron 4"/>
            <p:cNvSpPr/>
            <p:nvPr/>
          </p:nvSpPr>
          <p:spPr>
            <a:xfrm>
              <a:off x="141242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4" name="Chevron 13"/>
            <p:cNvSpPr/>
            <p:nvPr/>
          </p:nvSpPr>
          <p:spPr>
            <a:xfrm>
              <a:off x="152842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6" name="Chevron 15"/>
            <p:cNvSpPr/>
            <p:nvPr/>
          </p:nvSpPr>
          <p:spPr>
            <a:xfrm>
              <a:off x="164486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7" name="Chevron 16"/>
            <p:cNvSpPr/>
            <p:nvPr/>
          </p:nvSpPr>
          <p:spPr>
            <a:xfrm>
              <a:off x="176085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9" name="Chevron 18"/>
            <p:cNvSpPr/>
            <p:nvPr/>
          </p:nvSpPr>
          <p:spPr>
            <a:xfrm>
              <a:off x="187685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0" name="Chevron 19"/>
            <p:cNvSpPr/>
            <p:nvPr/>
          </p:nvSpPr>
          <p:spPr>
            <a:xfrm>
              <a:off x="198710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6" name="Chevron 25"/>
            <p:cNvSpPr/>
            <p:nvPr/>
          </p:nvSpPr>
          <p:spPr>
            <a:xfrm>
              <a:off x="210309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7" name="Chevron 26"/>
            <p:cNvSpPr/>
            <p:nvPr/>
          </p:nvSpPr>
          <p:spPr>
            <a:xfrm>
              <a:off x="221909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8" name="Chevron 27"/>
            <p:cNvSpPr/>
            <p:nvPr/>
          </p:nvSpPr>
          <p:spPr>
            <a:xfrm>
              <a:off x="232268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9" name="Chevron 28"/>
            <p:cNvSpPr/>
            <p:nvPr/>
          </p:nvSpPr>
          <p:spPr>
            <a:xfrm>
              <a:off x="243868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0" name="Chevron 29"/>
            <p:cNvSpPr/>
            <p:nvPr/>
          </p:nvSpPr>
          <p:spPr>
            <a:xfrm>
              <a:off x="255467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1" name="Chevron 30"/>
            <p:cNvSpPr/>
            <p:nvPr/>
          </p:nvSpPr>
          <p:spPr>
            <a:xfrm>
              <a:off x="266492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2" name="Chevron 31"/>
            <p:cNvSpPr/>
            <p:nvPr/>
          </p:nvSpPr>
          <p:spPr>
            <a:xfrm>
              <a:off x="278091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3" name="Chevron 32"/>
            <p:cNvSpPr/>
            <p:nvPr/>
          </p:nvSpPr>
          <p:spPr>
            <a:xfrm>
              <a:off x="289691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4" name="Chevron 33"/>
            <p:cNvSpPr/>
            <p:nvPr/>
          </p:nvSpPr>
          <p:spPr>
            <a:xfrm>
              <a:off x="301335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5" name="Chevron 34"/>
            <p:cNvSpPr/>
            <p:nvPr/>
          </p:nvSpPr>
          <p:spPr>
            <a:xfrm>
              <a:off x="312935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6" name="Chevron 35"/>
            <p:cNvSpPr/>
            <p:nvPr/>
          </p:nvSpPr>
          <p:spPr>
            <a:xfrm>
              <a:off x="324534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7" name="Chevron 36"/>
            <p:cNvSpPr/>
            <p:nvPr/>
          </p:nvSpPr>
          <p:spPr>
            <a:xfrm>
              <a:off x="335559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8" name="Chevron 37"/>
            <p:cNvSpPr/>
            <p:nvPr/>
          </p:nvSpPr>
          <p:spPr>
            <a:xfrm>
              <a:off x="347158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9" name="Chevron 38"/>
            <p:cNvSpPr/>
            <p:nvPr/>
          </p:nvSpPr>
          <p:spPr>
            <a:xfrm>
              <a:off x="358758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0" name="Chevron 39"/>
            <p:cNvSpPr/>
            <p:nvPr/>
          </p:nvSpPr>
          <p:spPr>
            <a:xfrm>
              <a:off x="369783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1" name="Chevron 40"/>
            <p:cNvSpPr/>
            <p:nvPr/>
          </p:nvSpPr>
          <p:spPr>
            <a:xfrm>
              <a:off x="381382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2" name="Chevron 41"/>
            <p:cNvSpPr/>
            <p:nvPr/>
          </p:nvSpPr>
          <p:spPr>
            <a:xfrm>
              <a:off x="392982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3" name="Chevron 42"/>
            <p:cNvSpPr/>
            <p:nvPr/>
          </p:nvSpPr>
          <p:spPr>
            <a:xfrm>
              <a:off x="404007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4" name="Chevron 43"/>
            <p:cNvSpPr/>
            <p:nvPr/>
          </p:nvSpPr>
          <p:spPr>
            <a:xfrm>
              <a:off x="415606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5" name="Chevron 44"/>
            <p:cNvSpPr/>
            <p:nvPr/>
          </p:nvSpPr>
          <p:spPr>
            <a:xfrm>
              <a:off x="427205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6" name="Chevron 45"/>
            <p:cNvSpPr/>
            <p:nvPr/>
          </p:nvSpPr>
          <p:spPr>
            <a:xfrm>
              <a:off x="438850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7" name="Chevron 46"/>
            <p:cNvSpPr/>
            <p:nvPr/>
          </p:nvSpPr>
          <p:spPr>
            <a:xfrm>
              <a:off x="450449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8" name="Chevron 47"/>
            <p:cNvSpPr/>
            <p:nvPr/>
          </p:nvSpPr>
          <p:spPr>
            <a:xfrm>
              <a:off x="462049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9" name="Chevron 48"/>
            <p:cNvSpPr/>
            <p:nvPr/>
          </p:nvSpPr>
          <p:spPr>
            <a:xfrm>
              <a:off x="473074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0" name="Chevron 49"/>
            <p:cNvSpPr/>
            <p:nvPr/>
          </p:nvSpPr>
          <p:spPr>
            <a:xfrm>
              <a:off x="484673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1" name="Chevron 50"/>
            <p:cNvSpPr/>
            <p:nvPr/>
          </p:nvSpPr>
          <p:spPr>
            <a:xfrm>
              <a:off x="496273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2" name="Chevron 51"/>
            <p:cNvSpPr/>
            <p:nvPr/>
          </p:nvSpPr>
          <p:spPr>
            <a:xfrm>
              <a:off x="506632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3" name="Chevron 52"/>
            <p:cNvSpPr/>
            <p:nvPr/>
          </p:nvSpPr>
          <p:spPr>
            <a:xfrm>
              <a:off x="517203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4" name="Chevron 53"/>
            <p:cNvSpPr/>
            <p:nvPr/>
          </p:nvSpPr>
          <p:spPr>
            <a:xfrm>
              <a:off x="528803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5" name="Chevron 54"/>
            <p:cNvSpPr/>
            <p:nvPr/>
          </p:nvSpPr>
          <p:spPr>
            <a:xfrm>
              <a:off x="540402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6" name="Chevron 55"/>
            <p:cNvSpPr/>
            <p:nvPr/>
          </p:nvSpPr>
          <p:spPr>
            <a:xfrm>
              <a:off x="552047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7" name="Chevron 56"/>
            <p:cNvSpPr/>
            <p:nvPr/>
          </p:nvSpPr>
          <p:spPr>
            <a:xfrm>
              <a:off x="563646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8" name="Chevron 57"/>
            <p:cNvSpPr/>
            <p:nvPr/>
          </p:nvSpPr>
          <p:spPr>
            <a:xfrm>
              <a:off x="575245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9" name="Chevron 58"/>
            <p:cNvSpPr/>
            <p:nvPr/>
          </p:nvSpPr>
          <p:spPr>
            <a:xfrm>
              <a:off x="586270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0" name="Chevron 59"/>
            <p:cNvSpPr/>
            <p:nvPr/>
          </p:nvSpPr>
          <p:spPr>
            <a:xfrm>
              <a:off x="597870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1" name="Chevron 60"/>
            <p:cNvSpPr/>
            <p:nvPr/>
          </p:nvSpPr>
          <p:spPr>
            <a:xfrm>
              <a:off x="609469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2" name="Chevron 61"/>
            <p:cNvSpPr/>
            <p:nvPr/>
          </p:nvSpPr>
          <p:spPr>
            <a:xfrm>
              <a:off x="620494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3" name="Chevron 62"/>
            <p:cNvSpPr/>
            <p:nvPr/>
          </p:nvSpPr>
          <p:spPr>
            <a:xfrm>
              <a:off x="632094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4" name="Chevron 63"/>
            <p:cNvSpPr/>
            <p:nvPr/>
          </p:nvSpPr>
          <p:spPr>
            <a:xfrm>
              <a:off x="643693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5" name="Chevron 64"/>
            <p:cNvSpPr/>
            <p:nvPr/>
          </p:nvSpPr>
          <p:spPr>
            <a:xfrm>
              <a:off x="654718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6" name="Chevron 65"/>
            <p:cNvSpPr/>
            <p:nvPr/>
          </p:nvSpPr>
          <p:spPr>
            <a:xfrm>
              <a:off x="666317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7" name="Chevron 66"/>
            <p:cNvSpPr/>
            <p:nvPr/>
          </p:nvSpPr>
          <p:spPr>
            <a:xfrm>
              <a:off x="677917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8" name="Chevron 67"/>
            <p:cNvSpPr/>
            <p:nvPr/>
          </p:nvSpPr>
          <p:spPr>
            <a:xfrm>
              <a:off x="689561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9" name="Chevron 68"/>
            <p:cNvSpPr/>
            <p:nvPr/>
          </p:nvSpPr>
          <p:spPr>
            <a:xfrm>
              <a:off x="701161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grpSp>
      <p:sp>
        <p:nvSpPr>
          <p:cNvPr id="70" name="Content Placeholder 69"/>
          <p:cNvSpPr>
            <a:spLocks noGrp="1"/>
          </p:cNvSpPr>
          <p:nvPr>
            <p:ph idx="1"/>
          </p:nvPr>
        </p:nvSpPr>
        <p:spPr>
          <a:xfrm>
            <a:off x="617855" y="2647950"/>
            <a:ext cx="8254365" cy="3044825"/>
          </a:xfrm>
        </p:spPr>
        <p:txBody>
          <a:bodyPr/>
          <a:lstStyle/>
          <a:p>
            <a:pPr marL="285750" indent="-285750">
              <a:buFont typeface="Arial" panose="020B0604020202020204" pitchFamily="34" charset="0"/>
              <a:buChar char="•"/>
            </a:pPr>
            <a:r>
              <a:rPr lang="en-US" dirty="0" err="1">
                <a:ln/>
                <a:solidFill>
                  <a:schemeClr val="tx1"/>
                </a:solidFill>
                <a:effectLst>
                  <a:outerShdw blurRad="38100" dist="19050" dir="2700000" algn="tl" rotWithShape="0">
                    <a:schemeClr val="dk1">
                      <a:alpha val="40000"/>
                    </a:schemeClr>
                  </a:outerShdw>
                </a:effectLst>
                <a:sym typeface="+mn-ea"/>
              </a:rPr>
              <a:t>Putem</a:t>
            </a:r>
            <a:r>
              <a:rPr lang="en-US" dirty="0">
                <a:ln/>
                <a:solidFill>
                  <a:schemeClr val="tx1"/>
                </a:solidFill>
                <a:effectLst>
                  <a:outerShdw blurRad="38100" dist="19050" dir="2700000" algn="tl" rotWithShape="0">
                    <a:schemeClr val="dk1">
                      <a:alpha val="40000"/>
                    </a:schemeClr>
                  </a:outerShdw>
                </a:effectLst>
                <a:sym typeface="+mn-ea"/>
              </a:rPr>
              <a:t> </a:t>
            </a:r>
            <a:r>
              <a:rPr lang="en-US" dirty="0" err="1">
                <a:ln/>
                <a:solidFill>
                  <a:schemeClr val="tx1"/>
                </a:solidFill>
                <a:effectLst>
                  <a:outerShdw blurRad="38100" dist="19050" dir="2700000" algn="tl" rotWithShape="0">
                    <a:schemeClr val="dk1">
                      <a:alpha val="40000"/>
                    </a:schemeClr>
                  </a:outerShdw>
                </a:effectLst>
                <a:sym typeface="+mn-ea"/>
              </a:rPr>
              <a:t>concluziona</a:t>
            </a:r>
            <a:r>
              <a:rPr lang="en-US" dirty="0">
                <a:ln/>
                <a:solidFill>
                  <a:schemeClr val="tx1"/>
                </a:solidFill>
                <a:effectLst>
                  <a:outerShdw blurRad="38100" dist="19050" dir="2700000" algn="tl" rotWithShape="0">
                    <a:schemeClr val="dk1">
                      <a:alpha val="40000"/>
                    </a:schemeClr>
                  </a:outerShdw>
                </a:effectLst>
                <a:sym typeface="+mn-ea"/>
              </a:rPr>
              <a:t> </a:t>
            </a:r>
            <a:r>
              <a:rPr lang="en-US" dirty="0" err="1">
                <a:ln/>
                <a:solidFill>
                  <a:schemeClr val="tx1"/>
                </a:solidFill>
                <a:effectLst>
                  <a:outerShdw blurRad="38100" dist="19050" dir="2700000" algn="tl" rotWithShape="0">
                    <a:schemeClr val="dk1">
                      <a:alpha val="40000"/>
                    </a:schemeClr>
                  </a:outerShdw>
                </a:effectLst>
                <a:sym typeface="+mn-ea"/>
              </a:rPr>
              <a:t>ca</a:t>
            </a:r>
            <a:r>
              <a:rPr lang="en-US" dirty="0">
                <a:ln/>
                <a:solidFill>
                  <a:schemeClr val="tx1"/>
                </a:solidFill>
                <a:effectLst>
                  <a:outerShdw blurRad="38100" dist="19050" dir="2700000" algn="tl" rotWithShape="0">
                    <a:schemeClr val="dk1">
                      <a:alpha val="40000"/>
                    </a:schemeClr>
                  </a:outerShdw>
                </a:effectLst>
                <a:sym typeface="+mn-ea"/>
              </a:rPr>
              <a:t> </a:t>
            </a:r>
            <a:r>
              <a:rPr lang="en-US" dirty="0" err="1">
                <a:ln/>
                <a:solidFill>
                  <a:schemeClr val="tx1"/>
                </a:solidFill>
                <a:effectLst>
                  <a:outerShdw blurRad="38100" dist="19050" dir="2700000" algn="tl" rotWithShape="0">
                    <a:schemeClr val="dk1">
                      <a:alpha val="40000"/>
                    </a:schemeClr>
                  </a:outerShdw>
                </a:effectLst>
                <a:sym typeface="+mn-ea"/>
              </a:rPr>
              <a:t>evaluarea</a:t>
            </a:r>
            <a:r>
              <a:rPr lang="en-US" dirty="0">
                <a:ln/>
                <a:solidFill>
                  <a:schemeClr val="tx1"/>
                </a:solidFill>
                <a:effectLst>
                  <a:outerShdw blurRad="38100" dist="19050" dir="2700000" algn="tl" rotWithShape="0">
                    <a:schemeClr val="dk1">
                      <a:alpha val="40000"/>
                    </a:schemeClr>
                  </a:outerShdw>
                </a:effectLst>
                <a:sym typeface="+mn-ea"/>
              </a:rPr>
              <a:t> </a:t>
            </a:r>
            <a:r>
              <a:rPr lang="en-US" dirty="0" err="1">
                <a:ln/>
                <a:solidFill>
                  <a:schemeClr val="tx1"/>
                </a:solidFill>
                <a:effectLst>
                  <a:outerShdw blurRad="38100" dist="19050" dir="2700000" algn="tl" rotWithShape="0">
                    <a:schemeClr val="dk1">
                      <a:alpha val="40000"/>
                    </a:schemeClr>
                  </a:outerShdw>
                </a:effectLst>
                <a:sym typeface="+mn-ea"/>
              </a:rPr>
              <a:t>anuala</a:t>
            </a:r>
            <a:r>
              <a:rPr lang="en-US" dirty="0">
                <a:ln/>
                <a:solidFill>
                  <a:schemeClr val="tx1"/>
                </a:solidFill>
                <a:effectLst>
                  <a:outerShdw blurRad="38100" dist="19050" dir="2700000" algn="tl" rotWithShape="0">
                    <a:schemeClr val="dk1">
                      <a:alpha val="40000"/>
                    </a:schemeClr>
                  </a:outerShdw>
                </a:effectLst>
                <a:sym typeface="+mn-ea"/>
              </a:rPr>
              <a:t> a </a:t>
            </a:r>
            <a:r>
              <a:rPr lang="en-US" dirty="0" err="1">
                <a:ln/>
                <a:solidFill>
                  <a:schemeClr val="tx1"/>
                </a:solidFill>
                <a:effectLst>
                  <a:outerShdw blurRad="38100" dist="19050" dir="2700000" algn="tl" rotWithShape="0">
                    <a:schemeClr val="dk1">
                      <a:alpha val="40000"/>
                    </a:schemeClr>
                  </a:outerShdw>
                </a:effectLst>
                <a:sym typeface="+mn-ea"/>
              </a:rPr>
              <a:t>angajatilor</a:t>
            </a:r>
            <a:r>
              <a:rPr lang="en-US" dirty="0">
                <a:ln/>
                <a:solidFill>
                  <a:schemeClr val="tx1"/>
                </a:solidFill>
                <a:effectLst>
                  <a:outerShdw blurRad="38100" dist="19050" dir="2700000" algn="tl" rotWithShape="0">
                    <a:schemeClr val="dk1">
                      <a:alpha val="40000"/>
                    </a:schemeClr>
                  </a:outerShdw>
                </a:effectLst>
                <a:sym typeface="+mn-ea"/>
              </a:rPr>
              <a:t> </a:t>
            </a:r>
            <a:r>
              <a:rPr lang="en-US" dirty="0" err="1">
                <a:ln/>
                <a:solidFill>
                  <a:schemeClr val="tx1"/>
                </a:solidFill>
                <a:effectLst>
                  <a:outerShdw blurRad="38100" dist="19050" dir="2700000" algn="tl" rotWithShape="0">
                    <a:schemeClr val="dk1">
                      <a:alpha val="40000"/>
                    </a:schemeClr>
                  </a:outerShdw>
                </a:effectLst>
                <a:sym typeface="+mn-ea"/>
              </a:rPr>
              <a:t>reflecta</a:t>
            </a:r>
            <a:r>
              <a:rPr lang="en-US" dirty="0">
                <a:ln/>
                <a:solidFill>
                  <a:schemeClr val="tx1"/>
                </a:solidFill>
                <a:effectLst>
                  <a:outerShdw blurRad="38100" dist="19050" dir="2700000" algn="tl" rotWithShape="0">
                    <a:schemeClr val="dk1">
                      <a:alpha val="40000"/>
                    </a:schemeClr>
                  </a:outerShdw>
                </a:effectLst>
                <a:sym typeface="+mn-ea"/>
              </a:rPr>
              <a:t> </a:t>
            </a:r>
            <a:r>
              <a:rPr lang="en-US" dirty="0" err="1">
                <a:ln/>
                <a:solidFill>
                  <a:schemeClr val="tx1"/>
                </a:solidFill>
                <a:effectLst>
                  <a:outerShdw blurRad="38100" dist="19050" dir="2700000" algn="tl" rotWithShape="0">
                    <a:schemeClr val="dk1">
                      <a:alpha val="40000"/>
                    </a:schemeClr>
                  </a:outerShdw>
                </a:effectLst>
                <a:sym typeface="+mn-ea"/>
              </a:rPr>
              <a:t>si</a:t>
            </a:r>
            <a:r>
              <a:rPr lang="en-US" dirty="0">
                <a:ln/>
                <a:solidFill>
                  <a:schemeClr val="tx1"/>
                </a:solidFill>
                <a:effectLst>
                  <a:outerShdw blurRad="38100" dist="19050" dir="2700000" algn="tl" rotWithShape="0">
                    <a:schemeClr val="dk1">
                      <a:alpha val="40000"/>
                    </a:schemeClr>
                  </a:outerShdw>
                </a:effectLst>
                <a:sym typeface="+mn-ea"/>
              </a:rPr>
              <a:t> </a:t>
            </a:r>
            <a:r>
              <a:rPr lang="en-US" dirty="0" err="1">
                <a:ln/>
                <a:solidFill>
                  <a:schemeClr val="tx1"/>
                </a:solidFill>
                <a:effectLst>
                  <a:outerShdw blurRad="38100" dist="19050" dir="2700000" algn="tl" rotWithShape="0">
                    <a:schemeClr val="dk1">
                      <a:alpha val="40000"/>
                    </a:schemeClr>
                  </a:outerShdw>
                </a:effectLst>
                <a:sym typeface="+mn-ea"/>
              </a:rPr>
              <a:t>eficacitatea</a:t>
            </a:r>
            <a:r>
              <a:rPr lang="en-US" dirty="0">
                <a:ln/>
                <a:solidFill>
                  <a:schemeClr val="tx1"/>
                </a:solidFill>
                <a:effectLst>
                  <a:outerShdw blurRad="38100" dist="19050" dir="2700000" algn="tl" rotWithShape="0">
                    <a:schemeClr val="dk1">
                      <a:alpha val="40000"/>
                    </a:schemeClr>
                  </a:outerShdw>
                </a:effectLst>
                <a:sym typeface="+mn-ea"/>
              </a:rPr>
              <a:t> </a:t>
            </a:r>
            <a:r>
              <a:rPr lang="en-US" dirty="0" err="1">
                <a:ln/>
                <a:solidFill>
                  <a:schemeClr val="tx1"/>
                </a:solidFill>
                <a:effectLst>
                  <a:outerShdw blurRad="38100" dist="19050" dir="2700000" algn="tl" rotWithShape="0">
                    <a:schemeClr val="dk1">
                      <a:alpha val="40000"/>
                    </a:schemeClr>
                  </a:outerShdw>
                </a:effectLst>
                <a:sym typeface="+mn-ea"/>
              </a:rPr>
              <a:t>programelor</a:t>
            </a:r>
            <a:r>
              <a:rPr lang="en-US" dirty="0">
                <a:ln/>
                <a:solidFill>
                  <a:schemeClr val="tx1"/>
                </a:solidFill>
                <a:effectLst>
                  <a:outerShdw blurRad="38100" dist="19050" dir="2700000" algn="tl" rotWithShape="0">
                    <a:schemeClr val="dk1">
                      <a:alpha val="40000"/>
                    </a:schemeClr>
                  </a:outerShdw>
                </a:effectLst>
                <a:sym typeface="+mn-ea"/>
              </a:rPr>
              <a:t> de </a:t>
            </a:r>
            <a:r>
              <a:rPr lang="en-US" dirty="0" err="1">
                <a:ln/>
                <a:solidFill>
                  <a:schemeClr val="tx1"/>
                </a:solidFill>
                <a:effectLst>
                  <a:outerShdw blurRad="38100" dist="19050" dir="2700000" algn="tl" rotWithShape="0">
                    <a:schemeClr val="dk1">
                      <a:alpha val="40000"/>
                    </a:schemeClr>
                  </a:outerShdw>
                </a:effectLst>
                <a:sym typeface="+mn-ea"/>
              </a:rPr>
              <a:t>instruire</a:t>
            </a:r>
            <a:r>
              <a:rPr lang="en-US" dirty="0">
                <a:ln/>
                <a:solidFill>
                  <a:schemeClr val="tx1"/>
                </a:solidFill>
                <a:effectLst>
                  <a:outerShdw blurRad="38100" dist="19050" dir="2700000" algn="tl" rotWithShape="0">
                    <a:schemeClr val="dk1">
                      <a:alpha val="40000"/>
                    </a:schemeClr>
                  </a:outerShdw>
                </a:effectLst>
                <a:sym typeface="+mn-ea"/>
              </a:rPr>
              <a:t> </a:t>
            </a:r>
            <a:r>
              <a:rPr lang="en-US" dirty="0" smtClean="0">
                <a:ln/>
                <a:solidFill>
                  <a:schemeClr val="tx1"/>
                </a:solidFill>
                <a:effectLst>
                  <a:outerShdw blurRad="38100" dist="19050" dir="2700000" algn="tl" rotWithShape="0">
                    <a:schemeClr val="dk1">
                      <a:alpha val="40000"/>
                    </a:schemeClr>
                  </a:outerShdw>
                </a:effectLst>
                <a:sym typeface="+mn-ea"/>
              </a:rPr>
              <a:t>.</a:t>
            </a:r>
          </a:p>
          <a:p>
            <a:pPr marL="285750" indent="-285750">
              <a:buFont typeface="Arial" panose="020B0604020202020204" pitchFamily="34" charset="0"/>
              <a:buChar char="•"/>
            </a:pPr>
            <a:r>
              <a:rPr lang="en-US" dirty="0" err="1">
                <a:ln/>
                <a:solidFill>
                  <a:schemeClr val="tx1"/>
                </a:solidFill>
                <a:effectLst>
                  <a:outerShdw blurRad="38100" dist="19050" dir="2700000" algn="tl" rotWithShape="0">
                    <a:schemeClr val="dk1">
                      <a:alpha val="40000"/>
                    </a:schemeClr>
                  </a:outerShdw>
                </a:effectLst>
                <a:sym typeface="+mn-ea"/>
              </a:rPr>
              <a:t>Ce</a:t>
            </a:r>
            <a:r>
              <a:rPr lang="en-US" dirty="0">
                <a:ln/>
                <a:solidFill>
                  <a:schemeClr val="tx1"/>
                </a:solidFill>
                <a:effectLst>
                  <a:outerShdw blurRad="38100" dist="19050" dir="2700000" algn="tl" rotWithShape="0">
                    <a:schemeClr val="dk1">
                      <a:alpha val="40000"/>
                    </a:schemeClr>
                  </a:outerShdw>
                </a:effectLst>
                <a:sym typeface="+mn-ea"/>
              </a:rPr>
              <a:t> se </a:t>
            </a:r>
            <a:r>
              <a:rPr lang="en-US" dirty="0" err="1">
                <a:ln/>
                <a:solidFill>
                  <a:schemeClr val="tx1"/>
                </a:solidFill>
                <a:effectLst>
                  <a:outerShdw blurRad="38100" dist="19050" dir="2700000" algn="tl" rotWithShape="0">
                    <a:schemeClr val="dk1">
                      <a:alpha val="40000"/>
                    </a:schemeClr>
                  </a:outerShdw>
                </a:effectLst>
                <a:sym typeface="+mn-ea"/>
              </a:rPr>
              <a:t>intampla</a:t>
            </a:r>
            <a:r>
              <a:rPr lang="en-US" dirty="0">
                <a:ln/>
                <a:solidFill>
                  <a:schemeClr val="tx1"/>
                </a:solidFill>
                <a:effectLst>
                  <a:outerShdw blurRad="38100" dist="19050" dir="2700000" algn="tl" rotWithShape="0">
                    <a:schemeClr val="dk1">
                      <a:alpha val="40000"/>
                    </a:schemeClr>
                  </a:outerShdw>
                </a:effectLst>
                <a:sym typeface="+mn-ea"/>
              </a:rPr>
              <a:t> </a:t>
            </a:r>
            <a:r>
              <a:rPr lang="en-US" dirty="0" err="1">
                <a:ln/>
                <a:solidFill>
                  <a:schemeClr val="tx1"/>
                </a:solidFill>
                <a:effectLst>
                  <a:outerShdw blurRad="38100" dist="19050" dir="2700000" algn="tl" rotWithShape="0">
                    <a:schemeClr val="dk1">
                      <a:alpha val="40000"/>
                    </a:schemeClr>
                  </a:outerShdw>
                </a:effectLst>
                <a:sym typeface="+mn-ea"/>
              </a:rPr>
              <a:t>daca</a:t>
            </a:r>
            <a:r>
              <a:rPr lang="en-US" dirty="0">
                <a:ln/>
                <a:solidFill>
                  <a:schemeClr val="tx1"/>
                </a:solidFill>
                <a:effectLst>
                  <a:outerShdw blurRad="38100" dist="19050" dir="2700000" algn="tl" rotWithShape="0">
                    <a:schemeClr val="dk1">
                      <a:alpha val="40000"/>
                    </a:schemeClr>
                  </a:outerShdw>
                </a:effectLst>
                <a:sym typeface="+mn-ea"/>
              </a:rPr>
              <a:t> </a:t>
            </a:r>
            <a:r>
              <a:rPr lang="en-US" dirty="0" err="1">
                <a:ln/>
                <a:solidFill>
                  <a:schemeClr val="tx1"/>
                </a:solidFill>
                <a:effectLst>
                  <a:outerShdw blurRad="38100" dist="19050" dir="2700000" algn="tl" rotWithShape="0">
                    <a:schemeClr val="dk1">
                      <a:alpha val="40000"/>
                    </a:schemeClr>
                  </a:outerShdw>
                </a:effectLst>
                <a:sym typeface="+mn-ea"/>
              </a:rPr>
              <a:t>rezultatele</a:t>
            </a:r>
            <a:r>
              <a:rPr lang="en-US" dirty="0">
                <a:ln/>
                <a:solidFill>
                  <a:schemeClr val="tx1"/>
                </a:solidFill>
                <a:effectLst>
                  <a:outerShdw blurRad="38100" dist="19050" dir="2700000" algn="tl" rotWithShape="0">
                    <a:schemeClr val="dk1">
                      <a:alpha val="40000"/>
                    </a:schemeClr>
                  </a:outerShdw>
                </a:effectLst>
                <a:sym typeface="+mn-ea"/>
              </a:rPr>
              <a:t> nu </a:t>
            </a:r>
            <a:r>
              <a:rPr lang="en-US" dirty="0" err="1">
                <a:ln/>
                <a:solidFill>
                  <a:schemeClr val="tx1"/>
                </a:solidFill>
                <a:effectLst>
                  <a:outerShdw blurRad="38100" dist="19050" dir="2700000" algn="tl" rotWithShape="0">
                    <a:schemeClr val="dk1">
                      <a:alpha val="40000"/>
                    </a:schemeClr>
                  </a:outerShdw>
                </a:effectLst>
                <a:sym typeface="+mn-ea"/>
              </a:rPr>
              <a:t>sunt</a:t>
            </a:r>
            <a:r>
              <a:rPr lang="en-US" dirty="0">
                <a:ln/>
                <a:solidFill>
                  <a:schemeClr val="tx1"/>
                </a:solidFill>
                <a:effectLst>
                  <a:outerShdw blurRad="38100" dist="19050" dir="2700000" algn="tl" rotWithShape="0">
                    <a:schemeClr val="dk1">
                      <a:alpha val="40000"/>
                    </a:schemeClr>
                  </a:outerShdw>
                </a:effectLst>
                <a:sym typeface="+mn-ea"/>
              </a:rPr>
              <a:t> conform </a:t>
            </a:r>
            <a:r>
              <a:rPr lang="en-US" dirty="0" err="1" smtClean="0">
                <a:ln/>
                <a:solidFill>
                  <a:schemeClr val="tx1"/>
                </a:solidFill>
                <a:effectLst>
                  <a:outerShdw blurRad="38100" dist="19050" dir="2700000" algn="tl" rotWithShape="0">
                    <a:schemeClr val="dk1">
                      <a:alpha val="40000"/>
                    </a:schemeClr>
                  </a:outerShdw>
                </a:effectLst>
                <a:sym typeface="+mn-ea"/>
              </a:rPr>
              <a:t>asteptarilor</a:t>
            </a:r>
            <a:r>
              <a:rPr lang="en-US" dirty="0">
                <a:ln/>
                <a:solidFill>
                  <a:schemeClr val="tx1"/>
                </a:solidFill>
                <a:effectLst>
                  <a:outerShdw blurRad="38100" dist="19050" dir="2700000" algn="tl" rotWithShape="0">
                    <a:schemeClr val="dk1">
                      <a:alpha val="40000"/>
                    </a:schemeClr>
                  </a:outerShdw>
                </a:effectLst>
                <a:sym typeface="+mn-ea"/>
              </a:rPr>
              <a:t>?</a:t>
            </a:r>
            <a:endParaRPr lang="en-US" dirty="0" smtClean="0">
              <a:ln/>
              <a:solidFill>
                <a:schemeClr val="tx1"/>
              </a:solidFill>
              <a:effectLst>
                <a:outerShdw blurRad="38100" dist="19050" dir="2700000" algn="tl" rotWithShape="0">
                  <a:schemeClr val="dk1">
                    <a:alpha val="40000"/>
                  </a:schemeClr>
                </a:outerShdw>
              </a:effectLst>
              <a:sym typeface="+mn-ea"/>
            </a:endParaRPr>
          </a:p>
          <a:p>
            <a:pPr marL="742950" lvl="1" indent="-285750">
              <a:buFont typeface="Arial" panose="020B0604020202020204" pitchFamily="34" charset="0"/>
              <a:buChar char="•"/>
            </a:pPr>
            <a:r>
              <a:rPr lang="en-US" sz="1600" dirty="0" err="1" smtClean="0">
                <a:ln/>
                <a:solidFill>
                  <a:schemeClr val="tx1"/>
                </a:solidFill>
                <a:effectLst>
                  <a:outerShdw blurRad="38100" dist="19050" dir="2700000" algn="tl" rotWithShape="0">
                    <a:schemeClr val="dk1">
                      <a:alpha val="40000"/>
                    </a:schemeClr>
                  </a:outerShdw>
                </a:effectLst>
                <a:sym typeface="+mn-ea"/>
              </a:rPr>
              <a:t>Ar</a:t>
            </a:r>
            <a:r>
              <a:rPr lang="en-US" sz="1600" dirty="0" smtClean="0">
                <a:ln/>
                <a:solidFill>
                  <a:schemeClr val="tx1"/>
                </a:solidFill>
                <a:effectLst>
                  <a:outerShdw blurRad="38100" dist="19050" dir="2700000" algn="tl" rotWithShape="0">
                    <a:schemeClr val="dk1">
                      <a:alpha val="40000"/>
                    </a:schemeClr>
                  </a:outerShdw>
                </a:effectLst>
                <a:sym typeface="+mn-ea"/>
              </a:rPr>
              <a:t> </a:t>
            </a:r>
            <a:r>
              <a:rPr lang="en-US" sz="1600" dirty="0" err="1" smtClean="0">
                <a:ln/>
                <a:solidFill>
                  <a:schemeClr val="tx1"/>
                </a:solidFill>
                <a:effectLst>
                  <a:outerShdw blurRad="38100" dist="19050" dir="2700000" algn="tl" rotWithShape="0">
                    <a:schemeClr val="dk1">
                      <a:alpha val="40000"/>
                    </a:schemeClr>
                  </a:outerShdw>
                </a:effectLst>
                <a:sym typeface="+mn-ea"/>
              </a:rPr>
              <a:t>trebui</a:t>
            </a:r>
            <a:r>
              <a:rPr lang="en-US" sz="1600" dirty="0" smtClean="0">
                <a:ln/>
                <a:solidFill>
                  <a:schemeClr val="tx1"/>
                </a:solidFill>
                <a:effectLst>
                  <a:outerShdw blurRad="38100" dist="19050" dir="2700000" algn="tl" rotWithShape="0">
                    <a:schemeClr val="dk1">
                      <a:alpha val="40000"/>
                    </a:schemeClr>
                  </a:outerShdw>
                </a:effectLst>
                <a:sym typeface="+mn-ea"/>
              </a:rPr>
              <a:t> </a:t>
            </a:r>
            <a:r>
              <a:rPr lang="en-US" sz="1600" dirty="0" err="1" smtClean="0">
                <a:ln/>
                <a:solidFill>
                  <a:schemeClr val="tx1"/>
                </a:solidFill>
                <a:effectLst>
                  <a:outerShdw blurRad="38100" dist="19050" dir="2700000" algn="tl" rotWithShape="0">
                    <a:schemeClr val="dk1">
                      <a:alpha val="40000"/>
                    </a:schemeClr>
                  </a:outerShdw>
                </a:effectLst>
                <a:sym typeface="+mn-ea"/>
              </a:rPr>
              <a:t>identificate</a:t>
            </a:r>
            <a:r>
              <a:rPr lang="en-US" sz="1600" dirty="0" smtClean="0">
                <a:ln/>
                <a:solidFill>
                  <a:schemeClr val="tx1"/>
                </a:solidFill>
                <a:effectLst>
                  <a:outerShdw blurRad="38100" dist="19050" dir="2700000" algn="tl" rotWithShape="0">
                    <a:schemeClr val="dk1">
                      <a:alpha val="40000"/>
                    </a:schemeClr>
                  </a:outerShdw>
                </a:effectLst>
                <a:sym typeface="+mn-ea"/>
              </a:rPr>
              <a:t> in mod </a:t>
            </a:r>
            <a:r>
              <a:rPr lang="en-US" sz="1600" dirty="0" err="1" smtClean="0">
                <a:ln/>
                <a:solidFill>
                  <a:schemeClr val="tx1"/>
                </a:solidFill>
                <a:effectLst>
                  <a:outerShdw blurRad="38100" dist="19050" dir="2700000" algn="tl" rotWithShape="0">
                    <a:schemeClr val="dk1">
                      <a:alpha val="40000"/>
                    </a:schemeClr>
                  </a:outerShdw>
                </a:effectLst>
                <a:sym typeface="+mn-ea"/>
              </a:rPr>
              <a:t>clar</a:t>
            </a:r>
            <a:r>
              <a:rPr lang="en-US" sz="1600" dirty="0" smtClean="0">
                <a:ln/>
                <a:solidFill>
                  <a:schemeClr val="tx1"/>
                </a:solidFill>
                <a:effectLst>
                  <a:outerShdw blurRad="38100" dist="19050" dir="2700000" algn="tl" rotWithShape="0">
                    <a:schemeClr val="dk1">
                      <a:alpha val="40000"/>
                    </a:schemeClr>
                  </a:outerShdw>
                </a:effectLst>
                <a:sym typeface="+mn-ea"/>
              </a:rPr>
              <a:t> </a:t>
            </a:r>
            <a:r>
              <a:rPr lang="en-US" sz="1600" dirty="0" err="1">
                <a:ln/>
                <a:solidFill>
                  <a:schemeClr val="tx1"/>
                </a:solidFill>
                <a:effectLst>
                  <a:outerShdw blurRad="38100" dist="19050" dir="2700000" algn="tl" rotWithShape="0">
                    <a:schemeClr val="dk1">
                      <a:alpha val="40000"/>
                    </a:schemeClr>
                  </a:outerShdw>
                </a:effectLst>
                <a:sym typeface="+mn-ea"/>
              </a:rPr>
              <a:t>cauzele</a:t>
            </a:r>
            <a:r>
              <a:rPr lang="en-US" sz="1600" dirty="0">
                <a:ln/>
                <a:solidFill>
                  <a:schemeClr val="tx1"/>
                </a:solidFill>
                <a:effectLst>
                  <a:outerShdw blurRad="38100" dist="19050" dir="2700000" algn="tl" rotWithShape="0">
                    <a:schemeClr val="dk1">
                      <a:alpha val="40000"/>
                    </a:schemeClr>
                  </a:outerShdw>
                </a:effectLst>
                <a:sym typeface="+mn-ea"/>
              </a:rPr>
              <a:t> </a:t>
            </a:r>
            <a:r>
              <a:rPr lang="en-US" sz="1600" dirty="0" err="1">
                <a:ln/>
                <a:solidFill>
                  <a:schemeClr val="tx1"/>
                </a:solidFill>
                <a:effectLst>
                  <a:outerShdw blurRad="38100" dist="19050" dir="2700000" algn="tl" rotWithShape="0">
                    <a:schemeClr val="dk1">
                      <a:alpha val="40000"/>
                    </a:schemeClr>
                  </a:outerShdw>
                </a:effectLst>
                <a:sym typeface="+mn-ea"/>
              </a:rPr>
              <a:t>acestor</a:t>
            </a:r>
            <a:r>
              <a:rPr lang="en-US" sz="1600" dirty="0">
                <a:ln/>
                <a:solidFill>
                  <a:schemeClr val="tx1"/>
                </a:solidFill>
                <a:effectLst>
                  <a:outerShdw blurRad="38100" dist="19050" dir="2700000" algn="tl" rotWithShape="0">
                    <a:schemeClr val="dk1">
                      <a:alpha val="40000"/>
                    </a:schemeClr>
                  </a:outerShdw>
                </a:effectLst>
                <a:sym typeface="+mn-ea"/>
              </a:rPr>
              <a:t> </a:t>
            </a:r>
            <a:r>
              <a:rPr lang="en-US" sz="1600" dirty="0" err="1">
                <a:ln/>
                <a:solidFill>
                  <a:schemeClr val="tx1"/>
                </a:solidFill>
                <a:effectLst>
                  <a:outerShdw blurRad="38100" dist="19050" dir="2700000" algn="tl" rotWithShape="0">
                    <a:schemeClr val="dk1">
                      <a:alpha val="40000"/>
                    </a:schemeClr>
                  </a:outerShdw>
                </a:effectLst>
                <a:sym typeface="+mn-ea"/>
              </a:rPr>
              <a:t>rezultate</a:t>
            </a:r>
            <a:r>
              <a:rPr lang="en-US" sz="1600" dirty="0">
                <a:ln/>
                <a:solidFill>
                  <a:schemeClr val="tx1"/>
                </a:solidFill>
                <a:effectLst>
                  <a:outerShdw blurRad="38100" dist="19050" dir="2700000" algn="tl" rotWithShape="0">
                    <a:schemeClr val="dk1">
                      <a:alpha val="40000"/>
                    </a:schemeClr>
                  </a:outerShdw>
                </a:effectLst>
                <a:sym typeface="+mn-ea"/>
              </a:rPr>
              <a:t> </a:t>
            </a:r>
            <a:r>
              <a:rPr lang="en-US" sz="1600" dirty="0" smtClean="0">
                <a:ln/>
                <a:solidFill>
                  <a:schemeClr val="tx1"/>
                </a:solidFill>
                <a:effectLst>
                  <a:outerShdw blurRad="38100" dist="19050" dir="2700000" algn="tl" rotWithShape="0">
                    <a:schemeClr val="dk1">
                      <a:alpha val="40000"/>
                    </a:schemeClr>
                  </a:outerShdw>
                </a:effectLst>
                <a:sym typeface="+mn-ea"/>
              </a:rPr>
              <a:t>. </a:t>
            </a:r>
          </a:p>
          <a:p>
            <a:pPr marL="742950" lvl="1" indent="-285750">
              <a:buFont typeface="Arial" panose="020B0604020202020204" pitchFamily="34" charset="0"/>
              <a:buChar char="•"/>
            </a:pPr>
            <a:r>
              <a:rPr lang="en-US" sz="1600" dirty="0" smtClean="0">
                <a:ln/>
                <a:solidFill>
                  <a:schemeClr val="tx1"/>
                </a:solidFill>
                <a:effectLst>
                  <a:outerShdw blurRad="38100" dist="19050" dir="2700000" algn="tl" rotWithShape="0">
                    <a:schemeClr val="dk1">
                      <a:alpha val="40000"/>
                    </a:schemeClr>
                  </a:outerShdw>
                </a:effectLst>
                <a:sym typeface="+mn-ea"/>
              </a:rPr>
              <a:t>De </a:t>
            </a:r>
            <a:r>
              <a:rPr lang="en-US" sz="1600" dirty="0" err="1" smtClean="0">
                <a:ln/>
                <a:solidFill>
                  <a:schemeClr val="tx1"/>
                </a:solidFill>
                <a:effectLst>
                  <a:outerShdw blurRad="38100" dist="19050" dir="2700000" algn="tl" rotWithShape="0">
                    <a:schemeClr val="dk1">
                      <a:alpha val="40000"/>
                    </a:schemeClr>
                  </a:outerShdw>
                </a:effectLst>
                <a:sym typeface="+mn-ea"/>
              </a:rPr>
              <a:t>obicei</a:t>
            </a:r>
            <a:r>
              <a:rPr lang="en-US" sz="1600" dirty="0" smtClean="0">
                <a:ln/>
                <a:solidFill>
                  <a:schemeClr val="tx1"/>
                </a:solidFill>
                <a:effectLst>
                  <a:outerShdw blurRad="38100" dist="19050" dir="2700000" algn="tl" rotWithShape="0">
                    <a:schemeClr val="dk1">
                      <a:alpha val="40000"/>
                    </a:schemeClr>
                  </a:outerShdw>
                </a:effectLst>
                <a:sym typeface="+mn-ea"/>
              </a:rPr>
              <a:t> </a:t>
            </a:r>
            <a:r>
              <a:rPr lang="en-US" sz="1600" dirty="0" err="1" smtClean="0">
                <a:ln/>
                <a:solidFill>
                  <a:schemeClr val="tx1"/>
                </a:solidFill>
                <a:effectLst>
                  <a:outerShdw blurRad="38100" dist="19050" dir="2700000" algn="tl" rotWithShape="0">
                    <a:schemeClr val="dk1">
                      <a:alpha val="40000"/>
                    </a:schemeClr>
                  </a:outerShdw>
                </a:effectLst>
                <a:sym typeface="+mn-ea"/>
              </a:rPr>
              <a:t>angajatul</a:t>
            </a:r>
            <a:r>
              <a:rPr lang="en-US" sz="1600" dirty="0" smtClean="0">
                <a:ln/>
                <a:solidFill>
                  <a:schemeClr val="tx1"/>
                </a:solidFill>
                <a:effectLst>
                  <a:outerShdw blurRad="38100" dist="19050" dir="2700000" algn="tl" rotWithShape="0">
                    <a:schemeClr val="dk1">
                      <a:alpha val="40000"/>
                    </a:schemeClr>
                  </a:outerShdw>
                </a:effectLst>
                <a:sym typeface="+mn-ea"/>
              </a:rPr>
              <a:t>  </a:t>
            </a:r>
            <a:r>
              <a:rPr lang="en-US" sz="1600" dirty="0" err="1">
                <a:ln/>
                <a:solidFill>
                  <a:schemeClr val="tx1"/>
                </a:solidFill>
                <a:effectLst>
                  <a:outerShdw blurRad="38100" dist="19050" dir="2700000" algn="tl" rotWithShape="0">
                    <a:schemeClr val="dk1">
                      <a:alpha val="40000"/>
                    </a:schemeClr>
                  </a:outerShdw>
                </a:effectLst>
                <a:sym typeface="+mn-ea"/>
              </a:rPr>
              <a:t>va</a:t>
            </a:r>
            <a:r>
              <a:rPr lang="en-US" sz="1600" dirty="0">
                <a:ln/>
                <a:solidFill>
                  <a:schemeClr val="tx1"/>
                </a:solidFill>
                <a:effectLst>
                  <a:outerShdw blurRad="38100" dist="19050" dir="2700000" algn="tl" rotWithShape="0">
                    <a:schemeClr val="dk1">
                      <a:alpha val="40000"/>
                    </a:schemeClr>
                  </a:outerShdw>
                </a:effectLst>
                <a:sym typeface="+mn-ea"/>
              </a:rPr>
              <a:t> fi </a:t>
            </a:r>
            <a:r>
              <a:rPr lang="en-US" sz="1600" dirty="0" err="1">
                <a:ln/>
                <a:solidFill>
                  <a:schemeClr val="tx1"/>
                </a:solidFill>
                <a:effectLst>
                  <a:outerShdw blurRad="38100" dist="19050" dir="2700000" algn="tl" rotWithShape="0">
                    <a:schemeClr val="dk1">
                      <a:alpha val="40000"/>
                    </a:schemeClr>
                  </a:outerShdw>
                </a:effectLst>
                <a:sym typeface="+mn-ea"/>
              </a:rPr>
              <a:t>propus</a:t>
            </a:r>
            <a:r>
              <a:rPr lang="en-US" sz="1600" dirty="0">
                <a:ln/>
                <a:solidFill>
                  <a:schemeClr val="tx1"/>
                </a:solidFill>
                <a:effectLst>
                  <a:outerShdw blurRad="38100" dist="19050" dir="2700000" algn="tl" rotWithShape="0">
                    <a:schemeClr val="dk1">
                      <a:alpha val="40000"/>
                    </a:schemeClr>
                  </a:outerShdw>
                </a:effectLst>
                <a:sym typeface="+mn-ea"/>
              </a:rPr>
              <a:t> </a:t>
            </a:r>
            <a:r>
              <a:rPr lang="en-US" sz="1600" dirty="0" err="1">
                <a:ln/>
                <a:solidFill>
                  <a:schemeClr val="tx1"/>
                </a:solidFill>
                <a:effectLst>
                  <a:outerShdw blurRad="38100" dist="19050" dir="2700000" algn="tl" rotWithShape="0">
                    <a:schemeClr val="dk1">
                      <a:alpha val="40000"/>
                    </a:schemeClr>
                  </a:outerShdw>
                </a:effectLst>
                <a:sym typeface="+mn-ea"/>
              </a:rPr>
              <a:t>pentru</a:t>
            </a:r>
            <a:r>
              <a:rPr lang="en-US" sz="1600" dirty="0">
                <a:ln/>
                <a:solidFill>
                  <a:schemeClr val="tx1"/>
                </a:solidFill>
                <a:effectLst>
                  <a:outerShdw blurRad="38100" dist="19050" dir="2700000" algn="tl" rotWithShape="0">
                    <a:schemeClr val="dk1">
                      <a:alpha val="40000"/>
                    </a:schemeClr>
                  </a:outerShdw>
                </a:effectLst>
                <a:sym typeface="+mn-ea"/>
              </a:rPr>
              <a:t> un </a:t>
            </a:r>
            <a:r>
              <a:rPr lang="en-US" sz="1600" dirty="0" err="1">
                <a:ln/>
                <a:solidFill>
                  <a:schemeClr val="tx1"/>
                </a:solidFill>
                <a:effectLst>
                  <a:outerShdw blurRad="38100" dist="19050" dir="2700000" algn="tl" rotWithShape="0">
                    <a:schemeClr val="dk1">
                      <a:alpha val="40000"/>
                    </a:schemeClr>
                  </a:outerShdw>
                </a:effectLst>
                <a:sym typeface="+mn-ea"/>
              </a:rPr>
              <a:t>nou</a:t>
            </a:r>
            <a:r>
              <a:rPr lang="en-US" sz="1600" dirty="0">
                <a:ln/>
                <a:solidFill>
                  <a:schemeClr val="tx1"/>
                </a:solidFill>
                <a:effectLst>
                  <a:outerShdw blurRad="38100" dist="19050" dir="2700000" algn="tl" rotWithShape="0">
                    <a:schemeClr val="dk1">
                      <a:alpha val="40000"/>
                    </a:schemeClr>
                  </a:outerShdw>
                </a:effectLst>
                <a:sym typeface="+mn-ea"/>
              </a:rPr>
              <a:t> program de </a:t>
            </a:r>
            <a:r>
              <a:rPr lang="en-US" sz="1600" dirty="0" err="1">
                <a:ln/>
                <a:solidFill>
                  <a:schemeClr val="tx1"/>
                </a:solidFill>
                <a:effectLst>
                  <a:outerShdw blurRad="38100" dist="19050" dir="2700000" algn="tl" rotWithShape="0">
                    <a:schemeClr val="dk1">
                      <a:alpha val="40000"/>
                    </a:schemeClr>
                  </a:outerShdw>
                </a:effectLst>
                <a:sym typeface="+mn-ea"/>
              </a:rPr>
              <a:t>instruire</a:t>
            </a:r>
            <a:r>
              <a:rPr lang="en-US" sz="1600" dirty="0">
                <a:ln/>
                <a:solidFill>
                  <a:schemeClr val="tx1"/>
                </a:solidFill>
                <a:effectLst>
                  <a:outerShdw blurRad="38100" dist="19050" dir="2700000" algn="tl" rotWithShape="0">
                    <a:schemeClr val="dk1">
                      <a:alpha val="40000"/>
                    </a:schemeClr>
                  </a:outerShdw>
                </a:effectLst>
                <a:sym typeface="+mn-ea"/>
              </a:rPr>
              <a:t>.</a:t>
            </a:r>
          </a:p>
          <a:p>
            <a:pPr marL="742950" lvl="1" indent="-285750">
              <a:buFont typeface="Arial" panose="020B0604020202020204" pitchFamily="34" charset="0"/>
              <a:buChar char="•"/>
            </a:pPr>
            <a:r>
              <a:rPr lang="en-US" sz="1600" dirty="0" err="1" smtClean="0">
                <a:ln/>
                <a:solidFill>
                  <a:schemeClr val="tx1"/>
                </a:solidFill>
                <a:effectLst>
                  <a:outerShdw blurRad="38100" dist="19050" dir="2700000" algn="tl" rotWithShape="0">
                    <a:schemeClr val="dk1">
                      <a:alpha val="40000"/>
                    </a:schemeClr>
                  </a:outerShdw>
                </a:effectLst>
                <a:sym typeface="+mn-ea"/>
              </a:rPr>
              <a:t>Daca</a:t>
            </a:r>
            <a:r>
              <a:rPr lang="en-US" sz="1600" dirty="0" smtClean="0">
                <a:ln/>
                <a:solidFill>
                  <a:schemeClr val="tx1"/>
                </a:solidFill>
                <a:effectLst>
                  <a:outerShdw blurRad="38100" dist="19050" dir="2700000" algn="tl" rotWithShape="0">
                    <a:schemeClr val="dk1">
                      <a:alpha val="40000"/>
                    </a:schemeClr>
                  </a:outerShdw>
                </a:effectLst>
                <a:sym typeface="+mn-ea"/>
              </a:rPr>
              <a:t> </a:t>
            </a:r>
            <a:r>
              <a:rPr lang="en-US" sz="1600" dirty="0" err="1">
                <a:ln/>
                <a:solidFill>
                  <a:schemeClr val="tx1"/>
                </a:solidFill>
                <a:effectLst>
                  <a:outerShdw blurRad="38100" dist="19050" dir="2700000" algn="tl" rotWithShape="0">
                    <a:schemeClr val="dk1">
                      <a:alpha val="40000"/>
                    </a:schemeClr>
                  </a:outerShdw>
                </a:effectLst>
                <a:sym typeface="+mn-ea"/>
              </a:rPr>
              <a:t>nici</a:t>
            </a:r>
            <a:r>
              <a:rPr lang="en-US" sz="1600" dirty="0">
                <a:ln/>
                <a:solidFill>
                  <a:schemeClr val="tx1"/>
                </a:solidFill>
                <a:effectLst>
                  <a:outerShdw blurRad="38100" dist="19050" dir="2700000" algn="tl" rotWithShape="0">
                    <a:schemeClr val="dk1">
                      <a:alpha val="40000"/>
                    </a:schemeClr>
                  </a:outerShdw>
                </a:effectLst>
                <a:sym typeface="+mn-ea"/>
              </a:rPr>
              <a:t> in </a:t>
            </a:r>
            <a:r>
              <a:rPr lang="en-US" sz="1600" dirty="0" err="1">
                <a:ln/>
                <a:solidFill>
                  <a:schemeClr val="tx1"/>
                </a:solidFill>
                <a:effectLst>
                  <a:outerShdw blurRad="38100" dist="19050" dir="2700000" algn="tl" rotWithShape="0">
                    <a:schemeClr val="dk1">
                      <a:alpha val="40000"/>
                    </a:schemeClr>
                  </a:outerShdw>
                </a:effectLst>
                <a:sym typeface="+mn-ea"/>
              </a:rPr>
              <a:t>acest</a:t>
            </a:r>
            <a:r>
              <a:rPr lang="en-US" sz="1600" dirty="0">
                <a:ln/>
                <a:solidFill>
                  <a:schemeClr val="tx1"/>
                </a:solidFill>
                <a:effectLst>
                  <a:outerShdw blurRad="38100" dist="19050" dir="2700000" algn="tl" rotWithShape="0">
                    <a:schemeClr val="dk1">
                      <a:alpha val="40000"/>
                    </a:schemeClr>
                  </a:outerShdw>
                </a:effectLst>
                <a:sym typeface="+mn-ea"/>
              </a:rPr>
              <a:t> </a:t>
            </a:r>
            <a:r>
              <a:rPr lang="en-US" sz="1600" dirty="0" err="1">
                <a:ln/>
                <a:solidFill>
                  <a:schemeClr val="tx1"/>
                </a:solidFill>
                <a:effectLst>
                  <a:outerShdw blurRad="38100" dist="19050" dir="2700000" algn="tl" rotWithShape="0">
                    <a:schemeClr val="dk1">
                      <a:alpha val="40000"/>
                    </a:schemeClr>
                  </a:outerShdw>
                </a:effectLst>
                <a:sym typeface="+mn-ea"/>
              </a:rPr>
              <a:t>caz</a:t>
            </a:r>
            <a:r>
              <a:rPr lang="en-US" sz="1600" dirty="0">
                <a:ln/>
                <a:solidFill>
                  <a:schemeClr val="tx1"/>
                </a:solidFill>
                <a:effectLst>
                  <a:outerShdw blurRad="38100" dist="19050" dir="2700000" algn="tl" rotWithShape="0">
                    <a:schemeClr val="dk1">
                      <a:alpha val="40000"/>
                    </a:schemeClr>
                  </a:outerShdw>
                </a:effectLst>
                <a:sym typeface="+mn-ea"/>
              </a:rPr>
              <a:t> nu se </a:t>
            </a:r>
            <a:r>
              <a:rPr lang="en-US" sz="1600" dirty="0" err="1">
                <a:ln/>
                <a:solidFill>
                  <a:schemeClr val="tx1"/>
                </a:solidFill>
                <a:effectLst>
                  <a:outerShdw blurRad="38100" dist="19050" dir="2700000" algn="tl" rotWithShape="0">
                    <a:schemeClr val="dk1">
                      <a:alpha val="40000"/>
                    </a:schemeClr>
                  </a:outerShdw>
                </a:effectLst>
                <a:sym typeface="+mn-ea"/>
              </a:rPr>
              <a:t>observa</a:t>
            </a:r>
            <a:r>
              <a:rPr lang="en-US" sz="1600" dirty="0">
                <a:ln/>
                <a:solidFill>
                  <a:schemeClr val="tx1"/>
                </a:solidFill>
                <a:effectLst>
                  <a:outerShdw blurRad="38100" dist="19050" dir="2700000" algn="tl" rotWithShape="0">
                    <a:schemeClr val="dk1">
                      <a:alpha val="40000"/>
                    </a:schemeClr>
                  </a:outerShdw>
                </a:effectLst>
                <a:sym typeface="+mn-ea"/>
              </a:rPr>
              <a:t> un transfer </a:t>
            </a:r>
            <a:r>
              <a:rPr lang="en-US" sz="1600" dirty="0" err="1">
                <a:ln/>
                <a:solidFill>
                  <a:schemeClr val="tx1"/>
                </a:solidFill>
                <a:effectLst>
                  <a:outerShdw blurRad="38100" dist="19050" dir="2700000" algn="tl" rotWithShape="0">
                    <a:schemeClr val="dk1">
                      <a:alpha val="40000"/>
                    </a:schemeClr>
                  </a:outerShdw>
                </a:effectLst>
                <a:sym typeface="+mn-ea"/>
              </a:rPr>
              <a:t>pozitiv</a:t>
            </a:r>
            <a:r>
              <a:rPr lang="en-US" sz="1600" dirty="0">
                <a:ln/>
                <a:solidFill>
                  <a:schemeClr val="tx1"/>
                </a:solidFill>
                <a:effectLst>
                  <a:outerShdw blurRad="38100" dist="19050" dir="2700000" algn="tl" rotWithShape="0">
                    <a:schemeClr val="dk1">
                      <a:alpha val="40000"/>
                    </a:schemeClr>
                  </a:outerShdw>
                </a:effectLst>
                <a:sym typeface="+mn-ea"/>
              </a:rPr>
              <a:t> in </a:t>
            </a:r>
            <a:r>
              <a:rPr lang="en-US" sz="1600" dirty="0" err="1">
                <a:ln/>
                <a:solidFill>
                  <a:schemeClr val="tx1"/>
                </a:solidFill>
                <a:effectLst>
                  <a:outerShdw blurRad="38100" dist="19050" dir="2700000" algn="tl" rotWithShape="0">
                    <a:schemeClr val="dk1">
                      <a:alpha val="40000"/>
                    </a:schemeClr>
                  </a:outerShdw>
                </a:effectLst>
                <a:sym typeface="+mn-ea"/>
              </a:rPr>
              <a:t>urma</a:t>
            </a:r>
            <a:r>
              <a:rPr lang="en-US" sz="1600" dirty="0">
                <a:ln/>
                <a:solidFill>
                  <a:schemeClr val="tx1"/>
                </a:solidFill>
                <a:effectLst>
                  <a:outerShdw blurRad="38100" dist="19050" dir="2700000" algn="tl" rotWithShape="0">
                    <a:schemeClr val="dk1">
                      <a:alpha val="40000"/>
                    </a:schemeClr>
                  </a:outerShdw>
                </a:effectLst>
                <a:sym typeface="+mn-ea"/>
              </a:rPr>
              <a:t> </a:t>
            </a:r>
            <a:r>
              <a:rPr lang="en-US" sz="1600" dirty="0" err="1">
                <a:ln/>
                <a:solidFill>
                  <a:schemeClr val="tx1"/>
                </a:solidFill>
                <a:effectLst>
                  <a:outerShdw blurRad="38100" dist="19050" dir="2700000" algn="tl" rotWithShape="0">
                    <a:schemeClr val="dk1">
                      <a:alpha val="40000"/>
                    </a:schemeClr>
                  </a:outerShdw>
                </a:effectLst>
                <a:sym typeface="+mn-ea"/>
              </a:rPr>
              <a:t>procesului</a:t>
            </a:r>
            <a:r>
              <a:rPr lang="en-US" sz="1600" dirty="0">
                <a:ln/>
                <a:solidFill>
                  <a:schemeClr val="tx1"/>
                </a:solidFill>
                <a:effectLst>
                  <a:outerShdw blurRad="38100" dist="19050" dir="2700000" algn="tl" rotWithShape="0">
                    <a:schemeClr val="dk1">
                      <a:alpha val="40000"/>
                    </a:schemeClr>
                  </a:outerShdw>
                </a:effectLst>
                <a:sym typeface="+mn-ea"/>
              </a:rPr>
              <a:t> </a:t>
            </a:r>
            <a:r>
              <a:rPr lang="en-US" sz="1600" dirty="0" smtClean="0">
                <a:ln/>
                <a:solidFill>
                  <a:schemeClr val="tx1"/>
                </a:solidFill>
                <a:effectLst>
                  <a:outerShdw blurRad="38100" dist="19050" dir="2700000" algn="tl" rotWithShape="0">
                    <a:schemeClr val="dk1">
                      <a:alpha val="40000"/>
                    </a:schemeClr>
                  </a:outerShdw>
                </a:effectLst>
                <a:sym typeface="+mn-ea"/>
              </a:rPr>
              <a:t>de </a:t>
            </a:r>
            <a:r>
              <a:rPr lang="en-US" sz="1600" dirty="0" err="1" smtClean="0">
                <a:ln/>
                <a:solidFill>
                  <a:schemeClr val="tx1"/>
                </a:solidFill>
                <a:effectLst>
                  <a:outerShdw blurRad="38100" dist="19050" dir="2700000" algn="tl" rotWithShape="0">
                    <a:schemeClr val="dk1">
                      <a:alpha val="40000"/>
                    </a:schemeClr>
                  </a:outerShdw>
                </a:effectLst>
                <a:sym typeface="+mn-ea"/>
              </a:rPr>
              <a:t>instruire</a:t>
            </a:r>
            <a:r>
              <a:rPr lang="en-US" sz="1600" dirty="0" smtClean="0">
                <a:ln/>
                <a:solidFill>
                  <a:schemeClr val="tx1"/>
                </a:solidFill>
                <a:effectLst>
                  <a:outerShdw blurRad="38100" dist="19050" dir="2700000" algn="tl" rotWithShape="0">
                    <a:schemeClr val="dk1">
                      <a:alpha val="40000"/>
                    </a:schemeClr>
                  </a:outerShdw>
                </a:effectLst>
                <a:sym typeface="+mn-ea"/>
              </a:rPr>
              <a:t> se </a:t>
            </a:r>
            <a:r>
              <a:rPr lang="en-US" sz="1600" dirty="0" err="1" smtClean="0">
                <a:ln/>
                <a:solidFill>
                  <a:schemeClr val="tx1"/>
                </a:solidFill>
                <a:effectLst>
                  <a:outerShdw blurRad="38100" dist="19050" dir="2700000" algn="tl" rotWithShape="0">
                    <a:schemeClr val="dk1">
                      <a:alpha val="40000"/>
                    </a:schemeClr>
                  </a:outerShdw>
                </a:effectLst>
                <a:sym typeface="+mn-ea"/>
              </a:rPr>
              <a:t>poate</a:t>
            </a:r>
            <a:r>
              <a:rPr lang="en-US" sz="1600" dirty="0" smtClean="0">
                <a:ln/>
                <a:solidFill>
                  <a:schemeClr val="tx1"/>
                </a:solidFill>
                <a:effectLst>
                  <a:outerShdw blurRad="38100" dist="19050" dir="2700000" algn="tl" rotWithShape="0">
                    <a:schemeClr val="dk1">
                      <a:alpha val="40000"/>
                    </a:schemeClr>
                  </a:outerShdw>
                </a:effectLst>
                <a:sym typeface="+mn-ea"/>
              </a:rPr>
              <a:t> </a:t>
            </a:r>
            <a:r>
              <a:rPr lang="en-US" sz="1600" dirty="0" err="1" smtClean="0">
                <a:ln/>
                <a:solidFill>
                  <a:schemeClr val="tx1"/>
                </a:solidFill>
                <a:effectLst>
                  <a:outerShdw blurRad="38100" dist="19050" dir="2700000" algn="tl" rotWithShape="0">
                    <a:schemeClr val="dk1">
                      <a:alpha val="40000"/>
                    </a:schemeClr>
                  </a:outerShdw>
                </a:effectLst>
                <a:sym typeface="+mn-ea"/>
              </a:rPr>
              <a:t>ajunge</a:t>
            </a:r>
            <a:r>
              <a:rPr lang="en-US" sz="1600" dirty="0" smtClean="0">
                <a:ln/>
                <a:solidFill>
                  <a:schemeClr val="tx1"/>
                </a:solidFill>
                <a:effectLst>
                  <a:outerShdw blurRad="38100" dist="19050" dir="2700000" algn="tl" rotWithShape="0">
                    <a:schemeClr val="dk1">
                      <a:alpha val="40000"/>
                    </a:schemeClr>
                  </a:outerShdw>
                </a:effectLst>
                <a:sym typeface="+mn-ea"/>
              </a:rPr>
              <a:t> </a:t>
            </a:r>
            <a:r>
              <a:rPr lang="en-US" sz="1600" dirty="0" err="1" smtClean="0">
                <a:ln/>
                <a:solidFill>
                  <a:schemeClr val="tx1"/>
                </a:solidFill>
                <a:effectLst>
                  <a:outerShdw blurRad="38100" dist="19050" dir="2700000" algn="tl" rotWithShape="0">
                    <a:schemeClr val="dk1">
                      <a:alpha val="40000"/>
                    </a:schemeClr>
                  </a:outerShdw>
                </a:effectLst>
                <a:sym typeface="+mn-ea"/>
              </a:rPr>
              <a:t>chiar</a:t>
            </a:r>
            <a:r>
              <a:rPr lang="en-US" sz="1600" dirty="0" smtClean="0">
                <a:ln/>
                <a:solidFill>
                  <a:schemeClr val="tx1"/>
                </a:solidFill>
                <a:effectLst>
                  <a:outerShdw blurRad="38100" dist="19050" dir="2700000" algn="tl" rotWithShape="0">
                    <a:schemeClr val="dk1">
                      <a:alpha val="40000"/>
                    </a:schemeClr>
                  </a:outerShdw>
                </a:effectLst>
                <a:sym typeface="+mn-ea"/>
              </a:rPr>
              <a:t> </a:t>
            </a:r>
            <a:r>
              <a:rPr lang="en-US" sz="1600" dirty="0" err="1" smtClean="0">
                <a:ln/>
                <a:solidFill>
                  <a:schemeClr val="tx1"/>
                </a:solidFill>
                <a:effectLst>
                  <a:outerShdw blurRad="38100" dist="19050" dir="2700000" algn="tl" rotWithShape="0">
                    <a:schemeClr val="dk1">
                      <a:alpha val="40000"/>
                    </a:schemeClr>
                  </a:outerShdw>
                </a:effectLst>
                <a:sym typeface="+mn-ea"/>
              </a:rPr>
              <a:t>si</a:t>
            </a:r>
            <a:r>
              <a:rPr lang="en-US" sz="1600" dirty="0" smtClean="0">
                <a:ln/>
                <a:solidFill>
                  <a:schemeClr val="tx1"/>
                </a:solidFill>
                <a:effectLst>
                  <a:outerShdw blurRad="38100" dist="19050" dir="2700000" algn="tl" rotWithShape="0">
                    <a:schemeClr val="dk1">
                      <a:alpha val="40000"/>
                    </a:schemeClr>
                  </a:outerShdw>
                </a:effectLst>
                <a:sym typeface="+mn-ea"/>
              </a:rPr>
              <a:t> la </a:t>
            </a:r>
            <a:r>
              <a:rPr lang="en-US" sz="1600" dirty="0" err="1" smtClean="0">
                <a:ln/>
                <a:solidFill>
                  <a:schemeClr val="tx1"/>
                </a:solidFill>
                <a:effectLst>
                  <a:outerShdw blurRad="38100" dist="19050" dir="2700000" algn="tl" rotWithShape="0">
                    <a:schemeClr val="dk1">
                      <a:alpha val="40000"/>
                    </a:schemeClr>
                  </a:outerShdw>
                </a:effectLst>
                <a:sym typeface="+mn-ea"/>
              </a:rPr>
              <a:t>schimbarea</a:t>
            </a:r>
            <a:r>
              <a:rPr lang="en-US" sz="1600" dirty="0" smtClean="0">
                <a:ln/>
                <a:solidFill>
                  <a:schemeClr val="tx1"/>
                </a:solidFill>
                <a:effectLst>
                  <a:outerShdw blurRad="38100" dist="19050" dir="2700000" algn="tl" rotWithShape="0">
                    <a:schemeClr val="dk1">
                      <a:alpha val="40000"/>
                    </a:schemeClr>
                  </a:outerShdw>
                </a:effectLst>
                <a:sym typeface="+mn-ea"/>
              </a:rPr>
              <a:t> </a:t>
            </a:r>
            <a:r>
              <a:rPr lang="en-US" sz="1600" dirty="0" err="1" smtClean="0">
                <a:ln/>
                <a:solidFill>
                  <a:schemeClr val="tx1"/>
                </a:solidFill>
                <a:effectLst>
                  <a:outerShdw blurRad="38100" dist="19050" dir="2700000" algn="tl" rotWithShape="0">
                    <a:schemeClr val="dk1">
                      <a:alpha val="40000"/>
                    </a:schemeClr>
                  </a:outerShdw>
                </a:effectLst>
                <a:sym typeface="+mn-ea"/>
              </a:rPr>
              <a:t>atributiilor</a:t>
            </a:r>
            <a:r>
              <a:rPr lang="en-US" sz="1600" dirty="0" smtClean="0">
                <a:ln/>
                <a:solidFill>
                  <a:schemeClr val="tx1"/>
                </a:solidFill>
                <a:effectLst>
                  <a:outerShdw blurRad="38100" dist="19050" dir="2700000" algn="tl" rotWithShape="0">
                    <a:schemeClr val="dk1">
                      <a:alpha val="40000"/>
                    </a:schemeClr>
                  </a:outerShdw>
                </a:effectLst>
                <a:sym typeface="+mn-ea"/>
              </a:rPr>
              <a:t> de </a:t>
            </a:r>
            <a:r>
              <a:rPr lang="en-US" sz="1600" dirty="0" err="1" smtClean="0">
                <a:ln/>
                <a:solidFill>
                  <a:schemeClr val="tx1"/>
                </a:solidFill>
                <a:effectLst>
                  <a:outerShdw blurRad="38100" dist="19050" dir="2700000" algn="tl" rotWithShape="0">
                    <a:schemeClr val="dk1">
                      <a:alpha val="40000"/>
                    </a:schemeClr>
                  </a:outerShdw>
                </a:effectLst>
                <a:sym typeface="+mn-ea"/>
              </a:rPr>
              <a:t>serviciu</a:t>
            </a:r>
            <a:r>
              <a:rPr lang="en-US" sz="1600" dirty="0" smtClean="0">
                <a:ln/>
                <a:solidFill>
                  <a:schemeClr val="tx1"/>
                </a:solidFill>
                <a:effectLst>
                  <a:outerShdw blurRad="38100" dist="19050" dir="2700000" algn="tl" rotWithShape="0">
                    <a:schemeClr val="dk1">
                      <a:alpha val="40000"/>
                    </a:schemeClr>
                  </a:outerShdw>
                </a:effectLst>
                <a:sym typeface="+mn-ea"/>
              </a:rPr>
              <a:t> </a:t>
            </a:r>
            <a:r>
              <a:rPr lang="en-US" sz="1600" dirty="0" err="1" smtClean="0">
                <a:ln/>
                <a:solidFill>
                  <a:schemeClr val="tx1"/>
                </a:solidFill>
                <a:effectLst>
                  <a:outerShdw blurRad="38100" dist="19050" dir="2700000" algn="tl" rotWithShape="0">
                    <a:schemeClr val="dk1">
                      <a:alpha val="40000"/>
                    </a:schemeClr>
                  </a:outerShdw>
                </a:effectLst>
                <a:sym typeface="+mn-ea"/>
              </a:rPr>
              <a:t>sau</a:t>
            </a:r>
            <a:r>
              <a:rPr lang="en-US" sz="1600" dirty="0" smtClean="0">
                <a:ln/>
                <a:solidFill>
                  <a:schemeClr val="tx1"/>
                </a:solidFill>
                <a:effectLst>
                  <a:outerShdw blurRad="38100" dist="19050" dir="2700000" algn="tl" rotWithShape="0">
                    <a:schemeClr val="dk1">
                      <a:alpha val="40000"/>
                    </a:schemeClr>
                  </a:outerShdw>
                </a:effectLst>
                <a:sym typeface="+mn-ea"/>
              </a:rPr>
              <a:t> a </a:t>
            </a:r>
            <a:r>
              <a:rPr lang="en-US" sz="1600" dirty="0" err="1" smtClean="0">
                <a:ln/>
                <a:solidFill>
                  <a:schemeClr val="tx1"/>
                </a:solidFill>
                <a:effectLst>
                  <a:outerShdw blurRad="38100" dist="19050" dir="2700000" algn="tl" rotWithShape="0">
                    <a:schemeClr val="dk1">
                      <a:alpha val="40000"/>
                    </a:schemeClr>
                  </a:outerShdw>
                </a:effectLst>
                <a:sym typeface="+mn-ea"/>
              </a:rPr>
              <a:t>locului</a:t>
            </a:r>
            <a:r>
              <a:rPr lang="en-US" sz="1600" dirty="0" smtClean="0">
                <a:ln/>
                <a:solidFill>
                  <a:schemeClr val="tx1"/>
                </a:solidFill>
                <a:effectLst>
                  <a:outerShdw blurRad="38100" dist="19050" dir="2700000" algn="tl" rotWithShape="0">
                    <a:schemeClr val="dk1">
                      <a:alpha val="40000"/>
                    </a:schemeClr>
                  </a:outerShdw>
                </a:effectLst>
                <a:sym typeface="+mn-ea"/>
              </a:rPr>
              <a:t> de </a:t>
            </a:r>
            <a:r>
              <a:rPr lang="en-US" sz="1600" dirty="0" err="1" smtClean="0">
                <a:ln/>
                <a:solidFill>
                  <a:schemeClr val="tx1"/>
                </a:solidFill>
                <a:effectLst>
                  <a:outerShdw blurRad="38100" dist="19050" dir="2700000" algn="tl" rotWithShape="0">
                    <a:schemeClr val="dk1">
                      <a:alpha val="40000"/>
                    </a:schemeClr>
                  </a:outerShdw>
                </a:effectLst>
                <a:sym typeface="+mn-ea"/>
              </a:rPr>
              <a:t>munca</a:t>
            </a:r>
            <a:r>
              <a:rPr lang="en-US" sz="1600" dirty="0" smtClean="0">
                <a:ln/>
                <a:solidFill>
                  <a:schemeClr val="tx1"/>
                </a:solidFill>
                <a:effectLst>
                  <a:outerShdw blurRad="38100" dist="19050" dir="2700000" algn="tl" rotWithShape="0">
                    <a:schemeClr val="dk1">
                      <a:alpha val="40000"/>
                    </a:schemeClr>
                  </a:outerShdw>
                </a:effectLst>
                <a:sym typeface="+mn-ea"/>
              </a:rPr>
              <a:t> .</a:t>
            </a:r>
          </a:p>
          <a:p>
            <a:pPr marL="0" indent="0">
              <a:buNone/>
            </a:pPr>
            <a:endParaRPr lang="en-US" sz="1600" b="1" i="1" dirty="0" smtClean="0">
              <a:solidFill>
                <a:schemeClr val="tx1"/>
              </a:solidFill>
              <a:effectLst>
                <a:outerShdw blurRad="38100" dist="19050" dir="2700000" algn="tl" rotWithShape="0">
                  <a:schemeClr val="dk1">
                    <a:alpha val="40000"/>
                  </a:schemeClr>
                </a:outerShdw>
              </a:effectLst>
              <a:latin typeface="Calibri" panose="020F0502020204030204" charset="0"/>
              <a:ea typeface="Times New Roman" panose="02020603050405020304" pitchFamily="18" charset="0"/>
              <a:cs typeface="Calibri" panose="020F0502020204030204" charset="0"/>
              <a:sym typeface="+mn-ea"/>
            </a:endParaRPr>
          </a:p>
          <a:p>
            <a:pPr lvl="1">
              <a:lnSpc>
                <a:spcPct val="100000"/>
              </a:lnSpc>
              <a:spcBef>
                <a:spcPts val="0"/>
              </a:spcBef>
              <a:spcAft>
                <a:spcPts val="0"/>
              </a:spcAft>
            </a:pPr>
            <a:endParaRPr lang="en-GB" sz="1400" b="1" i="1" dirty="0" smtClean="0">
              <a:solidFill>
                <a:schemeClr val="tx1"/>
              </a:solidFill>
              <a:effectLst>
                <a:outerShdw blurRad="38100" dist="19050" dir="2700000" algn="tl" rotWithShape="0">
                  <a:schemeClr val="dk1">
                    <a:alpha val="40000"/>
                  </a:schemeClr>
                </a:outerShdw>
              </a:effectLst>
              <a:latin typeface="Calibri" panose="020F0502020204030204" charset="0"/>
              <a:ea typeface="Times New Roman" panose="02020603050405020304" pitchFamily="18" charset="0"/>
              <a:cs typeface="Calibri" panose="020F0502020204030204" charset="0"/>
              <a:sym typeface="+mn-ea"/>
            </a:endParaRPr>
          </a:p>
          <a:p>
            <a:pPr lvl="0" algn="l">
              <a:buFont typeface="Arial" panose="020B0604020202020204" pitchFamily="34" charset="0"/>
              <a:tabLst>
                <a:tab pos="2190750" algn="l"/>
              </a:tabLst>
            </a:pPr>
            <a:endParaRPr lang="en-US" dirty="0"/>
          </a:p>
        </p:txBody>
      </p:sp>
    </p:spTree>
    <p:extLst>
      <p:ext uri="{BB962C8B-B14F-4D97-AF65-F5344CB8AC3E}">
        <p14:creationId xmlns:p14="http://schemas.microsoft.com/office/powerpoint/2010/main" val="1767803412"/>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3"/>
          </p:nvPr>
        </p:nvSpPr>
        <p:spPr>
          <a:xfrm>
            <a:off x="373380" y="6335395"/>
            <a:ext cx="8513445" cy="383540"/>
          </a:xfrm>
        </p:spPr>
        <p:txBody>
          <a:bodyPr wrap="square"/>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4"/>
          </p:nvPr>
        </p:nvSpPr>
        <p:spPr>
          <a:noFill/>
        </p:spPr>
        <p:txBody>
          <a:bodyPr/>
          <a:lstStyle/>
          <a:p>
            <a:endParaRPr lang="de-DE" dirty="0">
              <a:cs typeface="Arial" panose="020B0604020202020204" pitchFamily="34"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7" name="TextBox 6"/>
          <p:cNvSpPr txBox="1"/>
          <p:nvPr/>
        </p:nvSpPr>
        <p:spPr>
          <a:xfrm>
            <a:off x="226060" y="1260475"/>
            <a:ext cx="8554085" cy="1076325"/>
          </a:xfrm>
          <a:prstGeom prst="rect">
            <a:avLst/>
          </a:prstGeom>
          <a:noFill/>
          <a:effectLst>
            <a:reflection blurRad="6350" endPos="0" dist="101600" dir="5400000" sy="-100000" algn="bl" rotWithShape="0"/>
          </a:effectLst>
        </p:spPr>
        <p:txBody>
          <a:bodyPr wrap="square" rtlCol="0">
            <a:spAutoFit/>
          </a:bodyPr>
          <a:lstStyle/>
          <a:p>
            <a:r>
              <a:rPr lang="ro-RO" sz="3200" i="1" dirty="0" smtClean="0">
                <a:solidFill>
                  <a:srgbClr val="000000">
                    <a:lumMod val="50000"/>
                    <a:lumOff val="50000"/>
                  </a:srgbClr>
                </a:solidFill>
                <a:latin typeface="Arial" panose="020B0604020202020204" pitchFamily="34" charset="0"/>
                <a:cs typeface="Arial" panose="020B0604020202020204" pitchFamily="34" charset="0"/>
              </a:rPr>
              <a:t>2.</a:t>
            </a:r>
            <a:r>
              <a:rPr lang="ro-RO" sz="3200" i="1" dirty="0">
                <a:solidFill>
                  <a:srgbClr val="000000">
                    <a:lumMod val="50000"/>
                    <a:lumOff val="50000"/>
                  </a:srgbClr>
                </a:solidFill>
                <a:latin typeface="Arial" panose="020B0604020202020204" pitchFamily="34" charset="0"/>
                <a:cs typeface="Arial" panose="020B0604020202020204" pitchFamily="34" charset="0"/>
              </a:rPr>
              <a:t>5</a:t>
            </a:r>
            <a:r>
              <a:rPr lang="ro-RO" sz="3200" i="1" dirty="0" smtClean="0">
                <a:solidFill>
                  <a:srgbClr val="000000">
                    <a:lumMod val="50000"/>
                    <a:lumOff val="50000"/>
                  </a:srgbClr>
                </a:solidFill>
                <a:latin typeface="Arial" panose="020B0604020202020204" pitchFamily="34" charset="0"/>
                <a:cs typeface="Arial" panose="020B0604020202020204" pitchFamily="34" charset="0"/>
              </a:rPr>
              <a:t>. </a:t>
            </a:r>
            <a:r>
              <a:rPr lang="ro-RO" sz="3200" i="1" dirty="0" smtClean="0">
                <a:solidFill>
                  <a:srgbClr val="000000">
                    <a:lumMod val="50000"/>
                    <a:lumOff val="50000"/>
                  </a:srgbClr>
                </a:solidFill>
                <a:latin typeface="Arial" panose="020B0604020202020204" pitchFamily="34" charset="0"/>
                <a:cs typeface="Arial" panose="020B0604020202020204" pitchFamily="34" charset="0"/>
                <a:sym typeface="+mn-ea"/>
              </a:rPr>
              <a:t>Planul Anual de Formare Profesională</a:t>
            </a:r>
            <a:endParaRPr lang="ro-RO" sz="3200" i="1" dirty="0" smtClean="0">
              <a:solidFill>
                <a:srgbClr val="2C87C8"/>
              </a:solidFill>
              <a:latin typeface="Arial" panose="020B0604020202020204" pitchFamily="34" charset="0"/>
              <a:cs typeface="Arial" panose="020B0604020202020204" pitchFamily="34" charset="0"/>
            </a:endParaRPr>
          </a:p>
          <a:p>
            <a:endParaRPr lang="ro-RO" sz="3200" i="1" dirty="0" smtClean="0">
              <a:solidFill>
                <a:srgbClr val="2C87C8"/>
              </a:solidFill>
              <a:latin typeface="Arial" panose="020B0604020202020204" pitchFamily="34" charset="0"/>
              <a:cs typeface="Arial" panose="020B0604020202020204" pitchFamily="34" charset="0"/>
            </a:endParaRPr>
          </a:p>
        </p:txBody>
      </p:sp>
      <p:sp>
        <p:nvSpPr>
          <p:cNvPr id="4" name="Title 1"/>
          <p:cNvSpPr>
            <a:spLocks noGrp="1"/>
          </p:cNvSpPr>
          <p:nvPr/>
        </p:nvSpPr>
        <p:spPr>
          <a:xfrm>
            <a:off x="226060" y="2150745"/>
            <a:ext cx="8554085" cy="4972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i="1" dirty="0" err="1" smtClean="0">
                <a:solidFill>
                  <a:srgbClr val="000000"/>
                </a:solidFill>
                <a:sym typeface="+mn-ea"/>
              </a:rPr>
              <a:t>Certificarea</a:t>
            </a:r>
            <a:r>
              <a:rPr lang="en-US" sz="2000" i="1" dirty="0" smtClean="0">
                <a:solidFill>
                  <a:srgbClr val="000000"/>
                </a:solidFill>
                <a:sym typeface="+mn-ea"/>
              </a:rPr>
              <a:t> </a:t>
            </a:r>
            <a:r>
              <a:rPr lang="en-US" sz="2000" i="1" dirty="0" err="1" smtClean="0">
                <a:solidFill>
                  <a:srgbClr val="000000"/>
                </a:solidFill>
                <a:sym typeface="+mn-ea"/>
              </a:rPr>
              <a:t>studiilor</a:t>
            </a:r>
            <a:r>
              <a:rPr lang="en-US" sz="2000" i="1" dirty="0" smtClean="0">
                <a:solidFill>
                  <a:srgbClr val="000000"/>
                </a:solidFill>
                <a:sym typeface="+mn-ea"/>
              </a:rPr>
              <a:t> ; </a:t>
            </a:r>
            <a:r>
              <a:rPr lang="en-US" sz="2000" i="1" dirty="0" err="1" smtClean="0">
                <a:solidFill>
                  <a:srgbClr val="000000"/>
                </a:solidFill>
                <a:sym typeface="+mn-ea"/>
              </a:rPr>
              <a:t>Gradul</a:t>
            </a:r>
            <a:r>
              <a:rPr lang="en-US" sz="2000" i="1" dirty="0" smtClean="0">
                <a:solidFill>
                  <a:srgbClr val="000000"/>
                </a:solidFill>
                <a:sym typeface="+mn-ea"/>
              </a:rPr>
              <a:t> de </a:t>
            </a:r>
            <a:r>
              <a:rPr lang="en-US" sz="2000" i="1" dirty="0" err="1" smtClean="0">
                <a:solidFill>
                  <a:srgbClr val="000000"/>
                </a:solidFill>
                <a:sym typeface="+mn-ea"/>
              </a:rPr>
              <a:t>recunoastere</a:t>
            </a:r>
            <a:r>
              <a:rPr lang="en-US" sz="2000" i="1" dirty="0" smtClean="0">
                <a:solidFill>
                  <a:srgbClr val="000000"/>
                </a:solidFill>
                <a:sym typeface="+mn-ea"/>
              </a:rPr>
              <a:t> a </a:t>
            </a:r>
            <a:r>
              <a:rPr lang="en-US" sz="2000" i="1" dirty="0" err="1" smtClean="0">
                <a:solidFill>
                  <a:srgbClr val="000000"/>
                </a:solidFill>
                <a:sym typeface="+mn-ea"/>
              </a:rPr>
              <a:t>certificatelor</a:t>
            </a:r>
            <a:r>
              <a:rPr lang="en-US" sz="2000" i="1" dirty="0">
                <a:solidFill>
                  <a:srgbClr val="000000"/>
                </a:solidFill>
                <a:sym typeface="+mn-ea"/>
              </a:rPr>
              <a:t> </a:t>
            </a:r>
            <a:r>
              <a:rPr lang="en-US" sz="2000" i="1" dirty="0" err="1" smtClean="0">
                <a:solidFill>
                  <a:srgbClr val="000000"/>
                </a:solidFill>
                <a:sym typeface="+mn-ea"/>
              </a:rPr>
              <a:t>eliberate</a:t>
            </a:r>
          </a:p>
        </p:txBody>
      </p:sp>
      <p:grpSp>
        <p:nvGrpSpPr>
          <p:cNvPr id="6" name="Group 5"/>
          <p:cNvGrpSpPr/>
          <p:nvPr/>
        </p:nvGrpSpPr>
        <p:grpSpPr>
          <a:xfrm>
            <a:off x="342265" y="1844040"/>
            <a:ext cx="8060690" cy="87630"/>
            <a:chOff x="954194" y="783014"/>
            <a:chExt cx="6151685" cy="87766"/>
          </a:xfrm>
        </p:grpSpPr>
        <p:sp>
          <p:nvSpPr>
            <p:cNvPr id="8" name="Chevron 7"/>
            <p:cNvSpPr/>
            <p:nvPr/>
          </p:nvSpPr>
          <p:spPr>
            <a:xfrm>
              <a:off x="95419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9" name="Chevron 8"/>
            <p:cNvSpPr/>
            <p:nvPr/>
          </p:nvSpPr>
          <p:spPr>
            <a:xfrm>
              <a:off x="107018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0" name="Chevron 9"/>
            <p:cNvSpPr/>
            <p:nvPr/>
          </p:nvSpPr>
          <p:spPr>
            <a:xfrm>
              <a:off x="118618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1" name="Chevron 10"/>
            <p:cNvSpPr/>
            <p:nvPr/>
          </p:nvSpPr>
          <p:spPr>
            <a:xfrm>
              <a:off x="129643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 name="Chevron 4"/>
            <p:cNvSpPr/>
            <p:nvPr/>
          </p:nvSpPr>
          <p:spPr>
            <a:xfrm>
              <a:off x="141242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4" name="Chevron 13"/>
            <p:cNvSpPr/>
            <p:nvPr/>
          </p:nvSpPr>
          <p:spPr>
            <a:xfrm>
              <a:off x="152842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6" name="Chevron 15"/>
            <p:cNvSpPr/>
            <p:nvPr/>
          </p:nvSpPr>
          <p:spPr>
            <a:xfrm>
              <a:off x="164486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7" name="Chevron 16"/>
            <p:cNvSpPr/>
            <p:nvPr/>
          </p:nvSpPr>
          <p:spPr>
            <a:xfrm>
              <a:off x="176085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9" name="Chevron 18"/>
            <p:cNvSpPr/>
            <p:nvPr/>
          </p:nvSpPr>
          <p:spPr>
            <a:xfrm>
              <a:off x="187685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0" name="Chevron 19"/>
            <p:cNvSpPr/>
            <p:nvPr/>
          </p:nvSpPr>
          <p:spPr>
            <a:xfrm>
              <a:off x="198710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6" name="Chevron 25"/>
            <p:cNvSpPr/>
            <p:nvPr/>
          </p:nvSpPr>
          <p:spPr>
            <a:xfrm>
              <a:off x="210309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7" name="Chevron 26"/>
            <p:cNvSpPr/>
            <p:nvPr/>
          </p:nvSpPr>
          <p:spPr>
            <a:xfrm>
              <a:off x="221909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8" name="Chevron 27"/>
            <p:cNvSpPr/>
            <p:nvPr/>
          </p:nvSpPr>
          <p:spPr>
            <a:xfrm>
              <a:off x="232268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9" name="Chevron 28"/>
            <p:cNvSpPr/>
            <p:nvPr/>
          </p:nvSpPr>
          <p:spPr>
            <a:xfrm>
              <a:off x="243868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0" name="Chevron 29"/>
            <p:cNvSpPr/>
            <p:nvPr/>
          </p:nvSpPr>
          <p:spPr>
            <a:xfrm>
              <a:off x="255467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1" name="Chevron 30"/>
            <p:cNvSpPr/>
            <p:nvPr/>
          </p:nvSpPr>
          <p:spPr>
            <a:xfrm>
              <a:off x="266492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2" name="Chevron 31"/>
            <p:cNvSpPr/>
            <p:nvPr/>
          </p:nvSpPr>
          <p:spPr>
            <a:xfrm>
              <a:off x="278091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3" name="Chevron 32"/>
            <p:cNvSpPr/>
            <p:nvPr/>
          </p:nvSpPr>
          <p:spPr>
            <a:xfrm>
              <a:off x="289691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4" name="Chevron 33"/>
            <p:cNvSpPr/>
            <p:nvPr/>
          </p:nvSpPr>
          <p:spPr>
            <a:xfrm>
              <a:off x="301335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5" name="Chevron 34"/>
            <p:cNvSpPr/>
            <p:nvPr/>
          </p:nvSpPr>
          <p:spPr>
            <a:xfrm>
              <a:off x="312935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6" name="Chevron 35"/>
            <p:cNvSpPr/>
            <p:nvPr/>
          </p:nvSpPr>
          <p:spPr>
            <a:xfrm>
              <a:off x="324534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7" name="Chevron 36"/>
            <p:cNvSpPr/>
            <p:nvPr/>
          </p:nvSpPr>
          <p:spPr>
            <a:xfrm>
              <a:off x="335559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8" name="Chevron 37"/>
            <p:cNvSpPr/>
            <p:nvPr/>
          </p:nvSpPr>
          <p:spPr>
            <a:xfrm>
              <a:off x="347158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9" name="Chevron 38"/>
            <p:cNvSpPr/>
            <p:nvPr/>
          </p:nvSpPr>
          <p:spPr>
            <a:xfrm>
              <a:off x="358758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0" name="Chevron 39"/>
            <p:cNvSpPr/>
            <p:nvPr/>
          </p:nvSpPr>
          <p:spPr>
            <a:xfrm>
              <a:off x="369783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1" name="Chevron 40"/>
            <p:cNvSpPr/>
            <p:nvPr/>
          </p:nvSpPr>
          <p:spPr>
            <a:xfrm>
              <a:off x="381382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2" name="Chevron 41"/>
            <p:cNvSpPr/>
            <p:nvPr/>
          </p:nvSpPr>
          <p:spPr>
            <a:xfrm>
              <a:off x="392982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3" name="Chevron 42"/>
            <p:cNvSpPr/>
            <p:nvPr/>
          </p:nvSpPr>
          <p:spPr>
            <a:xfrm>
              <a:off x="404007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4" name="Chevron 43"/>
            <p:cNvSpPr/>
            <p:nvPr/>
          </p:nvSpPr>
          <p:spPr>
            <a:xfrm>
              <a:off x="415606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5" name="Chevron 44"/>
            <p:cNvSpPr/>
            <p:nvPr/>
          </p:nvSpPr>
          <p:spPr>
            <a:xfrm>
              <a:off x="427205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6" name="Chevron 45"/>
            <p:cNvSpPr/>
            <p:nvPr/>
          </p:nvSpPr>
          <p:spPr>
            <a:xfrm>
              <a:off x="438850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7" name="Chevron 46"/>
            <p:cNvSpPr/>
            <p:nvPr/>
          </p:nvSpPr>
          <p:spPr>
            <a:xfrm>
              <a:off x="450449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8" name="Chevron 47"/>
            <p:cNvSpPr/>
            <p:nvPr/>
          </p:nvSpPr>
          <p:spPr>
            <a:xfrm>
              <a:off x="462049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9" name="Chevron 48"/>
            <p:cNvSpPr/>
            <p:nvPr/>
          </p:nvSpPr>
          <p:spPr>
            <a:xfrm>
              <a:off x="473074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0" name="Chevron 49"/>
            <p:cNvSpPr/>
            <p:nvPr/>
          </p:nvSpPr>
          <p:spPr>
            <a:xfrm>
              <a:off x="484673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1" name="Chevron 50"/>
            <p:cNvSpPr/>
            <p:nvPr/>
          </p:nvSpPr>
          <p:spPr>
            <a:xfrm>
              <a:off x="496273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2" name="Chevron 51"/>
            <p:cNvSpPr/>
            <p:nvPr/>
          </p:nvSpPr>
          <p:spPr>
            <a:xfrm>
              <a:off x="506632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3" name="Chevron 52"/>
            <p:cNvSpPr/>
            <p:nvPr/>
          </p:nvSpPr>
          <p:spPr>
            <a:xfrm>
              <a:off x="517203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4" name="Chevron 53"/>
            <p:cNvSpPr/>
            <p:nvPr/>
          </p:nvSpPr>
          <p:spPr>
            <a:xfrm>
              <a:off x="528803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5" name="Chevron 54"/>
            <p:cNvSpPr/>
            <p:nvPr/>
          </p:nvSpPr>
          <p:spPr>
            <a:xfrm>
              <a:off x="540402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6" name="Chevron 55"/>
            <p:cNvSpPr/>
            <p:nvPr/>
          </p:nvSpPr>
          <p:spPr>
            <a:xfrm>
              <a:off x="552047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7" name="Chevron 56"/>
            <p:cNvSpPr/>
            <p:nvPr/>
          </p:nvSpPr>
          <p:spPr>
            <a:xfrm>
              <a:off x="563646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8" name="Chevron 57"/>
            <p:cNvSpPr/>
            <p:nvPr/>
          </p:nvSpPr>
          <p:spPr>
            <a:xfrm>
              <a:off x="575245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9" name="Chevron 58"/>
            <p:cNvSpPr/>
            <p:nvPr/>
          </p:nvSpPr>
          <p:spPr>
            <a:xfrm>
              <a:off x="586270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0" name="Chevron 59"/>
            <p:cNvSpPr/>
            <p:nvPr/>
          </p:nvSpPr>
          <p:spPr>
            <a:xfrm>
              <a:off x="597870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1" name="Chevron 60"/>
            <p:cNvSpPr/>
            <p:nvPr/>
          </p:nvSpPr>
          <p:spPr>
            <a:xfrm>
              <a:off x="609469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2" name="Chevron 61"/>
            <p:cNvSpPr/>
            <p:nvPr/>
          </p:nvSpPr>
          <p:spPr>
            <a:xfrm>
              <a:off x="620494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3" name="Chevron 62"/>
            <p:cNvSpPr/>
            <p:nvPr/>
          </p:nvSpPr>
          <p:spPr>
            <a:xfrm>
              <a:off x="632094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4" name="Chevron 63"/>
            <p:cNvSpPr/>
            <p:nvPr/>
          </p:nvSpPr>
          <p:spPr>
            <a:xfrm>
              <a:off x="643693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5" name="Chevron 64"/>
            <p:cNvSpPr/>
            <p:nvPr/>
          </p:nvSpPr>
          <p:spPr>
            <a:xfrm>
              <a:off x="654718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6" name="Chevron 65"/>
            <p:cNvSpPr/>
            <p:nvPr/>
          </p:nvSpPr>
          <p:spPr>
            <a:xfrm>
              <a:off x="666317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7" name="Chevron 66"/>
            <p:cNvSpPr/>
            <p:nvPr/>
          </p:nvSpPr>
          <p:spPr>
            <a:xfrm>
              <a:off x="677917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8" name="Chevron 67"/>
            <p:cNvSpPr/>
            <p:nvPr/>
          </p:nvSpPr>
          <p:spPr>
            <a:xfrm>
              <a:off x="689561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9" name="Chevron 68"/>
            <p:cNvSpPr/>
            <p:nvPr/>
          </p:nvSpPr>
          <p:spPr>
            <a:xfrm>
              <a:off x="701161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grpSp>
      <p:sp>
        <p:nvSpPr>
          <p:cNvPr id="72" name="Content Placeholder 71"/>
          <p:cNvSpPr>
            <a:spLocks noGrp="1"/>
          </p:cNvSpPr>
          <p:nvPr>
            <p:ph idx="1"/>
          </p:nvPr>
        </p:nvSpPr>
        <p:spPr>
          <a:xfrm>
            <a:off x="565785" y="2747010"/>
            <a:ext cx="5760085" cy="2562225"/>
          </a:xfrm>
        </p:spPr>
        <p:txBody>
          <a:bodyPr/>
          <a:lstStyle/>
          <a:p>
            <a:pPr marL="285750" indent="-285750">
              <a:buFont typeface="Arial" panose="020B0604020202020204" pitchFamily="34" charset="0"/>
              <a:buChar char="•"/>
            </a:pPr>
            <a:r>
              <a:rPr lang="en-US" dirty="0" err="1" smtClean="0">
                <a:solidFill>
                  <a:schemeClr val="tx1"/>
                </a:solidFill>
                <a:effectLst>
                  <a:outerShdw blurRad="38100" dist="19050" dir="2700000" algn="tl" rotWithShape="0">
                    <a:schemeClr val="dk1">
                      <a:alpha val="40000"/>
                    </a:schemeClr>
                  </a:outerShdw>
                </a:effectLst>
                <a:sym typeface="+mn-ea"/>
              </a:rPr>
              <a:t>Certificatele</a:t>
            </a:r>
            <a:r>
              <a:rPr lang="en-US" dirty="0" smtClean="0">
                <a:solidFill>
                  <a:schemeClr val="tx1"/>
                </a:solidFill>
                <a:effectLst>
                  <a:outerShdw blurRad="38100" dist="19050" dir="2700000" algn="tl" rotWithShape="0">
                    <a:schemeClr val="dk1">
                      <a:alpha val="40000"/>
                    </a:schemeClr>
                  </a:outerShdw>
                </a:effectLst>
                <a:sym typeface="+mn-ea"/>
              </a:rPr>
              <a:t> de </a:t>
            </a:r>
            <a:r>
              <a:rPr lang="en-US" dirty="0" err="1" smtClean="0">
                <a:solidFill>
                  <a:schemeClr val="tx1"/>
                </a:solidFill>
                <a:effectLst>
                  <a:outerShdw blurRad="38100" dist="19050" dir="2700000" algn="tl" rotWithShape="0">
                    <a:schemeClr val="dk1">
                      <a:alpha val="40000"/>
                    </a:schemeClr>
                  </a:outerShdw>
                </a:effectLst>
                <a:sym typeface="+mn-ea"/>
              </a:rPr>
              <a:t>calificare</a:t>
            </a:r>
            <a:r>
              <a:rPr lang="en-US" dirty="0" smtClean="0">
                <a:solidFill>
                  <a:schemeClr val="tx1"/>
                </a:solidFill>
                <a:effectLst>
                  <a:outerShdw blurRad="38100" dist="19050" dir="2700000" algn="tl" rotWithShape="0">
                    <a:schemeClr val="dk1">
                      <a:alpha val="40000"/>
                    </a:schemeClr>
                  </a:outerShdw>
                </a:effectLst>
                <a:sym typeface="+mn-ea"/>
              </a:rPr>
              <a:t> </a:t>
            </a:r>
            <a:r>
              <a:rPr lang="en-US" dirty="0" err="1" smtClean="0">
                <a:solidFill>
                  <a:schemeClr val="tx1"/>
                </a:solidFill>
                <a:effectLst>
                  <a:outerShdw blurRad="38100" dist="19050" dir="2700000" algn="tl" rotWithShape="0">
                    <a:schemeClr val="dk1">
                      <a:alpha val="40000"/>
                    </a:schemeClr>
                  </a:outerShdw>
                </a:effectLst>
                <a:sym typeface="+mn-ea"/>
              </a:rPr>
              <a:t>eliberate</a:t>
            </a:r>
            <a:r>
              <a:rPr lang="en-US" dirty="0" smtClean="0">
                <a:solidFill>
                  <a:schemeClr val="tx1"/>
                </a:solidFill>
                <a:effectLst>
                  <a:outerShdw blurRad="38100" dist="19050" dir="2700000" algn="tl" rotWithShape="0">
                    <a:schemeClr val="dk1">
                      <a:alpha val="40000"/>
                    </a:schemeClr>
                  </a:outerShdw>
                </a:effectLst>
                <a:sym typeface="+mn-ea"/>
              </a:rPr>
              <a:t> de </a:t>
            </a:r>
            <a:r>
              <a:rPr lang="en-US" dirty="0" err="1" smtClean="0">
                <a:solidFill>
                  <a:schemeClr val="tx1"/>
                </a:solidFill>
                <a:effectLst>
                  <a:outerShdw blurRad="38100" dist="19050" dir="2700000" algn="tl" rotWithShape="0">
                    <a:schemeClr val="dk1">
                      <a:alpha val="40000"/>
                    </a:schemeClr>
                  </a:outerShdw>
                </a:effectLst>
                <a:sym typeface="+mn-ea"/>
              </a:rPr>
              <a:t>Apavital</a:t>
            </a:r>
            <a:r>
              <a:rPr lang="en-US" dirty="0" smtClean="0">
                <a:solidFill>
                  <a:schemeClr val="tx1"/>
                </a:solidFill>
                <a:effectLst>
                  <a:outerShdw blurRad="38100" dist="19050" dir="2700000" algn="tl" rotWithShape="0">
                    <a:schemeClr val="dk1">
                      <a:alpha val="40000"/>
                    </a:schemeClr>
                  </a:outerShdw>
                </a:effectLst>
                <a:sym typeface="+mn-ea"/>
              </a:rPr>
              <a:t> </a:t>
            </a:r>
            <a:r>
              <a:rPr lang="en-US" dirty="0">
                <a:solidFill>
                  <a:schemeClr val="tx1"/>
                </a:solidFill>
                <a:effectLst>
                  <a:outerShdw blurRad="38100" dist="19050" dir="2700000" algn="tl" rotWithShape="0">
                    <a:schemeClr val="dk1">
                      <a:alpha val="40000"/>
                    </a:schemeClr>
                  </a:outerShdw>
                </a:effectLst>
                <a:sym typeface="+mn-ea"/>
              </a:rPr>
              <a:t>in </a:t>
            </a:r>
            <a:r>
              <a:rPr lang="en-US" dirty="0" err="1">
                <a:solidFill>
                  <a:schemeClr val="tx1"/>
                </a:solidFill>
                <a:effectLst>
                  <a:outerShdw blurRad="38100" dist="19050" dir="2700000" algn="tl" rotWithShape="0">
                    <a:schemeClr val="dk1">
                      <a:alpha val="40000"/>
                    </a:schemeClr>
                  </a:outerShdw>
                </a:effectLst>
                <a:sym typeface="+mn-ea"/>
              </a:rPr>
              <a:t>calitate</a:t>
            </a:r>
            <a:r>
              <a:rPr lang="en-US" dirty="0">
                <a:solidFill>
                  <a:schemeClr val="tx1"/>
                </a:solidFill>
                <a:effectLst>
                  <a:outerShdw blurRad="38100" dist="19050" dir="2700000" algn="tl" rotWithShape="0">
                    <a:schemeClr val="dk1">
                      <a:alpha val="40000"/>
                    </a:schemeClr>
                  </a:outerShdw>
                </a:effectLst>
                <a:sym typeface="+mn-ea"/>
              </a:rPr>
              <a:t> de </a:t>
            </a:r>
            <a:r>
              <a:rPr lang="en-US" dirty="0" err="1">
                <a:solidFill>
                  <a:schemeClr val="tx1"/>
                </a:solidFill>
                <a:effectLst>
                  <a:outerShdw blurRad="38100" dist="19050" dir="2700000" algn="tl" rotWithShape="0">
                    <a:schemeClr val="dk1">
                      <a:alpha val="40000"/>
                    </a:schemeClr>
                  </a:outerShdw>
                </a:effectLst>
                <a:sym typeface="+mn-ea"/>
              </a:rPr>
              <a:t>furnizor</a:t>
            </a:r>
            <a:r>
              <a:rPr lang="en-US" dirty="0">
                <a:solidFill>
                  <a:schemeClr val="tx1"/>
                </a:solidFill>
                <a:effectLst>
                  <a:outerShdw blurRad="38100" dist="19050" dir="2700000" algn="tl" rotWithShape="0">
                    <a:schemeClr val="dk1">
                      <a:alpha val="40000"/>
                    </a:schemeClr>
                  </a:outerShdw>
                </a:effectLst>
                <a:sym typeface="+mn-ea"/>
              </a:rPr>
              <a:t> </a:t>
            </a:r>
            <a:r>
              <a:rPr lang="en-US" dirty="0" smtClean="0">
                <a:solidFill>
                  <a:schemeClr val="tx1"/>
                </a:solidFill>
                <a:effectLst>
                  <a:outerShdw blurRad="38100" dist="19050" dir="2700000" algn="tl" rotWithShape="0">
                    <a:schemeClr val="dk1">
                      <a:alpha val="40000"/>
                    </a:schemeClr>
                  </a:outerShdw>
                </a:effectLst>
                <a:sym typeface="+mn-ea"/>
              </a:rPr>
              <a:t>de </a:t>
            </a:r>
            <a:r>
              <a:rPr lang="en-US" dirty="0" err="1" smtClean="0">
                <a:solidFill>
                  <a:schemeClr val="tx1"/>
                </a:solidFill>
                <a:effectLst>
                  <a:outerShdw blurRad="38100" dist="19050" dir="2700000" algn="tl" rotWithShape="0">
                    <a:schemeClr val="dk1">
                      <a:alpha val="40000"/>
                    </a:schemeClr>
                  </a:outerShdw>
                </a:effectLst>
                <a:sym typeface="+mn-ea"/>
              </a:rPr>
              <a:t>formare</a:t>
            </a:r>
            <a:r>
              <a:rPr lang="en-US" dirty="0" smtClean="0">
                <a:solidFill>
                  <a:schemeClr val="tx1"/>
                </a:solidFill>
                <a:effectLst>
                  <a:outerShdw blurRad="38100" dist="19050" dir="2700000" algn="tl" rotWithShape="0">
                    <a:schemeClr val="dk1">
                      <a:alpha val="40000"/>
                    </a:schemeClr>
                  </a:outerShdw>
                </a:effectLst>
                <a:sym typeface="+mn-ea"/>
              </a:rPr>
              <a:t> </a:t>
            </a:r>
            <a:r>
              <a:rPr lang="en-US" dirty="0" err="1" smtClean="0">
                <a:solidFill>
                  <a:schemeClr val="tx1"/>
                </a:solidFill>
                <a:effectLst>
                  <a:outerShdw blurRad="38100" dist="19050" dir="2700000" algn="tl" rotWithShape="0">
                    <a:schemeClr val="dk1">
                      <a:alpha val="40000"/>
                    </a:schemeClr>
                  </a:outerShdw>
                </a:effectLst>
                <a:sym typeface="+mn-ea"/>
              </a:rPr>
              <a:t>profesionala</a:t>
            </a:r>
            <a:r>
              <a:rPr lang="en-US" dirty="0" smtClean="0">
                <a:solidFill>
                  <a:schemeClr val="tx1"/>
                </a:solidFill>
                <a:effectLst>
                  <a:outerShdw blurRad="38100" dist="19050" dir="2700000" algn="tl" rotWithShape="0">
                    <a:schemeClr val="dk1">
                      <a:alpha val="40000"/>
                    </a:schemeClr>
                  </a:outerShdw>
                </a:effectLst>
                <a:sym typeface="+mn-ea"/>
              </a:rPr>
              <a:t> </a:t>
            </a:r>
            <a:r>
              <a:rPr lang="en-US" dirty="0" err="1" smtClean="0">
                <a:solidFill>
                  <a:schemeClr val="tx1"/>
                </a:solidFill>
                <a:effectLst>
                  <a:outerShdw blurRad="38100" dist="19050" dir="2700000" algn="tl" rotWithShape="0">
                    <a:schemeClr val="dk1">
                      <a:alpha val="40000"/>
                    </a:schemeClr>
                  </a:outerShdw>
                </a:effectLst>
                <a:sym typeface="+mn-ea"/>
              </a:rPr>
              <a:t>sunt</a:t>
            </a:r>
            <a:r>
              <a:rPr lang="en-US" dirty="0" smtClean="0">
                <a:solidFill>
                  <a:schemeClr val="tx1"/>
                </a:solidFill>
                <a:effectLst>
                  <a:outerShdw blurRad="38100" dist="19050" dir="2700000" algn="tl" rotWithShape="0">
                    <a:schemeClr val="dk1">
                      <a:alpha val="40000"/>
                    </a:schemeClr>
                  </a:outerShdw>
                </a:effectLst>
                <a:sym typeface="+mn-ea"/>
              </a:rPr>
              <a:t> </a:t>
            </a:r>
            <a:r>
              <a:rPr lang="en-US" dirty="0" err="1" smtClean="0">
                <a:solidFill>
                  <a:schemeClr val="tx1"/>
                </a:solidFill>
                <a:effectLst>
                  <a:outerShdw blurRad="38100" dist="19050" dir="2700000" algn="tl" rotWithShape="0">
                    <a:schemeClr val="dk1">
                      <a:alpha val="40000"/>
                    </a:schemeClr>
                  </a:outerShdw>
                </a:effectLst>
                <a:sym typeface="+mn-ea"/>
              </a:rPr>
              <a:t>valabile</a:t>
            </a:r>
            <a:r>
              <a:rPr lang="en-US" dirty="0" smtClean="0">
                <a:solidFill>
                  <a:schemeClr val="tx1"/>
                </a:solidFill>
                <a:effectLst>
                  <a:outerShdw blurRad="38100" dist="19050" dir="2700000" algn="tl" rotWithShape="0">
                    <a:schemeClr val="dk1">
                      <a:alpha val="40000"/>
                    </a:schemeClr>
                  </a:outerShdw>
                </a:effectLst>
                <a:sym typeface="+mn-ea"/>
              </a:rPr>
              <a:t> in </a:t>
            </a:r>
            <a:r>
              <a:rPr lang="en-US" dirty="0" err="1" smtClean="0">
                <a:solidFill>
                  <a:schemeClr val="tx1"/>
                </a:solidFill>
                <a:effectLst>
                  <a:outerShdw blurRad="38100" dist="19050" dir="2700000" algn="tl" rotWithShape="0">
                    <a:schemeClr val="dk1">
                      <a:alpha val="40000"/>
                    </a:schemeClr>
                  </a:outerShdw>
                </a:effectLst>
                <a:sym typeface="+mn-ea"/>
              </a:rPr>
              <a:t>toata</a:t>
            </a:r>
            <a:r>
              <a:rPr lang="en-US" dirty="0" smtClean="0">
                <a:solidFill>
                  <a:schemeClr val="tx1"/>
                </a:solidFill>
                <a:effectLst>
                  <a:outerShdw blurRad="38100" dist="19050" dir="2700000" algn="tl" rotWithShape="0">
                    <a:schemeClr val="dk1">
                      <a:alpha val="40000"/>
                    </a:schemeClr>
                  </a:outerShdw>
                </a:effectLst>
                <a:sym typeface="+mn-ea"/>
              </a:rPr>
              <a:t> </a:t>
            </a:r>
            <a:r>
              <a:rPr lang="en-US" dirty="0" err="1" smtClean="0">
                <a:solidFill>
                  <a:schemeClr val="tx1"/>
                </a:solidFill>
                <a:effectLst>
                  <a:outerShdw blurRad="38100" dist="19050" dir="2700000" algn="tl" rotWithShape="0">
                    <a:schemeClr val="dk1">
                      <a:alpha val="40000"/>
                    </a:schemeClr>
                  </a:outerShdw>
                </a:effectLst>
                <a:sym typeface="+mn-ea"/>
              </a:rPr>
              <a:t>Uniunea</a:t>
            </a:r>
            <a:r>
              <a:rPr lang="en-US" dirty="0" smtClean="0">
                <a:solidFill>
                  <a:schemeClr val="tx1"/>
                </a:solidFill>
                <a:effectLst>
                  <a:outerShdw blurRad="38100" dist="19050" dir="2700000" algn="tl" rotWithShape="0">
                    <a:schemeClr val="dk1">
                      <a:alpha val="40000"/>
                    </a:schemeClr>
                  </a:outerShdw>
                </a:effectLst>
                <a:sym typeface="+mn-ea"/>
              </a:rPr>
              <a:t> </a:t>
            </a:r>
            <a:r>
              <a:rPr lang="en-US" dirty="0" err="1" smtClean="0">
                <a:solidFill>
                  <a:schemeClr val="tx1"/>
                </a:solidFill>
                <a:effectLst>
                  <a:outerShdw blurRad="38100" dist="19050" dir="2700000" algn="tl" rotWithShape="0">
                    <a:schemeClr val="dk1">
                      <a:alpha val="40000"/>
                    </a:schemeClr>
                  </a:outerShdw>
                </a:effectLst>
                <a:sym typeface="+mn-ea"/>
              </a:rPr>
              <a:t>Europeana</a:t>
            </a:r>
            <a:r>
              <a:rPr lang="en-US" dirty="0" smtClean="0">
                <a:solidFill>
                  <a:schemeClr val="tx1"/>
                </a:solidFill>
                <a:effectLst>
                  <a:outerShdw blurRad="38100" dist="19050" dir="2700000" algn="tl" rotWithShape="0">
                    <a:schemeClr val="dk1">
                      <a:alpha val="40000"/>
                    </a:schemeClr>
                  </a:outerShdw>
                </a:effectLst>
                <a:sym typeface="+mn-ea"/>
              </a:rPr>
              <a:t>.</a:t>
            </a:r>
          </a:p>
          <a:p>
            <a:pPr marL="285750" indent="-285750">
              <a:buFont typeface="Arial" panose="020B0604020202020204" pitchFamily="34" charset="0"/>
              <a:buChar char="•"/>
            </a:pPr>
            <a:r>
              <a:rPr lang="en-US" dirty="0" err="1" smtClean="0">
                <a:solidFill>
                  <a:schemeClr val="tx1"/>
                </a:solidFill>
                <a:effectLst>
                  <a:outerShdw blurRad="38100" dist="19050" dir="2700000" algn="tl" rotWithShape="0">
                    <a:schemeClr val="dk1">
                      <a:alpha val="40000"/>
                    </a:schemeClr>
                  </a:outerShdw>
                </a:effectLst>
                <a:sym typeface="+mn-ea"/>
              </a:rPr>
              <a:t>Pana</a:t>
            </a:r>
            <a:r>
              <a:rPr lang="en-US" dirty="0" smtClean="0">
                <a:solidFill>
                  <a:schemeClr val="tx1"/>
                </a:solidFill>
                <a:effectLst>
                  <a:outerShdw blurRad="38100" dist="19050" dir="2700000" algn="tl" rotWithShape="0">
                    <a:schemeClr val="dk1">
                      <a:alpha val="40000"/>
                    </a:schemeClr>
                  </a:outerShdw>
                </a:effectLst>
                <a:sym typeface="+mn-ea"/>
              </a:rPr>
              <a:t> la data </a:t>
            </a:r>
            <a:r>
              <a:rPr lang="en-US" dirty="0" err="1" smtClean="0">
                <a:solidFill>
                  <a:schemeClr val="tx1"/>
                </a:solidFill>
                <a:effectLst>
                  <a:outerShdw blurRad="38100" dist="19050" dir="2700000" algn="tl" rotWithShape="0">
                    <a:schemeClr val="dk1">
                      <a:alpha val="40000"/>
                    </a:schemeClr>
                  </a:outerShdw>
                </a:effectLst>
                <a:sym typeface="+mn-ea"/>
              </a:rPr>
              <a:t>curenta</a:t>
            </a:r>
            <a:r>
              <a:rPr lang="en-US" dirty="0" smtClean="0">
                <a:solidFill>
                  <a:schemeClr val="tx1"/>
                </a:solidFill>
                <a:effectLst>
                  <a:outerShdw blurRad="38100" dist="19050" dir="2700000" algn="tl" rotWithShape="0">
                    <a:schemeClr val="dk1">
                      <a:alpha val="40000"/>
                    </a:schemeClr>
                  </a:outerShdw>
                </a:effectLst>
                <a:sym typeface="+mn-ea"/>
              </a:rPr>
              <a:t> </a:t>
            </a:r>
            <a:r>
              <a:rPr lang="en-US" dirty="0" err="1" smtClean="0">
                <a:solidFill>
                  <a:schemeClr val="tx1"/>
                </a:solidFill>
                <a:effectLst>
                  <a:outerShdw blurRad="38100" dist="19050" dir="2700000" algn="tl" rotWithShape="0">
                    <a:schemeClr val="dk1">
                      <a:alpha val="40000"/>
                    </a:schemeClr>
                  </a:outerShdw>
                </a:effectLst>
                <a:sym typeface="+mn-ea"/>
              </a:rPr>
              <a:t>Apavital</a:t>
            </a:r>
            <a:r>
              <a:rPr lang="en-US" dirty="0" smtClean="0">
                <a:solidFill>
                  <a:schemeClr val="tx1"/>
                </a:solidFill>
                <a:effectLst>
                  <a:outerShdw blurRad="38100" dist="19050" dir="2700000" algn="tl" rotWithShape="0">
                    <a:schemeClr val="dk1">
                      <a:alpha val="40000"/>
                    </a:schemeClr>
                  </a:outerShdw>
                </a:effectLst>
                <a:sym typeface="+mn-ea"/>
              </a:rPr>
              <a:t> a </a:t>
            </a:r>
            <a:r>
              <a:rPr lang="en-US" dirty="0" err="1" smtClean="0">
                <a:solidFill>
                  <a:schemeClr val="tx1"/>
                </a:solidFill>
                <a:effectLst>
                  <a:outerShdw blurRad="38100" dist="19050" dir="2700000" algn="tl" rotWithShape="0">
                    <a:schemeClr val="dk1">
                      <a:alpha val="40000"/>
                    </a:schemeClr>
                  </a:outerShdw>
                </a:effectLst>
                <a:sym typeface="+mn-ea"/>
              </a:rPr>
              <a:t>emis</a:t>
            </a:r>
            <a:r>
              <a:rPr lang="en-US" dirty="0" smtClean="0">
                <a:solidFill>
                  <a:schemeClr val="tx1"/>
                </a:solidFill>
                <a:effectLst>
                  <a:outerShdw blurRad="38100" dist="19050" dir="2700000" algn="tl" rotWithShape="0">
                    <a:schemeClr val="dk1">
                      <a:alpha val="40000"/>
                    </a:schemeClr>
                  </a:outerShdw>
                </a:effectLst>
                <a:sym typeface="+mn-ea"/>
              </a:rPr>
              <a:t> </a:t>
            </a:r>
            <a:r>
              <a:rPr lang="en-US" b="1" dirty="0" smtClean="0">
                <a:solidFill>
                  <a:schemeClr val="tx1"/>
                </a:solidFill>
                <a:effectLst>
                  <a:outerShdw blurRad="38100" dist="19050" dir="2700000" algn="tl" rotWithShape="0">
                    <a:schemeClr val="dk1">
                      <a:alpha val="40000"/>
                    </a:schemeClr>
                  </a:outerShdw>
                </a:effectLst>
                <a:sym typeface="+mn-ea"/>
              </a:rPr>
              <a:t>335</a:t>
            </a:r>
            <a:r>
              <a:rPr lang="en-US" dirty="0" smtClean="0">
                <a:solidFill>
                  <a:schemeClr val="tx1"/>
                </a:solidFill>
                <a:effectLst>
                  <a:outerShdw blurRad="38100" dist="19050" dir="2700000" algn="tl" rotWithShape="0">
                    <a:schemeClr val="dk1">
                      <a:alpha val="40000"/>
                    </a:schemeClr>
                  </a:outerShdw>
                </a:effectLst>
                <a:sym typeface="+mn-ea"/>
              </a:rPr>
              <a:t> </a:t>
            </a:r>
            <a:r>
              <a:rPr lang="en-US" b="1" dirty="0" smtClean="0">
                <a:solidFill>
                  <a:schemeClr val="tx1"/>
                </a:solidFill>
                <a:effectLst>
                  <a:outerShdw blurRad="38100" dist="19050" dir="2700000" algn="tl" rotWithShape="0">
                    <a:schemeClr val="dk1">
                      <a:alpha val="40000"/>
                    </a:schemeClr>
                  </a:outerShdw>
                </a:effectLst>
                <a:sym typeface="+mn-ea"/>
              </a:rPr>
              <a:t>certificate</a:t>
            </a:r>
            <a:r>
              <a:rPr lang="en-US" dirty="0" smtClean="0">
                <a:solidFill>
                  <a:schemeClr val="tx1"/>
                </a:solidFill>
                <a:effectLst>
                  <a:outerShdw blurRad="38100" dist="19050" dir="2700000" algn="tl" rotWithShape="0">
                    <a:schemeClr val="dk1">
                      <a:alpha val="40000"/>
                    </a:schemeClr>
                  </a:outerShdw>
                </a:effectLst>
                <a:sym typeface="+mn-ea"/>
              </a:rPr>
              <a:t> de </a:t>
            </a:r>
            <a:r>
              <a:rPr lang="en-US" dirty="0" err="1" smtClean="0">
                <a:solidFill>
                  <a:schemeClr val="tx1"/>
                </a:solidFill>
                <a:effectLst>
                  <a:outerShdw blurRad="38100" dist="19050" dir="2700000" algn="tl" rotWithShape="0">
                    <a:schemeClr val="dk1">
                      <a:alpha val="40000"/>
                    </a:schemeClr>
                  </a:outerShdw>
                </a:effectLst>
                <a:sym typeface="+mn-ea"/>
              </a:rPr>
              <a:t>calificare</a:t>
            </a:r>
            <a:r>
              <a:rPr lang="en-US" dirty="0" smtClean="0">
                <a:solidFill>
                  <a:schemeClr val="tx1"/>
                </a:solidFill>
                <a:effectLst>
                  <a:outerShdw blurRad="38100" dist="19050" dir="2700000" algn="tl" rotWithShape="0">
                    <a:schemeClr val="dk1">
                      <a:alpha val="40000"/>
                    </a:schemeClr>
                  </a:outerShdw>
                </a:effectLst>
                <a:sym typeface="+mn-ea"/>
              </a:rPr>
              <a:t> </a:t>
            </a:r>
            <a:r>
              <a:rPr lang="en-US" dirty="0" err="1" smtClean="0">
                <a:solidFill>
                  <a:schemeClr val="tx1"/>
                </a:solidFill>
                <a:effectLst>
                  <a:outerShdw blurRad="38100" dist="19050" dir="2700000" algn="tl" rotWithShape="0">
                    <a:schemeClr val="dk1">
                      <a:alpha val="40000"/>
                    </a:schemeClr>
                  </a:outerShdw>
                </a:effectLst>
                <a:sym typeface="+mn-ea"/>
              </a:rPr>
              <a:t>pentru</a:t>
            </a:r>
            <a:r>
              <a:rPr lang="en-US" dirty="0" smtClean="0">
                <a:solidFill>
                  <a:schemeClr val="tx1"/>
                </a:solidFill>
                <a:effectLst>
                  <a:outerShdw blurRad="38100" dist="19050" dir="2700000" algn="tl" rotWithShape="0">
                    <a:schemeClr val="dk1">
                      <a:alpha val="40000"/>
                    </a:schemeClr>
                  </a:outerShdw>
                </a:effectLst>
                <a:sym typeface="+mn-ea"/>
              </a:rPr>
              <a:t> 4 </a:t>
            </a:r>
            <a:r>
              <a:rPr lang="en-US" dirty="0" err="1" smtClean="0">
                <a:solidFill>
                  <a:schemeClr val="tx1"/>
                </a:solidFill>
                <a:effectLst>
                  <a:outerShdw blurRad="38100" dist="19050" dir="2700000" algn="tl" rotWithShape="0">
                    <a:schemeClr val="dk1">
                      <a:alpha val="40000"/>
                    </a:schemeClr>
                  </a:outerShdw>
                </a:effectLst>
                <a:sym typeface="+mn-ea"/>
              </a:rPr>
              <a:t>cursuri</a:t>
            </a:r>
            <a:r>
              <a:rPr lang="en-US" dirty="0" smtClean="0">
                <a:solidFill>
                  <a:schemeClr val="tx1"/>
                </a:solidFill>
                <a:effectLst>
                  <a:outerShdw blurRad="38100" dist="19050" dir="2700000" algn="tl" rotWithShape="0">
                    <a:schemeClr val="dk1">
                      <a:alpha val="40000"/>
                    </a:schemeClr>
                  </a:outerShdw>
                </a:effectLst>
                <a:sym typeface="+mn-ea"/>
              </a:rPr>
              <a:t> </a:t>
            </a:r>
            <a:r>
              <a:rPr lang="en-US" dirty="0" err="1" smtClean="0">
                <a:solidFill>
                  <a:schemeClr val="tx1"/>
                </a:solidFill>
                <a:effectLst>
                  <a:outerShdw blurRad="38100" dist="19050" dir="2700000" algn="tl" rotWithShape="0">
                    <a:schemeClr val="dk1">
                      <a:alpha val="40000"/>
                    </a:schemeClr>
                  </a:outerShdw>
                </a:effectLst>
                <a:sym typeface="+mn-ea"/>
              </a:rPr>
              <a:t>autorizate</a:t>
            </a:r>
            <a:r>
              <a:rPr lang="en-US" dirty="0" smtClean="0">
                <a:solidFill>
                  <a:schemeClr val="tx1"/>
                </a:solidFill>
                <a:effectLst>
                  <a:outerShdw blurRad="38100" dist="19050" dir="2700000" algn="tl" rotWithShape="0">
                    <a:schemeClr val="dk1">
                      <a:alpha val="40000"/>
                    </a:schemeClr>
                  </a:outerShdw>
                </a:effectLst>
                <a:sym typeface="+mn-ea"/>
              </a:rPr>
              <a:t> ANC.</a:t>
            </a:r>
          </a:p>
          <a:p>
            <a:endParaRPr lang="en-US" dirty="0"/>
          </a:p>
        </p:txBody>
      </p:sp>
      <p:pic>
        <p:nvPicPr>
          <p:cNvPr id="73" name="Picture Placeholder 72"/>
          <p:cNvPicPr>
            <a:picLocks noGrp="1" noChangeAspect="1"/>
          </p:cNvPicPr>
          <p:nvPr>
            <p:ph type="pic" idx="12"/>
          </p:nvPr>
        </p:nvPicPr>
        <p:blipFill>
          <a:blip r:embed="rId11"/>
          <a:stretch>
            <a:fillRect/>
          </a:stretch>
        </p:blipFill>
        <p:spPr>
          <a:xfrm>
            <a:off x="6114415" y="2584450"/>
            <a:ext cx="2948305" cy="2886710"/>
          </a:xfrm>
          <a:prstGeom prst="rect">
            <a:avLst/>
          </a:prstGeom>
        </p:spPr>
      </p:pic>
    </p:spTree>
    <p:extLst>
      <p:ext uri="{BB962C8B-B14F-4D97-AF65-F5344CB8AC3E}">
        <p14:creationId xmlns:p14="http://schemas.microsoft.com/office/powerpoint/2010/main" val="3710371872"/>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14" name="TextBox 7"/>
          <p:cNvSpPr txBox="1"/>
          <p:nvPr/>
        </p:nvSpPr>
        <p:spPr>
          <a:xfrm>
            <a:off x="1307218" y="3157364"/>
            <a:ext cx="6529563" cy="1138773"/>
          </a:xfrm>
          <a:prstGeom prst="rect">
            <a:avLst/>
          </a:prstGeom>
          <a:noFill/>
          <a:effectLst>
            <a:reflection blurRad="6350" endPos="0" dist="101600" dir="5400000" sy="-100000" algn="bl" rotWithShape="0"/>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400" i="1" dirty="0">
              <a:solidFill>
                <a:srgbClr val="2C87C8"/>
              </a:solidFill>
            </a:endParaRPr>
          </a:p>
          <a:p>
            <a:pPr algn="ctr"/>
            <a:r>
              <a:rPr lang="ro-RO" sz="2400" i="1" dirty="0" smtClean="0">
                <a:solidFill>
                  <a:srgbClr val="000000">
                    <a:lumMod val="50000"/>
                    <a:lumOff val="50000"/>
                  </a:srgbClr>
                </a:solidFill>
              </a:rPr>
              <a:t>Lector: </a:t>
            </a:r>
            <a:r>
              <a:rPr lang="ro-RO" sz="2400" i="1" dirty="0" smtClean="0">
                <a:solidFill>
                  <a:srgbClr val="2C87C8"/>
                </a:solidFill>
              </a:rPr>
              <a:t>Oana Fântânaru</a:t>
            </a:r>
          </a:p>
          <a:p>
            <a:pPr algn="ctr"/>
            <a:r>
              <a:rPr lang="ro-RO" sz="2000" i="1" dirty="0" smtClean="0">
                <a:solidFill>
                  <a:srgbClr val="2C87C8"/>
                </a:solidFill>
              </a:rPr>
              <a:t>Serviciu Resurse Umane</a:t>
            </a:r>
            <a:endParaRPr lang="en-US" sz="2000" i="1" dirty="0">
              <a:solidFill>
                <a:srgbClr val="2C87C8"/>
              </a:solidFill>
            </a:endParaRPr>
          </a:p>
        </p:txBody>
      </p:sp>
      <p:sp>
        <p:nvSpPr>
          <p:cNvPr id="16" name="TextBox 8"/>
          <p:cNvSpPr txBox="1"/>
          <p:nvPr/>
        </p:nvSpPr>
        <p:spPr>
          <a:xfrm>
            <a:off x="-245293" y="2130975"/>
            <a:ext cx="9634586" cy="584775"/>
          </a:xfrm>
          <a:prstGeom prst="rect">
            <a:avLst/>
          </a:prstGeom>
          <a:noFill/>
          <a:effectLst>
            <a:reflection blurRad="6350" endPos="0" dist="101600" dir="5400000" sy="-100000" algn="bl" rotWithShape="0"/>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o-RO" sz="3200" i="1" dirty="0" smtClean="0">
                <a:solidFill>
                  <a:srgbClr val="000000">
                    <a:lumMod val="50000"/>
                    <a:lumOff val="50000"/>
                  </a:srgbClr>
                </a:solidFill>
              </a:rPr>
              <a:t>Modulul </a:t>
            </a:r>
            <a:r>
              <a:rPr lang="ro-RO" sz="3200" i="1" dirty="0">
                <a:solidFill>
                  <a:srgbClr val="000000">
                    <a:lumMod val="50000"/>
                    <a:lumOff val="50000"/>
                  </a:srgbClr>
                </a:solidFill>
              </a:rPr>
              <a:t>2</a:t>
            </a:r>
            <a:r>
              <a:rPr lang="ro-RO" sz="3200" i="1" dirty="0" smtClean="0">
                <a:solidFill>
                  <a:srgbClr val="000000">
                    <a:lumMod val="50000"/>
                    <a:lumOff val="50000"/>
                  </a:srgbClr>
                </a:solidFill>
              </a:rPr>
              <a:t>:</a:t>
            </a:r>
            <a:r>
              <a:rPr lang="ro-RO" sz="3200" i="1" dirty="0" smtClean="0">
                <a:solidFill>
                  <a:srgbClr val="2C87C8"/>
                </a:solidFill>
              </a:rPr>
              <a:t> Resurse Umane</a:t>
            </a:r>
          </a:p>
        </p:txBody>
      </p:sp>
    </p:spTree>
    <p:extLst>
      <p:ext uri="{BB962C8B-B14F-4D97-AF65-F5344CB8AC3E}">
        <p14:creationId xmlns:p14="http://schemas.microsoft.com/office/powerpoint/2010/main" val="118664724"/>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14" name="Title 1"/>
          <p:cNvSpPr>
            <a:spLocks noGrp="1"/>
          </p:cNvSpPr>
          <p:nvPr/>
        </p:nvSpPr>
        <p:spPr>
          <a:xfrm>
            <a:off x="734692" y="1589439"/>
            <a:ext cx="3644572" cy="4970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o-RO" sz="3200" i="1" dirty="0" smtClean="0">
                <a:solidFill>
                  <a:srgbClr val="2C87C8"/>
                </a:solidFill>
              </a:rPr>
              <a:t>Cuprins</a:t>
            </a:r>
            <a:endParaRPr lang="en-US" sz="3200" i="1" dirty="0">
              <a:solidFill>
                <a:srgbClr val="000000"/>
              </a:solidFill>
            </a:endParaRPr>
          </a:p>
        </p:txBody>
      </p:sp>
      <p:sp>
        <p:nvSpPr>
          <p:cNvPr id="16" name="Title 1"/>
          <p:cNvSpPr>
            <a:spLocks noGrp="1"/>
          </p:cNvSpPr>
          <p:nvPr/>
        </p:nvSpPr>
        <p:spPr>
          <a:xfrm>
            <a:off x="882900" y="3840480"/>
            <a:ext cx="7651917" cy="8001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spcBef>
                <a:spcPts val="600"/>
              </a:spcBef>
              <a:spcAft>
                <a:spcPts val="600"/>
              </a:spcAft>
              <a:buFont typeface="Wingdings" pitchFamily="2" charset="2"/>
              <a:buChar char="ü"/>
            </a:pPr>
            <a:r>
              <a:rPr lang="ro-RO" sz="2000" i="1" dirty="0" smtClean="0">
                <a:solidFill>
                  <a:srgbClr val="2C87C8"/>
                </a:solidFill>
              </a:rPr>
              <a:t>Gestionarea şi actualizarea dosarelor de personal</a:t>
            </a:r>
          </a:p>
          <a:p>
            <a:pPr marL="457200" indent="-457200">
              <a:spcBef>
                <a:spcPts val="600"/>
              </a:spcBef>
              <a:spcAft>
                <a:spcPts val="600"/>
              </a:spcAft>
              <a:buFont typeface="Wingdings" pitchFamily="2" charset="2"/>
              <a:buChar char="ü"/>
            </a:pPr>
            <a:r>
              <a:rPr lang="ro-RO" sz="2000" i="1" dirty="0" smtClean="0">
                <a:solidFill>
                  <a:srgbClr val="2C87C8"/>
                </a:solidFill>
              </a:rPr>
              <a:t>Evidenţa mişcărilor de personal</a:t>
            </a:r>
          </a:p>
          <a:p>
            <a:pPr marL="457200" indent="-457200">
              <a:spcBef>
                <a:spcPts val="600"/>
              </a:spcBef>
              <a:spcAft>
                <a:spcPts val="600"/>
              </a:spcAft>
              <a:buFont typeface="Wingdings" pitchFamily="2" charset="2"/>
              <a:buChar char="ü"/>
            </a:pPr>
            <a:r>
              <a:rPr lang="ro-RO" sz="2000" i="1" dirty="0" smtClean="0">
                <a:solidFill>
                  <a:srgbClr val="2C87C8"/>
                </a:solidFill>
              </a:rPr>
              <a:t>Întocmirea şi eliberarea actelor</a:t>
            </a:r>
            <a:r>
              <a:rPr lang="en-US" sz="2000" i="1" dirty="0" smtClean="0">
                <a:solidFill>
                  <a:srgbClr val="2C87C8"/>
                </a:solidFill>
              </a:rPr>
              <a:t>, la </a:t>
            </a:r>
            <a:r>
              <a:rPr lang="en-US" sz="2000" i="1" dirty="0" err="1" smtClean="0">
                <a:solidFill>
                  <a:srgbClr val="2C87C8"/>
                </a:solidFill>
              </a:rPr>
              <a:t>cerere</a:t>
            </a:r>
            <a:endParaRPr lang="en-US" sz="2000" i="1" dirty="0" smtClean="0">
              <a:solidFill>
                <a:srgbClr val="2C87C8"/>
              </a:solidFill>
            </a:endParaRPr>
          </a:p>
          <a:p>
            <a:pPr marL="457200" indent="-457200">
              <a:spcBef>
                <a:spcPts val="600"/>
              </a:spcBef>
              <a:spcAft>
                <a:spcPts val="600"/>
              </a:spcAft>
              <a:buFont typeface="Wingdings" pitchFamily="2" charset="2"/>
              <a:buChar char="ü"/>
            </a:pPr>
            <a:r>
              <a:rPr lang="ro-RO" sz="2000" i="1" dirty="0" smtClean="0">
                <a:solidFill>
                  <a:srgbClr val="2C87C8"/>
                </a:solidFill>
              </a:rPr>
              <a:t>Î</a:t>
            </a:r>
            <a:r>
              <a:rPr lang="en-US" sz="2000" i="1" dirty="0" err="1" smtClean="0">
                <a:solidFill>
                  <a:srgbClr val="2C87C8"/>
                </a:solidFill>
              </a:rPr>
              <a:t>ntocmire</a:t>
            </a:r>
            <a:r>
              <a:rPr lang="ro-RO" sz="2000" i="1" dirty="0">
                <a:solidFill>
                  <a:srgbClr val="2C87C8"/>
                </a:solidFill>
              </a:rPr>
              <a:t>a</a:t>
            </a:r>
            <a:r>
              <a:rPr lang="en-US" sz="2000" i="1" dirty="0" smtClean="0">
                <a:solidFill>
                  <a:srgbClr val="2C87C8"/>
                </a:solidFill>
              </a:rPr>
              <a:t> </a:t>
            </a:r>
            <a:r>
              <a:rPr lang="ro-RO" sz="2000" i="1" dirty="0" smtClean="0">
                <a:solidFill>
                  <a:srgbClr val="2C87C8"/>
                </a:solidFill>
              </a:rPr>
              <a:t>şi</a:t>
            </a:r>
            <a:r>
              <a:rPr lang="en-US" sz="2000" i="1" dirty="0" smtClean="0">
                <a:solidFill>
                  <a:srgbClr val="2C87C8"/>
                </a:solidFill>
              </a:rPr>
              <a:t>/</a:t>
            </a:r>
            <a:r>
              <a:rPr lang="en-US" sz="2000" i="1" dirty="0" err="1" smtClean="0">
                <a:solidFill>
                  <a:srgbClr val="2C87C8"/>
                </a:solidFill>
              </a:rPr>
              <a:t>sau</a:t>
            </a:r>
            <a:r>
              <a:rPr lang="ro-RO" sz="2000" i="1" dirty="0" smtClean="0">
                <a:solidFill>
                  <a:srgbClr val="2C87C8"/>
                </a:solidFill>
              </a:rPr>
              <a:t> actualizarea de </a:t>
            </a:r>
            <a:r>
              <a:rPr lang="en-US" sz="2000" i="1" dirty="0" err="1" smtClean="0">
                <a:solidFill>
                  <a:srgbClr val="2C87C8"/>
                </a:solidFill>
              </a:rPr>
              <a:t>Rapoarte</a:t>
            </a:r>
            <a:r>
              <a:rPr lang="en-US" sz="2000" i="1" dirty="0" smtClean="0">
                <a:solidFill>
                  <a:srgbClr val="2C87C8"/>
                </a:solidFill>
              </a:rPr>
              <a:t>, </a:t>
            </a:r>
            <a:r>
              <a:rPr lang="ro-RO" sz="2000" i="1" dirty="0" smtClean="0">
                <a:solidFill>
                  <a:srgbClr val="2C87C8"/>
                </a:solidFill>
              </a:rPr>
              <a:t>S</a:t>
            </a:r>
            <a:r>
              <a:rPr lang="en-US" sz="2000" i="1" dirty="0" err="1" smtClean="0">
                <a:solidFill>
                  <a:srgbClr val="2C87C8"/>
                </a:solidFill>
              </a:rPr>
              <a:t>tatistici</a:t>
            </a:r>
            <a:r>
              <a:rPr lang="ro-RO" sz="2000" i="1" dirty="0" smtClean="0">
                <a:solidFill>
                  <a:srgbClr val="2C87C8"/>
                </a:solidFill>
              </a:rPr>
              <a:t>, şi a altor documente interne (Manualul Angajatului, Bilanţul Social)</a:t>
            </a:r>
            <a:r>
              <a:rPr lang="en-US" sz="2000" i="1" dirty="0" smtClean="0">
                <a:solidFill>
                  <a:srgbClr val="2C87C8"/>
                </a:solidFill>
              </a:rPr>
              <a:t> </a:t>
            </a:r>
            <a:endParaRPr lang="ro-RO" sz="2000" i="1" dirty="0" smtClean="0">
              <a:solidFill>
                <a:srgbClr val="2C87C8"/>
              </a:solidFill>
            </a:endParaRPr>
          </a:p>
          <a:p>
            <a:endParaRPr lang="ro-RO" sz="3200" i="1" dirty="0" smtClean="0">
              <a:solidFill>
                <a:srgbClr val="2C87C8"/>
              </a:solidFill>
            </a:endParaRPr>
          </a:p>
          <a:p>
            <a:endParaRPr lang="en-US" sz="3200" i="1" dirty="0">
              <a:solidFill>
                <a:srgbClr val="000000"/>
              </a:solidFill>
            </a:endParaRPr>
          </a:p>
        </p:txBody>
      </p:sp>
    </p:spTree>
    <p:extLst>
      <p:ext uri="{BB962C8B-B14F-4D97-AF65-F5344CB8AC3E}">
        <p14:creationId xmlns:p14="http://schemas.microsoft.com/office/powerpoint/2010/main" val="2167035029"/>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17" name="Title 1"/>
          <p:cNvSpPr>
            <a:spLocks noGrp="1"/>
          </p:cNvSpPr>
          <p:nvPr/>
        </p:nvSpPr>
        <p:spPr>
          <a:xfrm>
            <a:off x="824224" y="1641069"/>
            <a:ext cx="7651917" cy="8001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o-RO" sz="3200" i="1" dirty="0" smtClean="0">
                <a:solidFill>
                  <a:srgbClr val="2C87C8"/>
                </a:solidFill>
              </a:rPr>
              <a:t>Gestionarea dosarelor de personal</a:t>
            </a:r>
          </a:p>
          <a:p>
            <a:endParaRPr lang="en-US" sz="3200" i="1" dirty="0">
              <a:solidFill>
                <a:srgbClr val="000000"/>
              </a:solidFill>
            </a:endParaRPr>
          </a:p>
        </p:txBody>
      </p:sp>
      <p:grpSp>
        <p:nvGrpSpPr>
          <p:cNvPr id="19" name="Group 18"/>
          <p:cNvGrpSpPr/>
          <p:nvPr/>
        </p:nvGrpSpPr>
        <p:grpSpPr>
          <a:xfrm>
            <a:off x="948138" y="2317817"/>
            <a:ext cx="4428105" cy="87766"/>
            <a:chOff x="954194" y="783014"/>
            <a:chExt cx="4428105" cy="87766"/>
          </a:xfrm>
          <a:solidFill>
            <a:srgbClr val="6699FF"/>
          </a:solidFill>
        </p:grpSpPr>
        <p:sp>
          <p:nvSpPr>
            <p:cNvPr id="20" name="Chevron 19"/>
            <p:cNvSpPr/>
            <p:nvPr/>
          </p:nvSpPr>
          <p:spPr>
            <a:xfrm>
              <a:off x="954194"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26" name="Chevron 25"/>
            <p:cNvSpPr/>
            <p:nvPr/>
          </p:nvSpPr>
          <p:spPr>
            <a:xfrm>
              <a:off x="1070188"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27" name="Chevron 26"/>
            <p:cNvSpPr/>
            <p:nvPr/>
          </p:nvSpPr>
          <p:spPr>
            <a:xfrm>
              <a:off x="1186182"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28" name="Chevron 27"/>
            <p:cNvSpPr/>
            <p:nvPr/>
          </p:nvSpPr>
          <p:spPr>
            <a:xfrm>
              <a:off x="1296432"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29" name="Chevron 28"/>
            <p:cNvSpPr/>
            <p:nvPr/>
          </p:nvSpPr>
          <p:spPr>
            <a:xfrm>
              <a:off x="1412426"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30" name="Chevron 29"/>
            <p:cNvSpPr/>
            <p:nvPr/>
          </p:nvSpPr>
          <p:spPr>
            <a:xfrm>
              <a:off x="1528420"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31" name="Chevron 30"/>
            <p:cNvSpPr/>
            <p:nvPr/>
          </p:nvSpPr>
          <p:spPr>
            <a:xfrm>
              <a:off x="1644865"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32" name="Chevron 31"/>
            <p:cNvSpPr/>
            <p:nvPr/>
          </p:nvSpPr>
          <p:spPr>
            <a:xfrm>
              <a:off x="1760859"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33" name="Chevron 32"/>
            <p:cNvSpPr/>
            <p:nvPr/>
          </p:nvSpPr>
          <p:spPr>
            <a:xfrm>
              <a:off x="1876853"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34" name="Chevron 33"/>
            <p:cNvSpPr/>
            <p:nvPr/>
          </p:nvSpPr>
          <p:spPr>
            <a:xfrm>
              <a:off x="1987103"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35" name="Chevron 34"/>
            <p:cNvSpPr/>
            <p:nvPr/>
          </p:nvSpPr>
          <p:spPr>
            <a:xfrm>
              <a:off x="2103097"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36" name="Chevron 35"/>
            <p:cNvSpPr/>
            <p:nvPr/>
          </p:nvSpPr>
          <p:spPr>
            <a:xfrm>
              <a:off x="2219091"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37" name="Chevron 36"/>
            <p:cNvSpPr/>
            <p:nvPr/>
          </p:nvSpPr>
          <p:spPr>
            <a:xfrm>
              <a:off x="2322686"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38" name="Chevron 37"/>
            <p:cNvSpPr/>
            <p:nvPr/>
          </p:nvSpPr>
          <p:spPr>
            <a:xfrm>
              <a:off x="2438680"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39" name="Chevron 38"/>
            <p:cNvSpPr/>
            <p:nvPr/>
          </p:nvSpPr>
          <p:spPr>
            <a:xfrm>
              <a:off x="2554674"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40" name="Chevron 39"/>
            <p:cNvSpPr/>
            <p:nvPr/>
          </p:nvSpPr>
          <p:spPr>
            <a:xfrm>
              <a:off x="2664924"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41" name="Chevron 40"/>
            <p:cNvSpPr/>
            <p:nvPr/>
          </p:nvSpPr>
          <p:spPr>
            <a:xfrm>
              <a:off x="2780918"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42" name="Chevron 41"/>
            <p:cNvSpPr/>
            <p:nvPr/>
          </p:nvSpPr>
          <p:spPr>
            <a:xfrm>
              <a:off x="2896912"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43" name="Chevron 42"/>
            <p:cNvSpPr/>
            <p:nvPr/>
          </p:nvSpPr>
          <p:spPr>
            <a:xfrm>
              <a:off x="3013357"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44" name="Chevron 43"/>
            <p:cNvSpPr/>
            <p:nvPr/>
          </p:nvSpPr>
          <p:spPr>
            <a:xfrm>
              <a:off x="3129351"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45" name="Chevron 44"/>
            <p:cNvSpPr/>
            <p:nvPr/>
          </p:nvSpPr>
          <p:spPr>
            <a:xfrm>
              <a:off x="3245345"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46" name="Chevron 45"/>
            <p:cNvSpPr/>
            <p:nvPr/>
          </p:nvSpPr>
          <p:spPr>
            <a:xfrm>
              <a:off x="3355595"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47" name="Chevron 46"/>
            <p:cNvSpPr/>
            <p:nvPr/>
          </p:nvSpPr>
          <p:spPr>
            <a:xfrm>
              <a:off x="3471589"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48" name="Chevron 47"/>
            <p:cNvSpPr/>
            <p:nvPr/>
          </p:nvSpPr>
          <p:spPr>
            <a:xfrm>
              <a:off x="3587583"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49" name="Chevron 48"/>
            <p:cNvSpPr/>
            <p:nvPr/>
          </p:nvSpPr>
          <p:spPr>
            <a:xfrm>
              <a:off x="3697833"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50" name="Chevron 49"/>
            <p:cNvSpPr/>
            <p:nvPr/>
          </p:nvSpPr>
          <p:spPr>
            <a:xfrm>
              <a:off x="3813827"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51" name="Chevron 50"/>
            <p:cNvSpPr/>
            <p:nvPr/>
          </p:nvSpPr>
          <p:spPr>
            <a:xfrm>
              <a:off x="3929821"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52" name="Chevron 51"/>
            <p:cNvSpPr/>
            <p:nvPr/>
          </p:nvSpPr>
          <p:spPr>
            <a:xfrm>
              <a:off x="4040071"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53" name="Chevron 52"/>
            <p:cNvSpPr/>
            <p:nvPr/>
          </p:nvSpPr>
          <p:spPr>
            <a:xfrm>
              <a:off x="4156065"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54" name="Chevron 53"/>
            <p:cNvSpPr/>
            <p:nvPr/>
          </p:nvSpPr>
          <p:spPr>
            <a:xfrm>
              <a:off x="4272059"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55" name="Chevron 54"/>
            <p:cNvSpPr/>
            <p:nvPr/>
          </p:nvSpPr>
          <p:spPr>
            <a:xfrm>
              <a:off x="4388504"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56" name="Chevron 55"/>
            <p:cNvSpPr/>
            <p:nvPr/>
          </p:nvSpPr>
          <p:spPr>
            <a:xfrm>
              <a:off x="4504498"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57" name="Chevron 56"/>
            <p:cNvSpPr/>
            <p:nvPr/>
          </p:nvSpPr>
          <p:spPr>
            <a:xfrm>
              <a:off x="4620492"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58" name="Chevron 57"/>
            <p:cNvSpPr/>
            <p:nvPr/>
          </p:nvSpPr>
          <p:spPr>
            <a:xfrm>
              <a:off x="4730742"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59" name="Chevron 58"/>
            <p:cNvSpPr/>
            <p:nvPr/>
          </p:nvSpPr>
          <p:spPr>
            <a:xfrm>
              <a:off x="4846736"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60" name="Chevron 59"/>
            <p:cNvSpPr/>
            <p:nvPr/>
          </p:nvSpPr>
          <p:spPr>
            <a:xfrm>
              <a:off x="4962730"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61" name="Chevron 60"/>
            <p:cNvSpPr/>
            <p:nvPr/>
          </p:nvSpPr>
          <p:spPr>
            <a:xfrm>
              <a:off x="5066325"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62" name="Chevron 61"/>
            <p:cNvSpPr/>
            <p:nvPr/>
          </p:nvSpPr>
          <p:spPr>
            <a:xfrm>
              <a:off x="5172037"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63" name="Chevron 62"/>
            <p:cNvSpPr/>
            <p:nvPr/>
          </p:nvSpPr>
          <p:spPr>
            <a:xfrm>
              <a:off x="5288031"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grpSp>
      <p:sp>
        <p:nvSpPr>
          <p:cNvPr id="64" name="Title 1"/>
          <p:cNvSpPr>
            <a:spLocks noGrp="1"/>
          </p:cNvSpPr>
          <p:nvPr/>
        </p:nvSpPr>
        <p:spPr>
          <a:xfrm>
            <a:off x="898727" y="3987656"/>
            <a:ext cx="7651917" cy="8001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spcBef>
                <a:spcPts val="600"/>
              </a:spcBef>
              <a:spcAft>
                <a:spcPts val="600"/>
              </a:spcAft>
              <a:buFont typeface="Wingdings" pitchFamily="2" charset="2"/>
              <a:buChar char="ü"/>
            </a:pPr>
            <a:r>
              <a:rPr lang="ro-RO" sz="2400" b="0" i="1" dirty="0" smtClean="0">
                <a:solidFill>
                  <a:srgbClr val="2C87C8"/>
                </a:solidFill>
                <a:latin typeface="Times New Roman" pitchFamily="18" charset="0"/>
                <a:cs typeface="Times New Roman" pitchFamily="18" charset="0"/>
              </a:rPr>
              <a:t>Verificarea actelor pentru conformitate </a:t>
            </a:r>
          </a:p>
          <a:p>
            <a:pPr marL="457200" indent="-457200">
              <a:spcBef>
                <a:spcPts val="600"/>
              </a:spcBef>
              <a:spcAft>
                <a:spcPts val="600"/>
              </a:spcAft>
              <a:buFont typeface="Wingdings" pitchFamily="2" charset="2"/>
              <a:buChar char="ü"/>
            </a:pPr>
            <a:r>
              <a:rPr lang="ro-RO" sz="2400" b="0" i="1" dirty="0" smtClean="0">
                <a:solidFill>
                  <a:srgbClr val="2C87C8"/>
                </a:solidFill>
                <a:latin typeface="Times New Roman" pitchFamily="18" charset="0"/>
                <a:cs typeface="Times New Roman" pitchFamily="18" charset="0"/>
              </a:rPr>
              <a:t>Îndosariere</a:t>
            </a:r>
            <a:r>
              <a:rPr lang="en-US" sz="2400" b="0" i="1" dirty="0" smtClean="0">
                <a:solidFill>
                  <a:srgbClr val="2C87C8"/>
                </a:solidFill>
                <a:latin typeface="Times New Roman" pitchFamily="18" charset="0"/>
                <a:cs typeface="Times New Roman" pitchFamily="18" charset="0"/>
              </a:rPr>
              <a:t>a </a:t>
            </a:r>
            <a:r>
              <a:rPr lang="ro-RO" sz="2400" b="0" i="1" dirty="0" smtClean="0">
                <a:solidFill>
                  <a:srgbClr val="2C87C8"/>
                </a:solidFill>
                <a:latin typeface="Times New Roman" pitchFamily="18" charset="0"/>
                <a:cs typeface="Times New Roman" pitchFamily="18" charset="0"/>
              </a:rPr>
              <a:t>actelor şi a documentelor ce evidenţiază pregătirea şi activitatea profesională a angajatului </a:t>
            </a:r>
            <a:r>
              <a:rPr lang="en-US" sz="2400" b="0" i="1" dirty="0" smtClean="0">
                <a:solidFill>
                  <a:srgbClr val="2C87C8"/>
                </a:solidFill>
                <a:latin typeface="Times New Roman" pitchFamily="18" charset="0"/>
                <a:cs typeface="Times New Roman" pitchFamily="18" charset="0"/>
              </a:rPr>
              <a:t> </a:t>
            </a:r>
            <a:r>
              <a:rPr lang="en-US" sz="2400" b="0" i="1" dirty="0" err="1" smtClean="0">
                <a:solidFill>
                  <a:srgbClr val="2C87C8"/>
                </a:solidFill>
                <a:latin typeface="Times New Roman" pitchFamily="18" charset="0"/>
                <a:cs typeface="Times New Roman" pitchFamily="18" charset="0"/>
              </a:rPr>
              <a:t>pe</a:t>
            </a:r>
            <a:r>
              <a:rPr lang="en-US" sz="2400" b="0" i="1" dirty="0" smtClean="0">
                <a:solidFill>
                  <a:srgbClr val="2C87C8"/>
                </a:solidFill>
                <a:latin typeface="Times New Roman" pitchFamily="18" charset="0"/>
                <a:cs typeface="Times New Roman" pitchFamily="18" charset="0"/>
              </a:rPr>
              <a:t> tot </a:t>
            </a:r>
            <a:r>
              <a:rPr lang="en-US" sz="2400" b="0" i="1" dirty="0" err="1" smtClean="0">
                <a:solidFill>
                  <a:srgbClr val="2C87C8"/>
                </a:solidFill>
                <a:latin typeface="Times New Roman" pitchFamily="18" charset="0"/>
                <a:cs typeface="Times New Roman" pitchFamily="18" charset="0"/>
              </a:rPr>
              <a:t>parcursul</a:t>
            </a:r>
            <a:r>
              <a:rPr lang="en-US" sz="2400" b="0" i="1" dirty="0" smtClean="0">
                <a:solidFill>
                  <a:srgbClr val="2C87C8"/>
                </a:solidFill>
                <a:latin typeface="Times New Roman" pitchFamily="18" charset="0"/>
                <a:cs typeface="Times New Roman" pitchFamily="18" charset="0"/>
              </a:rPr>
              <a:t> </a:t>
            </a:r>
            <a:r>
              <a:rPr lang="en-US" sz="2400" b="0" i="1" dirty="0" err="1" smtClean="0">
                <a:solidFill>
                  <a:srgbClr val="2C87C8"/>
                </a:solidFill>
                <a:latin typeface="Times New Roman" pitchFamily="18" charset="0"/>
                <a:cs typeface="Times New Roman" pitchFamily="18" charset="0"/>
              </a:rPr>
              <a:t>derul</a:t>
            </a:r>
            <a:r>
              <a:rPr lang="ro-RO" sz="2400" b="0" i="1" dirty="0" smtClean="0">
                <a:solidFill>
                  <a:srgbClr val="2C87C8"/>
                </a:solidFill>
                <a:latin typeface="Times New Roman" pitchFamily="18" charset="0"/>
                <a:cs typeface="Times New Roman" pitchFamily="18" charset="0"/>
              </a:rPr>
              <a:t>ă</a:t>
            </a:r>
            <a:r>
              <a:rPr lang="en-US" sz="2400" b="0" i="1" dirty="0" err="1" smtClean="0">
                <a:solidFill>
                  <a:srgbClr val="2C87C8"/>
                </a:solidFill>
                <a:latin typeface="Times New Roman" pitchFamily="18" charset="0"/>
                <a:cs typeface="Times New Roman" pitchFamily="18" charset="0"/>
              </a:rPr>
              <a:t>rii</a:t>
            </a:r>
            <a:r>
              <a:rPr lang="en-US" sz="2400" b="0" i="1" dirty="0" smtClean="0">
                <a:solidFill>
                  <a:srgbClr val="2C87C8"/>
                </a:solidFill>
                <a:latin typeface="Times New Roman" pitchFamily="18" charset="0"/>
                <a:cs typeface="Times New Roman" pitchFamily="18" charset="0"/>
              </a:rPr>
              <a:t> </a:t>
            </a:r>
            <a:r>
              <a:rPr lang="en-US" sz="2400" b="0" i="1" dirty="0" err="1" smtClean="0">
                <a:solidFill>
                  <a:srgbClr val="2C87C8"/>
                </a:solidFill>
                <a:latin typeface="Times New Roman" pitchFamily="18" charset="0"/>
                <a:cs typeface="Times New Roman" pitchFamily="18" charset="0"/>
              </a:rPr>
              <a:t>raporturilor</a:t>
            </a:r>
            <a:r>
              <a:rPr lang="en-US" sz="2400" b="0" i="1" dirty="0" smtClean="0">
                <a:solidFill>
                  <a:srgbClr val="2C87C8"/>
                </a:solidFill>
                <a:latin typeface="Times New Roman" pitchFamily="18" charset="0"/>
                <a:cs typeface="Times New Roman" pitchFamily="18" charset="0"/>
              </a:rPr>
              <a:t> de </a:t>
            </a:r>
            <a:r>
              <a:rPr lang="en-US" sz="2400" b="0" i="1" dirty="0" err="1" smtClean="0">
                <a:solidFill>
                  <a:srgbClr val="2C87C8"/>
                </a:solidFill>
                <a:latin typeface="Times New Roman" pitchFamily="18" charset="0"/>
                <a:cs typeface="Times New Roman" pitchFamily="18" charset="0"/>
              </a:rPr>
              <a:t>munc</a:t>
            </a:r>
            <a:r>
              <a:rPr lang="ro-RO" sz="2400" b="0" i="1" dirty="0" smtClean="0">
                <a:solidFill>
                  <a:srgbClr val="2C87C8"/>
                </a:solidFill>
                <a:latin typeface="Times New Roman" pitchFamily="18" charset="0"/>
                <a:cs typeface="Times New Roman" pitchFamily="18" charset="0"/>
              </a:rPr>
              <a:t>ă</a:t>
            </a:r>
            <a:r>
              <a:rPr lang="en-US" sz="2400" b="0" i="1" dirty="0" smtClean="0">
                <a:solidFill>
                  <a:srgbClr val="2C87C8"/>
                </a:solidFill>
                <a:latin typeface="Times New Roman" pitchFamily="18" charset="0"/>
                <a:cs typeface="Times New Roman" pitchFamily="18" charset="0"/>
              </a:rPr>
              <a:t> </a:t>
            </a:r>
            <a:r>
              <a:rPr lang="ro-RO" sz="2400" b="0" i="1" dirty="0" smtClean="0">
                <a:solidFill>
                  <a:srgbClr val="2C87C8"/>
                </a:solidFill>
                <a:latin typeface="Times New Roman" pitchFamily="18" charset="0"/>
                <a:cs typeface="Times New Roman" pitchFamily="18" charset="0"/>
              </a:rPr>
              <a:t>(</a:t>
            </a:r>
            <a:r>
              <a:rPr lang="en-US" sz="2400" b="0" i="1" dirty="0" smtClean="0">
                <a:solidFill>
                  <a:srgbClr val="2C87C8"/>
                </a:solidFill>
                <a:latin typeface="Times New Roman" pitchFamily="18" charset="0"/>
                <a:cs typeface="Times New Roman" pitchFamily="18" charset="0"/>
              </a:rPr>
              <a:t>A</a:t>
            </a:r>
            <a:r>
              <a:rPr lang="ro-RO" sz="2400" b="0" i="1" dirty="0" smtClean="0">
                <a:solidFill>
                  <a:srgbClr val="2C87C8"/>
                </a:solidFill>
                <a:latin typeface="Times New Roman" pitchFamily="18" charset="0"/>
                <a:cs typeface="Times New Roman" pitchFamily="18" charset="0"/>
              </a:rPr>
              <a:t>cte stare civilă, </a:t>
            </a:r>
            <a:r>
              <a:rPr lang="en-US" sz="2400" b="0" i="1" dirty="0" smtClean="0">
                <a:solidFill>
                  <a:srgbClr val="2C87C8"/>
                </a:solidFill>
                <a:latin typeface="Times New Roman" pitchFamily="18" charset="0"/>
                <a:cs typeface="Times New Roman" pitchFamily="18" charset="0"/>
              </a:rPr>
              <a:t>D</a:t>
            </a:r>
            <a:r>
              <a:rPr lang="ro-RO" sz="2400" b="0" i="1" dirty="0" smtClean="0">
                <a:solidFill>
                  <a:srgbClr val="2C87C8"/>
                </a:solidFill>
                <a:latin typeface="Times New Roman" pitchFamily="18" charset="0"/>
                <a:cs typeface="Times New Roman" pitchFamily="18" charset="0"/>
              </a:rPr>
              <a:t>iplome, C</a:t>
            </a:r>
            <a:r>
              <a:rPr lang="en-US" sz="2400" b="0" i="1" dirty="0" err="1" smtClean="0">
                <a:solidFill>
                  <a:srgbClr val="2C87C8"/>
                </a:solidFill>
                <a:latin typeface="Times New Roman" pitchFamily="18" charset="0"/>
                <a:cs typeface="Times New Roman" pitchFamily="18" charset="0"/>
              </a:rPr>
              <a:t>ontracte</a:t>
            </a:r>
            <a:r>
              <a:rPr lang="en-US" sz="2400" b="0" i="1" dirty="0" smtClean="0">
                <a:solidFill>
                  <a:srgbClr val="2C87C8"/>
                </a:solidFill>
                <a:latin typeface="Times New Roman" pitchFamily="18" charset="0"/>
                <a:cs typeface="Times New Roman" pitchFamily="18" charset="0"/>
              </a:rPr>
              <a:t> de </a:t>
            </a:r>
            <a:r>
              <a:rPr lang="en-US" sz="2400" b="0" i="1" dirty="0" err="1" smtClean="0">
                <a:solidFill>
                  <a:srgbClr val="2C87C8"/>
                </a:solidFill>
                <a:latin typeface="Times New Roman" pitchFamily="18" charset="0"/>
                <a:cs typeface="Times New Roman" pitchFamily="18" charset="0"/>
              </a:rPr>
              <a:t>munc</a:t>
            </a:r>
            <a:r>
              <a:rPr lang="ro-RO" sz="2400" b="0" i="1" dirty="0">
                <a:solidFill>
                  <a:srgbClr val="2C87C8"/>
                </a:solidFill>
                <a:latin typeface="Times New Roman" pitchFamily="18" charset="0"/>
                <a:cs typeface="Times New Roman" pitchFamily="18" charset="0"/>
              </a:rPr>
              <a:t>ă</a:t>
            </a:r>
            <a:r>
              <a:rPr lang="ro-RO" sz="2400" b="0" i="1" dirty="0" smtClean="0">
                <a:solidFill>
                  <a:srgbClr val="2C87C8"/>
                </a:solidFill>
                <a:latin typeface="Times New Roman" pitchFamily="18" charset="0"/>
                <a:cs typeface="Times New Roman" pitchFamily="18" charset="0"/>
              </a:rPr>
              <a:t>,</a:t>
            </a:r>
            <a:r>
              <a:rPr lang="en-US" sz="2400" b="0" i="1" dirty="0" smtClean="0">
                <a:solidFill>
                  <a:srgbClr val="2C87C8"/>
                </a:solidFill>
                <a:latin typeface="Times New Roman" pitchFamily="18" charset="0"/>
                <a:cs typeface="Times New Roman" pitchFamily="18" charset="0"/>
              </a:rPr>
              <a:t> Fi</a:t>
            </a:r>
            <a:r>
              <a:rPr lang="ro-RO" sz="2400" b="0" i="1" dirty="0" smtClean="0">
                <a:solidFill>
                  <a:srgbClr val="2C87C8"/>
                </a:solidFill>
                <a:latin typeface="Times New Roman" pitchFamily="18" charset="0"/>
                <a:cs typeface="Times New Roman" pitchFamily="18" charset="0"/>
              </a:rPr>
              <a:t>ş</a:t>
            </a:r>
            <a:r>
              <a:rPr lang="en-US" sz="2400" b="0" i="1" dirty="0" smtClean="0">
                <a:solidFill>
                  <a:srgbClr val="2C87C8"/>
                </a:solidFill>
                <a:latin typeface="Times New Roman" pitchFamily="18" charset="0"/>
                <a:cs typeface="Times New Roman" pitchFamily="18" charset="0"/>
              </a:rPr>
              <a:t>e de post,</a:t>
            </a:r>
            <a:r>
              <a:rPr lang="ro-RO" sz="2400" b="0" i="1" dirty="0" smtClean="0">
                <a:solidFill>
                  <a:srgbClr val="2C87C8"/>
                </a:solidFill>
                <a:latin typeface="Times New Roman" pitchFamily="18" charset="0"/>
                <a:cs typeface="Times New Roman" pitchFamily="18" charset="0"/>
              </a:rPr>
              <a:t> Acte adiţionale, </a:t>
            </a:r>
            <a:r>
              <a:rPr lang="en-US" sz="2400" b="0" i="1" dirty="0" smtClean="0">
                <a:solidFill>
                  <a:srgbClr val="2C87C8"/>
                </a:solidFill>
                <a:latin typeface="Times New Roman" pitchFamily="18" charset="0"/>
                <a:cs typeface="Times New Roman" pitchFamily="18" charset="0"/>
              </a:rPr>
              <a:t>D</a:t>
            </a:r>
            <a:r>
              <a:rPr lang="ro-RO" sz="2400" b="0" i="1" dirty="0" smtClean="0">
                <a:solidFill>
                  <a:srgbClr val="2C87C8"/>
                </a:solidFill>
                <a:latin typeface="Times New Roman" pitchFamily="18" charset="0"/>
                <a:cs typeface="Times New Roman" pitchFamily="18" charset="0"/>
              </a:rPr>
              <a:t>ecizii, etc)</a:t>
            </a:r>
            <a:endParaRPr lang="en-US" sz="2400" b="0" i="1" dirty="0" smtClean="0">
              <a:solidFill>
                <a:srgbClr val="2C87C8"/>
              </a:solidFill>
              <a:latin typeface="Times New Roman" pitchFamily="18" charset="0"/>
              <a:cs typeface="Times New Roman" pitchFamily="18" charset="0"/>
            </a:endParaRPr>
          </a:p>
          <a:p>
            <a:pPr marL="457200" indent="-457200">
              <a:spcBef>
                <a:spcPts val="600"/>
              </a:spcBef>
              <a:spcAft>
                <a:spcPts val="600"/>
              </a:spcAft>
              <a:buFont typeface="Wingdings" pitchFamily="2" charset="2"/>
              <a:buChar char="ü"/>
            </a:pPr>
            <a:endParaRPr lang="ro-RO" sz="2400" b="0" i="1" dirty="0" smtClean="0">
              <a:solidFill>
                <a:srgbClr val="2C87C8"/>
              </a:solidFill>
              <a:latin typeface="Times New Roman" pitchFamily="18" charset="0"/>
              <a:cs typeface="Times New Roman" pitchFamily="18" charset="0"/>
            </a:endParaRPr>
          </a:p>
          <a:p>
            <a:endParaRPr lang="en-US" sz="3200" i="1" dirty="0">
              <a:solidFill>
                <a:srgbClr val="000000"/>
              </a:solidFill>
            </a:endParaRPr>
          </a:p>
        </p:txBody>
      </p:sp>
    </p:spTree>
    <p:extLst>
      <p:ext uri="{BB962C8B-B14F-4D97-AF65-F5344CB8AC3E}">
        <p14:creationId xmlns:p14="http://schemas.microsoft.com/office/powerpoint/2010/main" val="2806596943"/>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4" name="Rectangle 3"/>
          <p:cNvSpPr/>
          <p:nvPr/>
        </p:nvSpPr>
        <p:spPr>
          <a:xfrm>
            <a:off x="885135" y="1381630"/>
            <a:ext cx="6950271" cy="584775"/>
          </a:xfrm>
          <a:prstGeom prst="rect">
            <a:avLst/>
          </a:prstGeom>
        </p:spPr>
        <p:txBody>
          <a:bodyPr wrap="square">
            <a:spAutoFit/>
          </a:bodyPr>
          <a:lstStyle/>
          <a:p>
            <a:r>
              <a:rPr lang="ro-RO" sz="3200" i="1" dirty="0">
                <a:solidFill>
                  <a:srgbClr val="2C87C8"/>
                </a:solidFill>
              </a:rPr>
              <a:t>Evidenţa mişcărilor de personal</a:t>
            </a:r>
          </a:p>
        </p:txBody>
      </p:sp>
      <p:grpSp>
        <p:nvGrpSpPr>
          <p:cNvPr id="14" name="Group 13"/>
          <p:cNvGrpSpPr/>
          <p:nvPr/>
        </p:nvGrpSpPr>
        <p:grpSpPr>
          <a:xfrm>
            <a:off x="1011966" y="2052904"/>
            <a:ext cx="4428105" cy="87766"/>
            <a:chOff x="954194" y="783014"/>
            <a:chExt cx="4428105" cy="87766"/>
          </a:xfrm>
          <a:solidFill>
            <a:srgbClr val="6699FF"/>
          </a:solidFill>
        </p:grpSpPr>
        <p:sp>
          <p:nvSpPr>
            <p:cNvPr id="16" name="Chevron 15"/>
            <p:cNvSpPr/>
            <p:nvPr/>
          </p:nvSpPr>
          <p:spPr>
            <a:xfrm>
              <a:off x="954194"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17" name="Chevron 16"/>
            <p:cNvSpPr/>
            <p:nvPr/>
          </p:nvSpPr>
          <p:spPr>
            <a:xfrm>
              <a:off x="1070188"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19" name="Chevron 18"/>
            <p:cNvSpPr/>
            <p:nvPr/>
          </p:nvSpPr>
          <p:spPr>
            <a:xfrm>
              <a:off x="1186182"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20" name="Chevron 19"/>
            <p:cNvSpPr/>
            <p:nvPr/>
          </p:nvSpPr>
          <p:spPr>
            <a:xfrm>
              <a:off x="1296432"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26" name="Chevron 25"/>
            <p:cNvSpPr/>
            <p:nvPr/>
          </p:nvSpPr>
          <p:spPr>
            <a:xfrm>
              <a:off x="1412426"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27" name="Chevron 26"/>
            <p:cNvSpPr/>
            <p:nvPr/>
          </p:nvSpPr>
          <p:spPr>
            <a:xfrm>
              <a:off x="1528420"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28" name="Chevron 27"/>
            <p:cNvSpPr/>
            <p:nvPr/>
          </p:nvSpPr>
          <p:spPr>
            <a:xfrm>
              <a:off x="1644865"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29" name="Chevron 28"/>
            <p:cNvSpPr/>
            <p:nvPr/>
          </p:nvSpPr>
          <p:spPr>
            <a:xfrm>
              <a:off x="1760859"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30" name="Chevron 29"/>
            <p:cNvSpPr/>
            <p:nvPr/>
          </p:nvSpPr>
          <p:spPr>
            <a:xfrm>
              <a:off x="1876853"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31" name="Chevron 30"/>
            <p:cNvSpPr/>
            <p:nvPr/>
          </p:nvSpPr>
          <p:spPr>
            <a:xfrm>
              <a:off x="1987103"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32" name="Chevron 31"/>
            <p:cNvSpPr/>
            <p:nvPr/>
          </p:nvSpPr>
          <p:spPr>
            <a:xfrm>
              <a:off x="2103097"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33" name="Chevron 32"/>
            <p:cNvSpPr/>
            <p:nvPr/>
          </p:nvSpPr>
          <p:spPr>
            <a:xfrm>
              <a:off x="2219091"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34" name="Chevron 33"/>
            <p:cNvSpPr/>
            <p:nvPr/>
          </p:nvSpPr>
          <p:spPr>
            <a:xfrm>
              <a:off x="2322686"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35" name="Chevron 34"/>
            <p:cNvSpPr/>
            <p:nvPr/>
          </p:nvSpPr>
          <p:spPr>
            <a:xfrm>
              <a:off x="2438680"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36" name="Chevron 35"/>
            <p:cNvSpPr/>
            <p:nvPr/>
          </p:nvSpPr>
          <p:spPr>
            <a:xfrm>
              <a:off x="2554674"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37" name="Chevron 36"/>
            <p:cNvSpPr/>
            <p:nvPr/>
          </p:nvSpPr>
          <p:spPr>
            <a:xfrm>
              <a:off x="2664924"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38" name="Chevron 37"/>
            <p:cNvSpPr/>
            <p:nvPr/>
          </p:nvSpPr>
          <p:spPr>
            <a:xfrm>
              <a:off x="2780918"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39" name="Chevron 38"/>
            <p:cNvSpPr/>
            <p:nvPr/>
          </p:nvSpPr>
          <p:spPr>
            <a:xfrm>
              <a:off x="2896912"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40" name="Chevron 39"/>
            <p:cNvSpPr/>
            <p:nvPr/>
          </p:nvSpPr>
          <p:spPr>
            <a:xfrm>
              <a:off x="3013357"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41" name="Chevron 40"/>
            <p:cNvSpPr/>
            <p:nvPr/>
          </p:nvSpPr>
          <p:spPr>
            <a:xfrm>
              <a:off x="3129351"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42" name="Chevron 41"/>
            <p:cNvSpPr/>
            <p:nvPr/>
          </p:nvSpPr>
          <p:spPr>
            <a:xfrm>
              <a:off x="3245345"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43" name="Chevron 42"/>
            <p:cNvSpPr/>
            <p:nvPr/>
          </p:nvSpPr>
          <p:spPr>
            <a:xfrm>
              <a:off x="3355595"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44" name="Chevron 43"/>
            <p:cNvSpPr/>
            <p:nvPr/>
          </p:nvSpPr>
          <p:spPr>
            <a:xfrm>
              <a:off x="3471589"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45" name="Chevron 44"/>
            <p:cNvSpPr/>
            <p:nvPr/>
          </p:nvSpPr>
          <p:spPr>
            <a:xfrm>
              <a:off x="3587583"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46" name="Chevron 45"/>
            <p:cNvSpPr/>
            <p:nvPr/>
          </p:nvSpPr>
          <p:spPr>
            <a:xfrm>
              <a:off x="3697833"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47" name="Chevron 46"/>
            <p:cNvSpPr/>
            <p:nvPr/>
          </p:nvSpPr>
          <p:spPr>
            <a:xfrm>
              <a:off x="3813827"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48" name="Chevron 47"/>
            <p:cNvSpPr/>
            <p:nvPr/>
          </p:nvSpPr>
          <p:spPr>
            <a:xfrm>
              <a:off x="3929821"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49" name="Chevron 48"/>
            <p:cNvSpPr/>
            <p:nvPr/>
          </p:nvSpPr>
          <p:spPr>
            <a:xfrm>
              <a:off x="4040071"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50" name="Chevron 49"/>
            <p:cNvSpPr/>
            <p:nvPr/>
          </p:nvSpPr>
          <p:spPr>
            <a:xfrm>
              <a:off x="4156065"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51" name="Chevron 50"/>
            <p:cNvSpPr/>
            <p:nvPr/>
          </p:nvSpPr>
          <p:spPr>
            <a:xfrm>
              <a:off x="4272059"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52" name="Chevron 51"/>
            <p:cNvSpPr/>
            <p:nvPr/>
          </p:nvSpPr>
          <p:spPr>
            <a:xfrm>
              <a:off x="4388504"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53" name="Chevron 52"/>
            <p:cNvSpPr/>
            <p:nvPr/>
          </p:nvSpPr>
          <p:spPr>
            <a:xfrm>
              <a:off x="4504498"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54" name="Chevron 53"/>
            <p:cNvSpPr/>
            <p:nvPr/>
          </p:nvSpPr>
          <p:spPr>
            <a:xfrm>
              <a:off x="4620492"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55" name="Chevron 54"/>
            <p:cNvSpPr/>
            <p:nvPr/>
          </p:nvSpPr>
          <p:spPr>
            <a:xfrm>
              <a:off x="4730742"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56" name="Chevron 55"/>
            <p:cNvSpPr/>
            <p:nvPr/>
          </p:nvSpPr>
          <p:spPr>
            <a:xfrm>
              <a:off x="4846736"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57" name="Chevron 56"/>
            <p:cNvSpPr/>
            <p:nvPr/>
          </p:nvSpPr>
          <p:spPr>
            <a:xfrm>
              <a:off x="4962730"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58" name="Chevron 57"/>
            <p:cNvSpPr/>
            <p:nvPr/>
          </p:nvSpPr>
          <p:spPr>
            <a:xfrm>
              <a:off x="5066325"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59" name="Chevron 58"/>
            <p:cNvSpPr/>
            <p:nvPr/>
          </p:nvSpPr>
          <p:spPr>
            <a:xfrm>
              <a:off x="5172037"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60" name="Chevron 59"/>
            <p:cNvSpPr/>
            <p:nvPr/>
          </p:nvSpPr>
          <p:spPr>
            <a:xfrm>
              <a:off x="5288031"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grpSp>
      <p:sp>
        <p:nvSpPr>
          <p:cNvPr id="61" name="Title 1"/>
          <p:cNvSpPr>
            <a:spLocks noGrp="1"/>
          </p:cNvSpPr>
          <p:nvPr/>
        </p:nvSpPr>
        <p:spPr>
          <a:xfrm>
            <a:off x="909285" y="3078819"/>
            <a:ext cx="7651917" cy="17908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spcBef>
                <a:spcPts val="600"/>
              </a:spcBef>
              <a:spcAft>
                <a:spcPts val="600"/>
              </a:spcAft>
              <a:buFont typeface="Wingdings" pitchFamily="2" charset="2"/>
              <a:buChar char="ü"/>
            </a:pPr>
            <a:r>
              <a:rPr lang="ro-RO" sz="2400" b="0" i="1" dirty="0" smtClean="0">
                <a:solidFill>
                  <a:srgbClr val="2C87C8"/>
                </a:solidFill>
                <a:latin typeface="Times New Roman" pitchFamily="18" charset="0"/>
                <a:cs typeface="Times New Roman" pitchFamily="18" charset="0"/>
              </a:rPr>
              <a:t>Întocmirea documentelor de angajare, mişcare de personal şi de încetare a raporturilor de muncă</a:t>
            </a:r>
          </a:p>
          <a:p>
            <a:pPr marL="457200" indent="-457200">
              <a:spcBef>
                <a:spcPts val="600"/>
              </a:spcBef>
              <a:spcAft>
                <a:spcPts val="600"/>
              </a:spcAft>
              <a:buFont typeface="Wingdings" pitchFamily="2" charset="2"/>
              <a:buChar char="ü"/>
            </a:pPr>
            <a:r>
              <a:rPr lang="ro-RO" sz="2400" b="0" i="1" dirty="0" smtClean="0">
                <a:solidFill>
                  <a:srgbClr val="2C87C8"/>
                </a:solidFill>
                <a:latin typeface="Times New Roman" pitchFamily="18" charset="0"/>
                <a:cs typeface="Times New Roman" pitchFamily="18" charset="0"/>
              </a:rPr>
              <a:t>Actualizarea în termen a Registrului Electronic de Evidenţă a Salariaţilor</a:t>
            </a:r>
            <a:endParaRPr lang="en-US" sz="2400" b="0" i="1" dirty="0" smtClean="0">
              <a:solidFill>
                <a:srgbClr val="2C87C8"/>
              </a:solidFill>
              <a:latin typeface="Times New Roman" pitchFamily="18" charset="0"/>
              <a:cs typeface="Times New Roman" pitchFamily="18" charset="0"/>
            </a:endParaRPr>
          </a:p>
          <a:p>
            <a:pPr marL="457200" indent="-457200">
              <a:spcBef>
                <a:spcPts val="600"/>
              </a:spcBef>
              <a:spcAft>
                <a:spcPts val="600"/>
              </a:spcAft>
              <a:buFont typeface="Wingdings" pitchFamily="2" charset="2"/>
              <a:buChar char="ü"/>
            </a:pPr>
            <a:r>
              <a:rPr lang="en-US" sz="2400" b="0" i="1" dirty="0" err="1" smtClean="0">
                <a:solidFill>
                  <a:srgbClr val="2C87C8"/>
                </a:solidFill>
                <a:latin typeface="Times New Roman" pitchFamily="18" charset="0"/>
                <a:cs typeface="Times New Roman" pitchFamily="18" charset="0"/>
              </a:rPr>
              <a:t>Actualizarea</a:t>
            </a:r>
            <a:r>
              <a:rPr lang="en-US" sz="2400" b="0" i="1" dirty="0" smtClean="0">
                <a:solidFill>
                  <a:srgbClr val="2C87C8"/>
                </a:solidFill>
                <a:latin typeface="Times New Roman" pitchFamily="18" charset="0"/>
                <a:cs typeface="Times New Roman" pitchFamily="18" charset="0"/>
              </a:rPr>
              <a:t> </a:t>
            </a:r>
            <a:r>
              <a:rPr lang="en-US" sz="2400" b="0" i="1" dirty="0" err="1" smtClean="0">
                <a:solidFill>
                  <a:srgbClr val="2C87C8"/>
                </a:solidFill>
                <a:latin typeface="Times New Roman" pitchFamily="18" charset="0"/>
                <a:cs typeface="Times New Roman" pitchFamily="18" charset="0"/>
              </a:rPr>
              <a:t>bazei</a:t>
            </a:r>
            <a:r>
              <a:rPr lang="en-US" sz="2400" b="0" i="1" dirty="0" smtClean="0">
                <a:solidFill>
                  <a:srgbClr val="2C87C8"/>
                </a:solidFill>
                <a:latin typeface="Times New Roman" pitchFamily="18" charset="0"/>
                <a:cs typeface="Times New Roman" pitchFamily="18" charset="0"/>
              </a:rPr>
              <a:t> de date a </a:t>
            </a:r>
            <a:r>
              <a:rPr lang="en-US" sz="2400" b="0" i="1" dirty="0" err="1" smtClean="0">
                <a:solidFill>
                  <a:srgbClr val="2C87C8"/>
                </a:solidFill>
                <a:latin typeface="Times New Roman" pitchFamily="18" charset="0"/>
                <a:cs typeface="Times New Roman" pitchFamily="18" charset="0"/>
              </a:rPr>
              <a:t>salaria</a:t>
            </a:r>
            <a:r>
              <a:rPr lang="ro-RO" sz="2400" b="0" i="1" dirty="0" smtClean="0">
                <a:solidFill>
                  <a:srgbClr val="2C87C8"/>
                </a:solidFill>
                <a:latin typeface="Times New Roman" pitchFamily="18" charset="0"/>
                <a:cs typeface="Times New Roman" pitchFamily="18" charset="0"/>
              </a:rPr>
              <a:t>ţ</a:t>
            </a:r>
            <a:r>
              <a:rPr lang="en-US" sz="2400" b="0" i="1" dirty="0" err="1" smtClean="0">
                <a:solidFill>
                  <a:srgbClr val="2C87C8"/>
                </a:solidFill>
                <a:latin typeface="Times New Roman" pitchFamily="18" charset="0"/>
                <a:cs typeface="Times New Roman" pitchFamily="18" charset="0"/>
              </a:rPr>
              <a:t>ilor</a:t>
            </a:r>
            <a:r>
              <a:rPr lang="en-US" sz="2400" b="0" i="1" dirty="0" smtClean="0">
                <a:solidFill>
                  <a:srgbClr val="2C87C8"/>
                </a:solidFill>
                <a:latin typeface="Times New Roman" pitchFamily="18" charset="0"/>
                <a:cs typeface="Times New Roman" pitchFamily="18" charset="0"/>
              </a:rPr>
              <a:t> </a:t>
            </a:r>
            <a:r>
              <a:rPr lang="ro-RO" sz="2400" b="0" i="1" dirty="0">
                <a:solidFill>
                  <a:srgbClr val="2C87C8"/>
                </a:solidFill>
                <a:latin typeface="Times New Roman" pitchFamily="18" charset="0"/>
                <a:cs typeface="Times New Roman" pitchFamily="18" charset="0"/>
              </a:rPr>
              <a:t>ş</a:t>
            </a:r>
            <a:r>
              <a:rPr lang="en-US" sz="2400" b="0" i="1" dirty="0" smtClean="0">
                <a:solidFill>
                  <a:srgbClr val="2C87C8"/>
                </a:solidFill>
                <a:latin typeface="Times New Roman" pitchFamily="18" charset="0"/>
                <a:cs typeface="Times New Roman" pitchFamily="18" charset="0"/>
              </a:rPr>
              <a:t>i </a:t>
            </a:r>
            <a:r>
              <a:rPr lang="en-US" sz="2400" b="0" i="1" dirty="0" err="1" smtClean="0">
                <a:solidFill>
                  <a:srgbClr val="2C87C8"/>
                </a:solidFill>
                <a:latin typeface="Times New Roman" pitchFamily="18" charset="0"/>
                <a:cs typeface="Times New Roman" pitchFamily="18" charset="0"/>
              </a:rPr>
              <a:t>armonizarea</a:t>
            </a:r>
            <a:r>
              <a:rPr lang="en-US" sz="2400" b="0" i="1" dirty="0" smtClean="0">
                <a:solidFill>
                  <a:srgbClr val="2C87C8"/>
                </a:solidFill>
                <a:latin typeface="Times New Roman" pitchFamily="18" charset="0"/>
                <a:cs typeface="Times New Roman" pitchFamily="18" charset="0"/>
              </a:rPr>
              <a:t> </a:t>
            </a:r>
            <a:r>
              <a:rPr lang="en-US" sz="2400" b="0" i="1" dirty="0" err="1" smtClean="0">
                <a:solidFill>
                  <a:srgbClr val="2C87C8"/>
                </a:solidFill>
                <a:latin typeface="Times New Roman" pitchFamily="18" charset="0"/>
                <a:cs typeface="Times New Roman" pitchFamily="18" charset="0"/>
              </a:rPr>
              <a:t>acesteia</a:t>
            </a:r>
            <a:r>
              <a:rPr lang="en-US" sz="2400" b="0" i="1" dirty="0">
                <a:solidFill>
                  <a:srgbClr val="2C87C8"/>
                </a:solidFill>
                <a:latin typeface="Times New Roman" pitchFamily="18" charset="0"/>
                <a:cs typeface="Times New Roman" pitchFamily="18" charset="0"/>
              </a:rPr>
              <a:t> </a:t>
            </a:r>
            <a:r>
              <a:rPr lang="en-US" sz="2400" b="0" i="1" dirty="0" smtClean="0">
                <a:solidFill>
                  <a:srgbClr val="2C87C8"/>
                </a:solidFill>
                <a:latin typeface="Times New Roman" pitchFamily="18" charset="0"/>
                <a:cs typeface="Times New Roman" pitchFamily="18" charset="0"/>
              </a:rPr>
              <a:t>cu </a:t>
            </a:r>
            <a:r>
              <a:rPr lang="en-US" sz="2400" b="0" i="1" dirty="0" err="1" smtClean="0">
                <a:solidFill>
                  <a:srgbClr val="2C87C8"/>
                </a:solidFill>
                <a:latin typeface="Times New Roman" pitchFamily="18" charset="0"/>
                <a:cs typeface="Times New Roman" pitchFamily="18" charset="0"/>
              </a:rPr>
              <a:t>necesit</a:t>
            </a:r>
            <a:r>
              <a:rPr lang="ro-RO" sz="2400" b="0" i="1" dirty="0" smtClean="0">
                <a:solidFill>
                  <a:srgbClr val="2C87C8"/>
                </a:solidFill>
                <a:latin typeface="Times New Roman" pitchFamily="18" charset="0"/>
                <a:cs typeface="Times New Roman" pitchFamily="18" charset="0"/>
              </a:rPr>
              <a:t>ăţ</a:t>
            </a:r>
            <a:r>
              <a:rPr lang="en-US" sz="2400" b="0" i="1" dirty="0" err="1" smtClean="0">
                <a:solidFill>
                  <a:srgbClr val="2C87C8"/>
                </a:solidFill>
                <a:latin typeface="Times New Roman" pitchFamily="18" charset="0"/>
                <a:cs typeface="Times New Roman" pitchFamily="18" charset="0"/>
              </a:rPr>
              <a:t>ile</a:t>
            </a:r>
            <a:r>
              <a:rPr lang="en-US" sz="2400" b="0" i="1" dirty="0" smtClean="0">
                <a:solidFill>
                  <a:srgbClr val="2C87C8"/>
                </a:solidFill>
                <a:latin typeface="Times New Roman" pitchFamily="18" charset="0"/>
                <a:cs typeface="Times New Roman" pitchFamily="18" charset="0"/>
              </a:rPr>
              <a:t> de moment ale </a:t>
            </a:r>
            <a:r>
              <a:rPr lang="en-US" sz="2400" b="0" i="1" dirty="0" err="1" smtClean="0">
                <a:solidFill>
                  <a:srgbClr val="2C87C8"/>
                </a:solidFill>
                <a:latin typeface="Times New Roman" pitchFamily="18" charset="0"/>
                <a:cs typeface="Times New Roman" pitchFamily="18" charset="0"/>
              </a:rPr>
              <a:t>companiei</a:t>
            </a:r>
            <a:endParaRPr lang="ro-RO" sz="2400" b="0" i="1" dirty="0" smtClean="0">
              <a:solidFill>
                <a:srgbClr val="2C87C8"/>
              </a:solidFill>
              <a:latin typeface="Times New Roman" pitchFamily="18" charset="0"/>
              <a:cs typeface="Times New Roman" pitchFamily="18" charset="0"/>
            </a:endParaRPr>
          </a:p>
          <a:p>
            <a:endParaRPr lang="en-US" sz="3200" i="1" dirty="0">
              <a:solidFill>
                <a:srgbClr val="000000"/>
              </a:solidFill>
            </a:endParaRPr>
          </a:p>
        </p:txBody>
      </p:sp>
    </p:spTree>
    <p:extLst>
      <p:ext uri="{BB962C8B-B14F-4D97-AF65-F5344CB8AC3E}">
        <p14:creationId xmlns:p14="http://schemas.microsoft.com/office/powerpoint/2010/main" val="1676059052"/>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14" name="Rectangle 13"/>
          <p:cNvSpPr/>
          <p:nvPr/>
        </p:nvSpPr>
        <p:spPr>
          <a:xfrm>
            <a:off x="885135" y="1381630"/>
            <a:ext cx="7895775" cy="1077218"/>
          </a:xfrm>
          <a:prstGeom prst="rect">
            <a:avLst/>
          </a:prstGeom>
        </p:spPr>
        <p:txBody>
          <a:bodyPr wrap="square">
            <a:spAutoFit/>
          </a:bodyPr>
          <a:lstStyle/>
          <a:p>
            <a:r>
              <a:rPr lang="ro-RO" sz="3200" i="1" dirty="0" smtClean="0">
                <a:solidFill>
                  <a:srgbClr val="2C87C8"/>
                </a:solidFill>
              </a:rPr>
              <a:t>Întocmirea şi eliberarea actelor, la cerere</a:t>
            </a:r>
            <a:endParaRPr lang="ro-RO" sz="3200" i="1" dirty="0">
              <a:solidFill>
                <a:srgbClr val="2C87C8"/>
              </a:solidFill>
            </a:endParaRPr>
          </a:p>
        </p:txBody>
      </p:sp>
      <p:grpSp>
        <p:nvGrpSpPr>
          <p:cNvPr id="16" name="Group 15"/>
          <p:cNvGrpSpPr/>
          <p:nvPr/>
        </p:nvGrpSpPr>
        <p:grpSpPr>
          <a:xfrm>
            <a:off x="993991" y="2542176"/>
            <a:ext cx="4428105" cy="87766"/>
            <a:chOff x="954194" y="783014"/>
            <a:chExt cx="4428105" cy="87766"/>
          </a:xfrm>
          <a:solidFill>
            <a:srgbClr val="6699FF"/>
          </a:solidFill>
        </p:grpSpPr>
        <p:sp>
          <p:nvSpPr>
            <p:cNvPr id="17" name="Chevron 16"/>
            <p:cNvSpPr/>
            <p:nvPr/>
          </p:nvSpPr>
          <p:spPr>
            <a:xfrm>
              <a:off x="954194"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19" name="Chevron 18"/>
            <p:cNvSpPr/>
            <p:nvPr/>
          </p:nvSpPr>
          <p:spPr>
            <a:xfrm>
              <a:off x="1070188"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20" name="Chevron 19"/>
            <p:cNvSpPr/>
            <p:nvPr/>
          </p:nvSpPr>
          <p:spPr>
            <a:xfrm>
              <a:off x="1186182"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26" name="Chevron 25"/>
            <p:cNvSpPr/>
            <p:nvPr/>
          </p:nvSpPr>
          <p:spPr>
            <a:xfrm>
              <a:off x="1296432"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27" name="Chevron 26"/>
            <p:cNvSpPr/>
            <p:nvPr/>
          </p:nvSpPr>
          <p:spPr>
            <a:xfrm>
              <a:off x="1412426"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28" name="Chevron 27"/>
            <p:cNvSpPr/>
            <p:nvPr/>
          </p:nvSpPr>
          <p:spPr>
            <a:xfrm>
              <a:off x="1528420"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29" name="Chevron 28"/>
            <p:cNvSpPr/>
            <p:nvPr/>
          </p:nvSpPr>
          <p:spPr>
            <a:xfrm>
              <a:off x="1644865"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30" name="Chevron 29"/>
            <p:cNvSpPr/>
            <p:nvPr/>
          </p:nvSpPr>
          <p:spPr>
            <a:xfrm>
              <a:off x="1760859"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31" name="Chevron 30"/>
            <p:cNvSpPr/>
            <p:nvPr/>
          </p:nvSpPr>
          <p:spPr>
            <a:xfrm>
              <a:off x="1876853"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32" name="Chevron 31"/>
            <p:cNvSpPr/>
            <p:nvPr/>
          </p:nvSpPr>
          <p:spPr>
            <a:xfrm>
              <a:off x="1987103"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33" name="Chevron 32"/>
            <p:cNvSpPr/>
            <p:nvPr/>
          </p:nvSpPr>
          <p:spPr>
            <a:xfrm>
              <a:off x="2103097"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34" name="Chevron 33"/>
            <p:cNvSpPr/>
            <p:nvPr/>
          </p:nvSpPr>
          <p:spPr>
            <a:xfrm>
              <a:off x="2219091"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35" name="Chevron 34"/>
            <p:cNvSpPr/>
            <p:nvPr/>
          </p:nvSpPr>
          <p:spPr>
            <a:xfrm>
              <a:off x="2322686"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36" name="Chevron 35"/>
            <p:cNvSpPr/>
            <p:nvPr/>
          </p:nvSpPr>
          <p:spPr>
            <a:xfrm>
              <a:off x="2438680"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37" name="Chevron 36"/>
            <p:cNvSpPr/>
            <p:nvPr/>
          </p:nvSpPr>
          <p:spPr>
            <a:xfrm>
              <a:off x="2554674"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38" name="Chevron 37"/>
            <p:cNvSpPr/>
            <p:nvPr/>
          </p:nvSpPr>
          <p:spPr>
            <a:xfrm>
              <a:off x="2664924"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39" name="Chevron 38"/>
            <p:cNvSpPr/>
            <p:nvPr/>
          </p:nvSpPr>
          <p:spPr>
            <a:xfrm>
              <a:off x="2780918"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40" name="Chevron 39"/>
            <p:cNvSpPr/>
            <p:nvPr/>
          </p:nvSpPr>
          <p:spPr>
            <a:xfrm>
              <a:off x="2896912"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41" name="Chevron 40"/>
            <p:cNvSpPr/>
            <p:nvPr/>
          </p:nvSpPr>
          <p:spPr>
            <a:xfrm>
              <a:off x="3013357"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42" name="Chevron 41"/>
            <p:cNvSpPr/>
            <p:nvPr/>
          </p:nvSpPr>
          <p:spPr>
            <a:xfrm>
              <a:off x="3129351"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43" name="Chevron 42"/>
            <p:cNvSpPr/>
            <p:nvPr/>
          </p:nvSpPr>
          <p:spPr>
            <a:xfrm>
              <a:off x="3245345"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44" name="Chevron 43"/>
            <p:cNvSpPr/>
            <p:nvPr/>
          </p:nvSpPr>
          <p:spPr>
            <a:xfrm>
              <a:off x="3355595"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45" name="Chevron 44"/>
            <p:cNvSpPr/>
            <p:nvPr/>
          </p:nvSpPr>
          <p:spPr>
            <a:xfrm>
              <a:off x="3471589"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46" name="Chevron 45"/>
            <p:cNvSpPr/>
            <p:nvPr/>
          </p:nvSpPr>
          <p:spPr>
            <a:xfrm>
              <a:off x="3587583"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47" name="Chevron 46"/>
            <p:cNvSpPr/>
            <p:nvPr/>
          </p:nvSpPr>
          <p:spPr>
            <a:xfrm>
              <a:off x="3697833"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48" name="Chevron 47"/>
            <p:cNvSpPr/>
            <p:nvPr/>
          </p:nvSpPr>
          <p:spPr>
            <a:xfrm>
              <a:off x="3813827"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49" name="Chevron 48"/>
            <p:cNvSpPr/>
            <p:nvPr/>
          </p:nvSpPr>
          <p:spPr>
            <a:xfrm>
              <a:off x="3929821"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50" name="Chevron 49"/>
            <p:cNvSpPr/>
            <p:nvPr/>
          </p:nvSpPr>
          <p:spPr>
            <a:xfrm>
              <a:off x="4040071"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51" name="Chevron 50"/>
            <p:cNvSpPr/>
            <p:nvPr/>
          </p:nvSpPr>
          <p:spPr>
            <a:xfrm>
              <a:off x="4156065"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52" name="Chevron 51"/>
            <p:cNvSpPr/>
            <p:nvPr/>
          </p:nvSpPr>
          <p:spPr>
            <a:xfrm>
              <a:off x="4272059"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53" name="Chevron 52"/>
            <p:cNvSpPr/>
            <p:nvPr/>
          </p:nvSpPr>
          <p:spPr>
            <a:xfrm>
              <a:off x="4388504"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54" name="Chevron 53"/>
            <p:cNvSpPr/>
            <p:nvPr/>
          </p:nvSpPr>
          <p:spPr>
            <a:xfrm>
              <a:off x="4504498"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55" name="Chevron 54"/>
            <p:cNvSpPr/>
            <p:nvPr/>
          </p:nvSpPr>
          <p:spPr>
            <a:xfrm>
              <a:off x="4620492"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56" name="Chevron 55"/>
            <p:cNvSpPr/>
            <p:nvPr/>
          </p:nvSpPr>
          <p:spPr>
            <a:xfrm>
              <a:off x="4730742"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57" name="Chevron 56"/>
            <p:cNvSpPr/>
            <p:nvPr/>
          </p:nvSpPr>
          <p:spPr>
            <a:xfrm>
              <a:off x="4846736"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58" name="Chevron 57"/>
            <p:cNvSpPr/>
            <p:nvPr/>
          </p:nvSpPr>
          <p:spPr>
            <a:xfrm>
              <a:off x="4962730"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59" name="Chevron 58"/>
            <p:cNvSpPr/>
            <p:nvPr/>
          </p:nvSpPr>
          <p:spPr>
            <a:xfrm>
              <a:off x="5066325"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60" name="Chevron 59"/>
            <p:cNvSpPr/>
            <p:nvPr/>
          </p:nvSpPr>
          <p:spPr>
            <a:xfrm>
              <a:off x="5172037"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61" name="Chevron 60"/>
            <p:cNvSpPr/>
            <p:nvPr/>
          </p:nvSpPr>
          <p:spPr>
            <a:xfrm>
              <a:off x="5288031"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grpSp>
      <p:sp>
        <p:nvSpPr>
          <p:cNvPr id="62" name="Title 1"/>
          <p:cNvSpPr>
            <a:spLocks noGrp="1"/>
          </p:cNvSpPr>
          <p:nvPr/>
        </p:nvSpPr>
        <p:spPr>
          <a:xfrm>
            <a:off x="909285" y="3217707"/>
            <a:ext cx="7651917" cy="17908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spcBef>
                <a:spcPts val="600"/>
              </a:spcBef>
              <a:spcAft>
                <a:spcPts val="600"/>
              </a:spcAft>
              <a:buFont typeface="Wingdings" pitchFamily="2" charset="2"/>
              <a:buChar char="ü"/>
            </a:pPr>
            <a:r>
              <a:rPr lang="ro-RO" sz="2400" b="0" i="1" dirty="0" smtClean="0">
                <a:solidFill>
                  <a:srgbClr val="2C87C8"/>
                </a:solidFill>
                <a:latin typeface="Times New Roman" pitchFamily="18" charset="0"/>
                <a:cs typeface="Times New Roman" pitchFamily="18" charset="0"/>
              </a:rPr>
              <a:t>Dosare de pensionare </a:t>
            </a:r>
            <a:r>
              <a:rPr lang="en-US" sz="2400" b="0" i="1" dirty="0" smtClean="0">
                <a:solidFill>
                  <a:srgbClr val="2C87C8"/>
                </a:solidFill>
                <a:latin typeface="Times New Roman" pitchFamily="18" charset="0"/>
                <a:cs typeface="Times New Roman" pitchFamily="18" charset="0"/>
              </a:rPr>
              <a:t>&amp;</a:t>
            </a:r>
            <a:r>
              <a:rPr lang="ro-RO" sz="2400" b="0" i="1" dirty="0" smtClean="0">
                <a:solidFill>
                  <a:srgbClr val="2C87C8"/>
                </a:solidFill>
                <a:latin typeface="Times New Roman" pitchFamily="18" charset="0"/>
                <a:cs typeface="Times New Roman" pitchFamily="18" charset="0"/>
              </a:rPr>
              <a:t> dosare de urmaş</a:t>
            </a:r>
          </a:p>
          <a:p>
            <a:pPr marL="457200" indent="-457200">
              <a:spcBef>
                <a:spcPts val="600"/>
              </a:spcBef>
              <a:spcAft>
                <a:spcPts val="600"/>
              </a:spcAft>
              <a:buFont typeface="Wingdings" pitchFamily="2" charset="2"/>
              <a:buChar char="ü"/>
            </a:pPr>
            <a:r>
              <a:rPr lang="ro-RO" sz="2400" b="0" i="1" dirty="0" smtClean="0">
                <a:solidFill>
                  <a:srgbClr val="2C87C8"/>
                </a:solidFill>
                <a:latin typeface="Times New Roman" pitchFamily="18" charset="0"/>
                <a:cs typeface="Times New Roman" pitchFamily="18" charset="0"/>
              </a:rPr>
              <a:t>Adeverinţe</a:t>
            </a:r>
          </a:p>
          <a:p>
            <a:pPr marL="457200" indent="-457200">
              <a:spcBef>
                <a:spcPts val="600"/>
              </a:spcBef>
              <a:spcAft>
                <a:spcPts val="600"/>
              </a:spcAft>
              <a:buFont typeface="Wingdings" pitchFamily="2" charset="2"/>
              <a:buChar char="ü"/>
            </a:pPr>
            <a:r>
              <a:rPr lang="ro-RO" sz="2400" b="0" i="1" dirty="0" smtClean="0">
                <a:solidFill>
                  <a:srgbClr val="2C87C8"/>
                </a:solidFill>
                <a:latin typeface="Times New Roman" pitchFamily="18" charset="0"/>
                <a:cs typeface="Times New Roman" pitchFamily="18" charset="0"/>
              </a:rPr>
              <a:t>Copii acte conform cu originalul</a:t>
            </a:r>
          </a:p>
          <a:p>
            <a:pPr marL="457200" indent="-457200">
              <a:spcBef>
                <a:spcPts val="600"/>
              </a:spcBef>
              <a:spcAft>
                <a:spcPts val="600"/>
              </a:spcAft>
              <a:buFont typeface="Wingdings" pitchFamily="2" charset="2"/>
              <a:buChar char="ü"/>
            </a:pPr>
            <a:r>
              <a:rPr lang="ro-RO" sz="2400" b="0" i="1" dirty="0" smtClean="0">
                <a:solidFill>
                  <a:srgbClr val="2C87C8"/>
                </a:solidFill>
                <a:latin typeface="Times New Roman" pitchFamily="18" charset="0"/>
                <a:cs typeface="Times New Roman" pitchFamily="18" charset="0"/>
              </a:rPr>
              <a:t>Extras Revisal</a:t>
            </a:r>
          </a:p>
          <a:p>
            <a:endParaRPr lang="en-US" sz="3200" i="1" dirty="0">
              <a:solidFill>
                <a:srgbClr val="000000"/>
              </a:solidFill>
            </a:endParaRPr>
          </a:p>
        </p:txBody>
      </p:sp>
    </p:spTree>
    <p:extLst>
      <p:ext uri="{BB962C8B-B14F-4D97-AF65-F5344CB8AC3E}">
        <p14:creationId xmlns:p14="http://schemas.microsoft.com/office/powerpoint/2010/main" val="72946022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4" name="Title 3"/>
          <p:cNvSpPr>
            <a:spLocks noGrp="1"/>
          </p:cNvSpPr>
          <p:nvPr>
            <p:ph type="title"/>
          </p:nvPr>
        </p:nvSpPr>
        <p:spPr>
          <a:xfrm>
            <a:off x="552383" y="1421179"/>
            <a:ext cx="7775575" cy="619125"/>
          </a:xfrm>
        </p:spPr>
        <p:txBody>
          <a:bodyPr/>
          <a:lstStyle/>
          <a:p>
            <a:r>
              <a:rPr lang="ro-RO" sz="1600" b="1" dirty="0" smtClean="0">
                <a:solidFill>
                  <a:srgbClr val="002060"/>
                </a:solidFill>
                <a:latin typeface="Arial" charset="0"/>
                <a:ea typeface="+mn-ea"/>
                <a:cs typeface="Arial" charset="0"/>
              </a:rPr>
              <a:t>Funcțiile exercitate la nivel de SRU:</a:t>
            </a:r>
            <a:endParaRPr lang="en-US" dirty="0"/>
          </a:p>
        </p:txBody>
      </p:sp>
      <p:sp>
        <p:nvSpPr>
          <p:cNvPr id="6" name="Rectangle 5"/>
          <p:cNvSpPr/>
          <p:nvPr/>
        </p:nvSpPr>
        <p:spPr>
          <a:xfrm>
            <a:off x="624252" y="2253241"/>
            <a:ext cx="6603023" cy="2262671"/>
          </a:xfrm>
          <a:prstGeom prst="rect">
            <a:avLst/>
          </a:prstGeom>
        </p:spPr>
        <p:txBody>
          <a:bodyPr wrap="square">
            <a:spAutoFit/>
          </a:bodyPr>
          <a:lstStyle/>
          <a:p>
            <a:pPr marL="342900" indent="-342900">
              <a:lnSpc>
                <a:spcPct val="150000"/>
              </a:lnSpc>
              <a:buFont typeface="Arial" panose="020B0604020202020204" pitchFamily="34" charset="0"/>
              <a:buChar char="•"/>
            </a:pPr>
            <a:r>
              <a:rPr lang="en-US" sz="1600" dirty="0">
                <a:solidFill>
                  <a:schemeClr val="tx1"/>
                </a:solidFill>
              </a:rPr>
              <a:t>RECRUTARE ŞI SELECŢIE 	</a:t>
            </a:r>
          </a:p>
          <a:p>
            <a:pPr marL="342900" indent="-342900">
              <a:lnSpc>
                <a:spcPct val="150000"/>
              </a:lnSpc>
              <a:buFont typeface="Arial" panose="020B0604020202020204" pitchFamily="34" charset="0"/>
              <a:buChar char="•"/>
            </a:pPr>
            <a:r>
              <a:rPr lang="en-US" sz="1600" dirty="0">
                <a:solidFill>
                  <a:schemeClr val="tx1"/>
                </a:solidFill>
              </a:rPr>
              <a:t>PLANIFICARE A RESURSELOR UMANE 	</a:t>
            </a:r>
          </a:p>
          <a:p>
            <a:pPr marL="342900" indent="-342900">
              <a:lnSpc>
                <a:spcPct val="150000"/>
              </a:lnSpc>
              <a:buFont typeface="Arial" panose="020B0604020202020204" pitchFamily="34" charset="0"/>
              <a:buChar char="•"/>
            </a:pPr>
            <a:r>
              <a:rPr lang="en-US" sz="1600" dirty="0">
                <a:solidFill>
                  <a:schemeClr val="tx1"/>
                </a:solidFill>
              </a:rPr>
              <a:t>DEZVOLTARE A RESURSELOR UMANE	</a:t>
            </a:r>
          </a:p>
          <a:p>
            <a:pPr marL="342900" indent="-342900">
              <a:lnSpc>
                <a:spcPct val="150000"/>
              </a:lnSpc>
              <a:buFont typeface="Arial" panose="020B0604020202020204" pitchFamily="34" charset="0"/>
              <a:buChar char="•"/>
            </a:pPr>
            <a:r>
              <a:rPr lang="en-US" sz="1600" dirty="0">
                <a:solidFill>
                  <a:schemeClr val="tx1"/>
                </a:solidFill>
              </a:rPr>
              <a:t>EVALUARE A PERFORMANŢEI ANGAJAŢILOR	</a:t>
            </a:r>
          </a:p>
          <a:p>
            <a:pPr marL="342900" indent="-342900">
              <a:lnSpc>
                <a:spcPct val="150000"/>
              </a:lnSpc>
              <a:buFont typeface="Arial" panose="020B0604020202020204" pitchFamily="34" charset="0"/>
              <a:buChar char="•"/>
            </a:pPr>
            <a:r>
              <a:rPr lang="en-US" sz="1600" dirty="0">
                <a:solidFill>
                  <a:schemeClr val="tx1"/>
                </a:solidFill>
              </a:rPr>
              <a:t>EVIDENȚA PERSONALULUI ŞI CALCULUL TIMPULUI LUCRAT	</a:t>
            </a:r>
          </a:p>
          <a:p>
            <a:pPr marL="342900" indent="-342900">
              <a:lnSpc>
                <a:spcPct val="150000"/>
              </a:lnSpc>
              <a:buFont typeface="Arial" panose="020B0604020202020204" pitchFamily="34" charset="0"/>
              <a:buChar char="•"/>
            </a:pPr>
            <a:r>
              <a:rPr lang="en-US" sz="1600" dirty="0">
                <a:solidFill>
                  <a:schemeClr val="tx1"/>
                </a:solidFill>
              </a:rPr>
              <a:t>ANALIZA ŞI PROIECTARE A POSTURILOR DE MUNCĂ</a:t>
            </a:r>
            <a:r>
              <a:rPr lang="en-US" sz="1600" dirty="0"/>
              <a:t>	</a:t>
            </a:r>
          </a:p>
        </p:txBody>
      </p:sp>
    </p:spTree>
    <p:extLst>
      <p:ext uri="{BB962C8B-B14F-4D97-AF65-F5344CB8AC3E}">
        <p14:creationId xmlns:p14="http://schemas.microsoft.com/office/powerpoint/2010/main" val="3324000687"/>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4" name="Rectangle 3"/>
          <p:cNvSpPr/>
          <p:nvPr/>
        </p:nvSpPr>
        <p:spPr>
          <a:xfrm>
            <a:off x="882901" y="1353313"/>
            <a:ext cx="7651917" cy="1015663"/>
          </a:xfrm>
          <a:prstGeom prst="rect">
            <a:avLst/>
          </a:prstGeom>
        </p:spPr>
        <p:txBody>
          <a:bodyPr wrap="square">
            <a:spAutoFit/>
          </a:bodyPr>
          <a:lstStyle/>
          <a:p>
            <a:r>
              <a:rPr lang="ro-RO" sz="2000" i="1" dirty="0" smtClean="0">
                <a:solidFill>
                  <a:srgbClr val="2C87C8"/>
                </a:solidFill>
              </a:rPr>
              <a:t>Î</a:t>
            </a:r>
            <a:r>
              <a:rPr lang="en-US" sz="2000" i="1" dirty="0" err="1" smtClean="0">
                <a:solidFill>
                  <a:srgbClr val="2C87C8"/>
                </a:solidFill>
              </a:rPr>
              <a:t>ntocmire</a:t>
            </a:r>
            <a:r>
              <a:rPr lang="ro-RO" sz="2000" i="1" dirty="0">
                <a:solidFill>
                  <a:srgbClr val="2C87C8"/>
                </a:solidFill>
              </a:rPr>
              <a:t>a</a:t>
            </a:r>
            <a:r>
              <a:rPr lang="en-US" sz="2000" i="1" dirty="0">
                <a:solidFill>
                  <a:srgbClr val="2C87C8"/>
                </a:solidFill>
              </a:rPr>
              <a:t> </a:t>
            </a:r>
            <a:r>
              <a:rPr lang="ro-RO" sz="2000" i="1" dirty="0" smtClean="0">
                <a:solidFill>
                  <a:srgbClr val="2C87C8"/>
                </a:solidFill>
              </a:rPr>
              <a:t>şi/sau </a:t>
            </a:r>
            <a:r>
              <a:rPr lang="ro-RO" sz="2000" i="1" dirty="0">
                <a:solidFill>
                  <a:srgbClr val="2C87C8"/>
                </a:solidFill>
              </a:rPr>
              <a:t>actualizarea de </a:t>
            </a:r>
            <a:r>
              <a:rPr lang="en-US" sz="2000" i="1" dirty="0" err="1">
                <a:solidFill>
                  <a:srgbClr val="2C87C8"/>
                </a:solidFill>
              </a:rPr>
              <a:t>Rapoarte</a:t>
            </a:r>
            <a:r>
              <a:rPr lang="en-US" sz="2000" i="1" dirty="0">
                <a:solidFill>
                  <a:srgbClr val="2C87C8"/>
                </a:solidFill>
              </a:rPr>
              <a:t>, </a:t>
            </a:r>
            <a:r>
              <a:rPr lang="ro-RO" sz="2000" i="1" dirty="0">
                <a:solidFill>
                  <a:srgbClr val="2C87C8"/>
                </a:solidFill>
              </a:rPr>
              <a:t>S</a:t>
            </a:r>
            <a:r>
              <a:rPr lang="en-US" sz="2000" i="1" dirty="0" err="1">
                <a:solidFill>
                  <a:srgbClr val="2C87C8"/>
                </a:solidFill>
              </a:rPr>
              <a:t>tatistici</a:t>
            </a:r>
            <a:r>
              <a:rPr lang="ro-RO" sz="2000" i="1" dirty="0">
                <a:solidFill>
                  <a:srgbClr val="2C87C8"/>
                </a:solidFill>
              </a:rPr>
              <a:t>, şi a altor documente interne (Manualul Angajatului, Bilanţul Social)</a:t>
            </a:r>
            <a:r>
              <a:rPr lang="en-US" sz="2000" i="1" dirty="0">
                <a:solidFill>
                  <a:srgbClr val="2C87C8"/>
                </a:solidFill>
              </a:rPr>
              <a:t> </a:t>
            </a:r>
            <a:endParaRPr lang="ro-RO" sz="2000" i="1" dirty="0">
              <a:solidFill>
                <a:srgbClr val="2C87C8"/>
              </a:solidFill>
            </a:endParaRPr>
          </a:p>
        </p:txBody>
      </p:sp>
      <p:grpSp>
        <p:nvGrpSpPr>
          <p:cNvPr id="14" name="Group 13"/>
          <p:cNvGrpSpPr/>
          <p:nvPr/>
        </p:nvGrpSpPr>
        <p:grpSpPr>
          <a:xfrm>
            <a:off x="1003937" y="2460136"/>
            <a:ext cx="4428105" cy="87766"/>
            <a:chOff x="954194" y="783014"/>
            <a:chExt cx="4428105" cy="87766"/>
          </a:xfrm>
          <a:solidFill>
            <a:srgbClr val="6699FF"/>
          </a:solidFill>
        </p:grpSpPr>
        <p:sp>
          <p:nvSpPr>
            <p:cNvPr id="16" name="Chevron 15"/>
            <p:cNvSpPr/>
            <p:nvPr/>
          </p:nvSpPr>
          <p:spPr>
            <a:xfrm>
              <a:off x="954194"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17" name="Chevron 16"/>
            <p:cNvSpPr/>
            <p:nvPr/>
          </p:nvSpPr>
          <p:spPr>
            <a:xfrm>
              <a:off x="1070188"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19" name="Chevron 18"/>
            <p:cNvSpPr/>
            <p:nvPr/>
          </p:nvSpPr>
          <p:spPr>
            <a:xfrm>
              <a:off x="1186182"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20" name="Chevron 19"/>
            <p:cNvSpPr/>
            <p:nvPr/>
          </p:nvSpPr>
          <p:spPr>
            <a:xfrm>
              <a:off x="1296432"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26" name="Chevron 25"/>
            <p:cNvSpPr/>
            <p:nvPr/>
          </p:nvSpPr>
          <p:spPr>
            <a:xfrm>
              <a:off x="1412426"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27" name="Chevron 26"/>
            <p:cNvSpPr/>
            <p:nvPr/>
          </p:nvSpPr>
          <p:spPr>
            <a:xfrm>
              <a:off x="1528420"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28" name="Chevron 27"/>
            <p:cNvSpPr/>
            <p:nvPr/>
          </p:nvSpPr>
          <p:spPr>
            <a:xfrm>
              <a:off x="1644865"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29" name="Chevron 28"/>
            <p:cNvSpPr/>
            <p:nvPr/>
          </p:nvSpPr>
          <p:spPr>
            <a:xfrm>
              <a:off x="1760859"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30" name="Chevron 29"/>
            <p:cNvSpPr/>
            <p:nvPr/>
          </p:nvSpPr>
          <p:spPr>
            <a:xfrm>
              <a:off x="1876853"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31" name="Chevron 30"/>
            <p:cNvSpPr/>
            <p:nvPr/>
          </p:nvSpPr>
          <p:spPr>
            <a:xfrm>
              <a:off x="1987103"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32" name="Chevron 31"/>
            <p:cNvSpPr/>
            <p:nvPr/>
          </p:nvSpPr>
          <p:spPr>
            <a:xfrm>
              <a:off x="2103097"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33" name="Chevron 32"/>
            <p:cNvSpPr/>
            <p:nvPr/>
          </p:nvSpPr>
          <p:spPr>
            <a:xfrm>
              <a:off x="2219091"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34" name="Chevron 33"/>
            <p:cNvSpPr/>
            <p:nvPr/>
          </p:nvSpPr>
          <p:spPr>
            <a:xfrm>
              <a:off x="2322686"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35" name="Chevron 34"/>
            <p:cNvSpPr/>
            <p:nvPr/>
          </p:nvSpPr>
          <p:spPr>
            <a:xfrm>
              <a:off x="2438680"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36" name="Chevron 35"/>
            <p:cNvSpPr/>
            <p:nvPr/>
          </p:nvSpPr>
          <p:spPr>
            <a:xfrm>
              <a:off x="2554674"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37" name="Chevron 36"/>
            <p:cNvSpPr/>
            <p:nvPr/>
          </p:nvSpPr>
          <p:spPr>
            <a:xfrm>
              <a:off x="2664924"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38" name="Chevron 37"/>
            <p:cNvSpPr/>
            <p:nvPr/>
          </p:nvSpPr>
          <p:spPr>
            <a:xfrm>
              <a:off x="2780918"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39" name="Chevron 38"/>
            <p:cNvSpPr/>
            <p:nvPr/>
          </p:nvSpPr>
          <p:spPr>
            <a:xfrm>
              <a:off x="2896912"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40" name="Chevron 39"/>
            <p:cNvSpPr/>
            <p:nvPr/>
          </p:nvSpPr>
          <p:spPr>
            <a:xfrm>
              <a:off x="3013357"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41" name="Chevron 40"/>
            <p:cNvSpPr/>
            <p:nvPr/>
          </p:nvSpPr>
          <p:spPr>
            <a:xfrm>
              <a:off x="3129351"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42" name="Chevron 41"/>
            <p:cNvSpPr/>
            <p:nvPr/>
          </p:nvSpPr>
          <p:spPr>
            <a:xfrm>
              <a:off x="3245345"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43" name="Chevron 42"/>
            <p:cNvSpPr/>
            <p:nvPr/>
          </p:nvSpPr>
          <p:spPr>
            <a:xfrm>
              <a:off x="3355595"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44" name="Chevron 43"/>
            <p:cNvSpPr/>
            <p:nvPr/>
          </p:nvSpPr>
          <p:spPr>
            <a:xfrm>
              <a:off x="3471589"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45" name="Chevron 44"/>
            <p:cNvSpPr/>
            <p:nvPr/>
          </p:nvSpPr>
          <p:spPr>
            <a:xfrm>
              <a:off x="3587583"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46" name="Chevron 45"/>
            <p:cNvSpPr/>
            <p:nvPr/>
          </p:nvSpPr>
          <p:spPr>
            <a:xfrm>
              <a:off x="3697833"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47" name="Chevron 46"/>
            <p:cNvSpPr/>
            <p:nvPr/>
          </p:nvSpPr>
          <p:spPr>
            <a:xfrm>
              <a:off x="3813827"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48" name="Chevron 47"/>
            <p:cNvSpPr/>
            <p:nvPr/>
          </p:nvSpPr>
          <p:spPr>
            <a:xfrm>
              <a:off x="3929821"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49" name="Chevron 48"/>
            <p:cNvSpPr/>
            <p:nvPr/>
          </p:nvSpPr>
          <p:spPr>
            <a:xfrm>
              <a:off x="4040071"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50" name="Chevron 49"/>
            <p:cNvSpPr/>
            <p:nvPr/>
          </p:nvSpPr>
          <p:spPr>
            <a:xfrm>
              <a:off x="4156065"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51" name="Chevron 50"/>
            <p:cNvSpPr/>
            <p:nvPr/>
          </p:nvSpPr>
          <p:spPr>
            <a:xfrm>
              <a:off x="4272059"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52" name="Chevron 51"/>
            <p:cNvSpPr/>
            <p:nvPr/>
          </p:nvSpPr>
          <p:spPr>
            <a:xfrm>
              <a:off x="4388504"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53" name="Chevron 52"/>
            <p:cNvSpPr/>
            <p:nvPr/>
          </p:nvSpPr>
          <p:spPr>
            <a:xfrm>
              <a:off x="4504498"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54" name="Chevron 53"/>
            <p:cNvSpPr/>
            <p:nvPr/>
          </p:nvSpPr>
          <p:spPr>
            <a:xfrm>
              <a:off x="4620492"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55" name="Chevron 54"/>
            <p:cNvSpPr/>
            <p:nvPr/>
          </p:nvSpPr>
          <p:spPr>
            <a:xfrm>
              <a:off x="4730742"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56" name="Chevron 55"/>
            <p:cNvSpPr/>
            <p:nvPr/>
          </p:nvSpPr>
          <p:spPr>
            <a:xfrm>
              <a:off x="4846736"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57" name="Chevron 56"/>
            <p:cNvSpPr/>
            <p:nvPr/>
          </p:nvSpPr>
          <p:spPr>
            <a:xfrm>
              <a:off x="4962730"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58" name="Chevron 57"/>
            <p:cNvSpPr/>
            <p:nvPr/>
          </p:nvSpPr>
          <p:spPr>
            <a:xfrm>
              <a:off x="5066325"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59" name="Chevron 58"/>
            <p:cNvSpPr/>
            <p:nvPr/>
          </p:nvSpPr>
          <p:spPr>
            <a:xfrm>
              <a:off x="5172037"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60" name="Chevron 59"/>
            <p:cNvSpPr/>
            <p:nvPr/>
          </p:nvSpPr>
          <p:spPr>
            <a:xfrm>
              <a:off x="5288031"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grpSp>
      <p:sp>
        <p:nvSpPr>
          <p:cNvPr id="61" name="Title 1"/>
          <p:cNvSpPr>
            <a:spLocks noGrp="1"/>
          </p:cNvSpPr>
          <p:nvPr/>
        </p:nvSpPr>
        <p:spPr>
          <a:xfrm>
            <a:off x="944510" y="3345393"/>
            <a:ext cx="7651917" cy="17908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spcBef>
                <a:spcPts val="600"/>
              </a:spcBef>
              <a:spcAft>
                <a:spcPts val="600"/>
              </a:spcAft>
              <a:buFont typeface="Wingdings" pitchFamily="2" charset="2"/>
              <a:buChar char="ü"/>
            </a:pPr>
            <a:r>
              <a:rPr lang="ro-RO" sz="2400" b="0" i="1" dirty="0" smtClean="0">
                <a:solidFill>
                  <a:srgbClr val="2C87C8"/>
                </a:solidFill>
                <a:latin typeface="Times New Roman" pitchFamily="18" charset="0"/>
                <a:cs typeface="Times New Roman" pitchFamily="18" charset="0"/>
              </a:rPr>
              <a:t>Statistici referitoare la mişcări de personal (pe categorii profesionale, </a:t>
            </a:r>
            <a:r>
              <a:rPr lang="en-US" sz="2400" b="0" i="1" dirty="0" err="1" smtClean="0">
                <a:solidFill>
                  <a:srgbClr val="2C87C8"/>
                </a:solidFill>
                <a:latin typeface="Times New Roman" pitchFamily="18" charset="0"/>
                <a:cs typeface="Times New Roman" pitchFamily="18" charset="0"/>
              </a:rPr>
              <a:t>intervale</a:t>
            </a:r>
            <a:r>
              <a:rPr lang="en-US" sz="2400" b="0" i="1" dirty="0" smtClean="0">
                <a:solidFill>
                  <a:srgbClr val="2C87C8"/>
                </a:solidFill>
                <a:latin typeface="Times New Roman" pitchFamily="18" charset="0"/>
                <a:cs typeface="Times New Roman" pitchFamily="18" charset="0"/>
              </a:rPr>
              <a:t> de </a:t>
            </a:r>
            <a:r>
              <a:rPr lang="ro-RO" sz="2400" b="0" i="1" dirty="0" smtClean="0">
                <a:solidFill>
                  <a:srgbClr val="2C87C8"/>
                </a:solidFill>
                <a:latin typeface="Times New Roman" pitchFamily="18" charset="0"/>
                <a:cs typeface="Times New Roman" pitchFamily="18" charset="0"/>
              </a:rPr>
              <a:t>vârstă, vechime, etc)</a:t>
            </a:r>
          </a:p>
          <a:p>
            <a:pPr marL="457200" indent="-457200">
              <a:spcBef>
                <a:spcPts val="600"/>
              </a:spcBef>
              <a:spcAft>
                <a:spcPts val="600"/>
              </a:spcAft>
              <a:buFont typeface="Wingdings" pitchFamily="2" charset="2"/>
              <a:buChar char="ü"/>
            </a:pPr>
            <a:r>
              <a:rPr lang="ro-RO" sz="2400" b="0" i="1" dirty="0" smtClean="0">
                <a:solidFill>
                  <a:srgbClr val="2C87C8"/>
                </a:solidFill>
                <a:latin typeface="Times New Roman" pitchFamily="18" charset="0"/>
                <a:cs typeface="Times New Roman" pitchFamily="18" charset="0"/>
              </a:rPr>
              <a:t>Bilanţul Social (evidenţa pe 3 ani consecutivi a unor indicatori economico - financiari şi de personal)</a:t>
            </a:r>
          </a:p>
          <a:p>
            <a:pPr marL="457200" indent="-457200">
              <a:spcBef>
                <a:spcPts val="600"/>
              </a:spcBef>
              <a:spcAft>
                <a:spcPts val="600"/>
              </a:spcAft>
              <a:buFont typeface="Wingdings" pitchFamily="2" charset="2"/>
              <a:buChar char="ü"/>
            </a:pPr>
            <a:r>
              <a:rPr lang="ro-RO" sz="2400" b="0" i="1" dirty="0" smtClean="0">
                <a:solidFill>
                  <a:srgbClr val="2C87C8"/>
                </a:solidFill>
                <a:latin typeface="Times New Roman" pitchFamily="18" charset="0"/>
                <a:cs typeface="Times New Roman" pitchFamily="18" charset="0"/>
              </a:rPr>
              <a:t>Manualul Angajatului</a:t>
            </a:r>
          </a:p>
          <a:p>
            <a:endParaRPr lang="en-US" sz="3200" i="1" dirty="0">
              <a:solidFill>
                <a:srgbClr val="000000"/>
              </a:solidFill>
            </a:endParaRPr>
          </a:p>
        </p:txBody>
      </p:sp>
    </p:spTree>
    <p:extLst>
      <p:ext uri="{BB962C8B-B14F-4D97-AF65-F5344CB8AC3E}">
        <p14:creationId xmlns:p14="http://schemas.microsoft.com/office/powerpoint/2010/main" val="2803698878"/>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786" y="1070275"/>
            <a:ext cx="7775575" cy="619125"/>
          </a:xfrm>
        </p:spPr>
        <p:txBody>
          <a:bodyPr/>
          <a:lstStyle/>
          <a:p>
            <a:r>
              <a:rPr lang="ro-RO" i="1" dirty="0" smtClean="0">
                <a:solidFill>
                  <a:srgbClr val="2C87C8"/>
                </a:solidFill>
              </a:rPr>
              <a:t>Manualul Angajatului</a:t>
            </a:r>
            <a:endParaRPr lang="ro-RO" dirty="0"/>
          </a:p>
        </p:txBody>
      </p:sp>
      <p:sp>
        <p:nvSpPr>
          <p:cNvPr id="4" name="Footer Placeholder 3"/>
          <p:cNvSpPr>
            <a:spLocks noGrp="1"/>
          </p:cNvSpPr>
          <p:nvPr>
            <p:ph type="ftr" sz="quarter" idx="10"/>
          </p:nvPr>
        </p:nvSpPr>
        <p:spPr/>
        <p:txBody>
          <a:bodyPr/>
          <a:lstStyle/>
          <a:p>
            <a:pPr>
              <a:defRPr/>
            </a:pPr>
            <a:endParaRPr lang="de-DE"/>
          </a:p>
        </p:txBody>
      </p:sp>
      <p:sp>
        <p:nvSpPr>
          <p:cNvPr id="5" name="Date Placeholder 4"/>
          <p:cNvSpPr>
            <a:spLocks noGrp="1"/>
          </p:cNvSpPr>
          <p:nvPr>
            <p:ph type="dt" sz="half" idx="11"/>
          </p:nvPr>
        </p:nvSpPr>
        <p:spPr/>
        <p:txBody>
          <a:bodyPr/>
          <a:lstStyle/>
          <a:p>
            <a:pPr>
              <a:defRPr/>
            </a:pPr>
            <a:endParaRPr lang="en-GB" dirty="0"/>
          </a:p>
        </p:txBody>
      </p:sp>
      <p:pic>
        <p:nvPicPr>
          <p:cNvPr id="6" name="Picture 11" descr="C:\Users\oana\Desktop\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400436">
            <a:off x="744763" y="2092179"/>
            <a:ext cx="3940637" cy="29767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9" descr="C:\Users\oana\Desktop\Picture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86577">
            <a:off x="4650254" y="2292763"/>
            <a:ext cx="3102904" cy="2912091"/>
          </a:xfrm>
          <a:prstGeom prst="rect">
            <a:avLst/>
          </a:prstGeom>
          <a:noFill/>
          <a:extLst>
            <a:ext uri="{909E8E84-426E-40DD-AFC4-6F175D3DCCD1}">
              <a14:hiddenFill xmlns:a14="http://schemas.microsoft.com/office/drawing/2010/main">
                <a:solidFill>
                  <a:srgbClr val="FFFFFF"/>
                </a:solidFill>
              </a14:hiddenFill>
            </a:ext>
          </a:extLst>
        </p:spPr>
      </p:pic>
      <p:sp>
        <p:nvSpPr>
          <p:cNvPr id="8" name="Fußzeilenplatzhalter 2"/>
          <p:cNvSpPr txBox="1">
            <a:spLocks/>
          </p:cNvSpPr>
          <p:nvPr/>
        </p:nvSpPr>
        <p:spPr bwMode="auto">
          <a:xfrm>
            <a:off x="450892" y="6315723"/>
            <a:ext cx="3419475" cy="6617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defPPr>
              <a:defRPr lang="de-DE"/>
            </a:defPPr>
            <a:lvl1pPr algn="ctr" rtl="0" eaLnBrk="0" fontAlgn="base" hangingPunct="0">
              <a:spcBef>
                <a:spcPct val="0"/>
              </a:spcBef>
              <a:spcAft>
                <a:spcPct val="0"/>
              </a:spcAft>
              <a:defRPr sz="1000" b="1" kern="1200" spc="70" baseline="0">
                <a:solidFill>
                  <a:srgbClr val="6E6452"/>
                </a:solidFill>
                <a:latin typeface="Arial Narrow" pitchFamily="34" charset="0"/>
                <a:ea typeface="+mn-ea"/>
                <a:cs typeface="+mn-cs"/>
              </a:defRPr>
            </a:lvl1pPr>
            <a:lvl2pPr marL="457200" algn="l" rtl="0" fontAlgn="base">
              <a:spcBef>
                <a:spcPct val="0"/>
              </a:spcBef>
              <a:spcAft>
                <a:spcPct val="0"/>
              </a:spcAft>
              <a:defRPr sz="2200" b="1" kern="1200">
                <a:solidFill>
                  <a:srgbClr val="999999"/>
                </a:solidFill>
                <a:latin typeface="Arial" charset="0"/>
                <a:ea typeface="+mn-ea"/>
                <a:cs typeface="Arial" charset="0"/>
              </a:defRPr>
            </a:lvl2pPr>
            <a:lvl3pPr marL="914400" algn="l" rtl="0" fontAlgn="base">
              <a:spcBef>
                <a:spcPct val="0"/>
              </a:spcBef>
              <a:spcAft>
                <a:spcPct val="0"/>
              </a:spcAft>
              <a:defRPr sz="2200" b="1" kern="1200">
                <a:solidFill>
                  <a:srgbClr val="999999"/>
                </a:solidFill>
                <a:latin typeface="Arial" charset="0"/>
                <a:ea typeface="+mn-ea"/>
                <a:cs typeface="Arial" charset="0"/>
              </a:defRPr>
            </a:lvl3pPr>
            <a:lvl4pPr marL="1371600" algn="l" rtl="0" fontAlgn="base">
              <a:spcBef>
                <a:spcPct val="0"/>
              </a:spcBef>
              <a:spcAft>
                <a:spcPct val="0"/>
              </a:spcAft>
              <a:defRPr sz="2200" b="1" kern="1200">
                <a:solidFill>
                  <a:srgbClr val="999999"/>
                </a:solidFill>
                <a:latin typeface="Arial" charset="0"/>
                <a:ea typeface="+mn-ea"/>
                <a:cs typeface="Arial" charset="0"/>
              </a:defRPr>
            </a:lvl4pPr>
            <a:lvl5pPr marL="1828800" algn="l" rtl="0" fontAlgn="base">
              <a:spcBef>
                <a:spcPct val="0"/>
              </a:spcBef>
              <a:spcAft>
                <a:spcPct val="0"/>
              </a:spcAft>
              <a:defRPr sz="2200" b="1" kern="1200">
                <a:solidFill>
                  <a:srgbClr val="999999"/>
                </a:solidFill>
                <a:latin typeface="Arial" charset="0"/>
                <a:ea typeface="+mn-ea"/>
                <a:cs typeface="Arial" charset="0"/>
              </a:defRPr>
            </a:lvl5pPr>
            <a:lvl6pPr marL="2286000" algn="l" defTabSz="914400" rtl="0" eaLnBrk="1" latinLnBrk="0" hangingPunct="1">
              <a:defRPr sz="2200" b="1" kern="1200">
                <a:solidFill>
                  <a:srgbClr val="999999"/>
                </a:solidFill>
                <a:latin typeface="Arial" charset="0"/>
                <a:ea typeface="+mn-ea"/>
                <a:cs typeface="Arial" charset="0"/>
              </a:defRPr>
            </a:lvl6pPr>
            <a:lvl7pPr marL="2743200" algn="l" defTabSz="914400" rtl="0" eaLnBrk="1" latinLnBrk="0" hangingPunct="1">
              <a:defRPr sz="2200" b="1" kern="1200">
                <a:solidFill>
                  <a:srgbClr val="999999"/>
                </a:solidFill>
                <a:latin typeface="Arial" charset="0"/>
                <a:ea typeface="+mn-ea"/>
                <a:cs typeface="Arial" charset="0"/>
              </a:defRPr>
            </a:lvl7pPr>
            <a:lvl8pPr marL="3200400" algn="l" defTabSz="914400" rtl="0" eaLnBrk="1" latinLnBrk="0" hangingPunct="1">
              <a:defRPr sz="2200" b="1" kern="1200">
                <a:solidFill>
                  <a:srgbClr val="999999"/>
                </a:solidFill>
                <a:latin typeface="Arial" charset="0"/>
                <a:ea typeface="+mn-ea"/>
                <a:cs typeface="Arial" charset="0"/>
              </a:defRPr>
            </a:lvl8pPr>
            <a:lvl9pPr marL="3657600" algn="l" defTabSz="914400" rtl="0" eaLnBrk="1" latinLnBrk="0" hangingPunct="1">
              <a:defRPr sz="2200" b="1" kern="1200">
                <a:solidFill>
                  <a:srgbClr val="999999"/>
                </a:solidFill>
                <a:latin typeface="Arial" charset="0"/>
                <a:ea typeface="+mn-ea"/>
                <a:cs typeface="Arial" charset="0"/>
              </a:defRPr>
            </a:lvl9pPr>
          </a:lstStyle>
          <a:p>
            <a:pPr algn="l"/>
            <a:r>
              <a:rPr lang="ro-RO" sz="900" smtClean="0"/>
              <a:t>Proiectul SDC-ADA “Consolidarea cadrului instituțional în sectorul alimentării cu apă și sanitație din Republica Moldova”</a:t>
            </a:r>
            <a:endParaRPr lang="ru-RU" sz="900" smtClean="0"/>
          </a:p>
          <a:p>
            <a:pPr algn="l">
              <a:defRPr/>
            </a:pPr>
            <a:endParaRPr lang="de-DE" b="0" dirty="0"/>
          </a:p>
        </p:txBody>
      </p:sp>
      <p:pic>
        <p:nvPicPr>
          <p:cNvPr id="9"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0791" y="186792"/>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11" name="Рисунок 1"/>
          <p:cNvPicPr>
            <a:picLocks noChangeAspect="1"/>
          </p:cNvPicPr>
          <p:nvPr/>
        </p:nvPicPr>
        <p:blipFill>
          <a:blip r:embed="rId6"/>
          <a:stretch>
            <a:fillRect/>
          </a:stretch>
        </p:blipFill>
        <p:spPr>
          <a:xfrm>
            <a:off x="6914999" y="5652843"/>
            <a:ext cx="1619819" cy="490855"/>
          </a:xfrm>
          <a:prstGeom prst="rect">
            <a:avLst/>
          </a:prstGeom>
        </p:spPr>
      </p:pic>
      <p:pic>
        <p:nvPicPr>
          <p:cNvPr id="12" name="Рисунок 12"/>
          <p:cNvPicPr/>
          <p:nvPr/>
        </p:nvPicPr>
        <p:blipFill>
          <a:blip r:embed="rId7">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13" name="Рисунок 20"/>
          <p:cNvPicPr/>
          <p:nvPr/>
        </p:nvPicPr>
        <p:blipFill>
          <a:blip r:embed="rId8"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14" name="Рисунок 21"/>
          <p:cNvPicPr/>
          <p:nvPr/>
        </p:nvPicPr>
        <p:blipFill>
          <a:blip r:embed="rId9">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15" name="Рисунок 22"/>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16" name="Picture 1" descr="logo-apavital"/>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17" name="Рисунок 24" descr="C:\Users\user-05\AppData\Local\Microsoft\Windows\INetCache\Content.Word\logo ACVO.JPG"/>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grpSp>
        <p:nvGrpSpPr>
          <p:cNvPr id="18" name="Group 17"/>
          <p:cNvGrpSpPr/>
          <p:nvPr/>
        </p:nvGrpSpPr>
        <p:grpSpPr>
          <a:xfrm>
            <a:off x="747282" y="1525143"/>
            <a:ext cx="4428105" cy="87766"/>
            <a:chOff x="954194" y="783014"/>
            <a:chExt cx="4428105" cy="87766"/>
          </a:xfrm>
          <a:solidFill>
            <a:srgbClr val="6699FF"/>
          </a:solidFill>
        </p:grpSpPr>
        <p:sp>
          <p:nvSpPr>
            <p:cNvPr id="19" name="Chevron 18"/>
            <p:cNvSpPr/>
            <p:nvPr/>
          </p:nvSpPr>
          <p:spPr>
            <a:xfrm>
              <a:off x="954194"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20" name="Chevron 19"/>
            <p:cNvSpPr/>
            <p:nvPr/>
          </p:nvSpPr>
          <p:spPr>
            <a:xfrm>
              <a:off x="1070188"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21" name="Chevron 20"/>
            <p:cNvSpPr/>
            <p:nvPr/>
          </p:nvSpPr>
          <p:spPr>
            <a:xfrm>
              <a:off x="1186182"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22" name="Chevron 21"/>
            <p:cNvSpPr/>
            <p:nvPr/>
          </p:nvSpPr>
          <p:spPr>
            <a:xfrm>
              <a:off x="1296432"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23" name="Chevron 22"/>
            <p:cNvSpPr/>
            <p:nvPr/>
          </p:nvSpPr>
          <p:spPr>
            <a:xfrm>
              <a:off x="1412426"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24" name="Chevron 23"/>
            <p:cNvSpPr/>
            <p:nvPr/>
          </p:nvSpPr>
          <p:spPr>
            <a:xfrm>
              <a:off x="1528420"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25" name="Chevron 24"/>
            <p:cNvSpPr/>
            <p:nvPr/>
          </p:nvSpPr>
          <p:spPr>
            <a:xfrm>
              <a:off x="1644865"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26" name="Chevron 25"/>
            <p:cNvSpPr/>
            <p:nvPr/>
          </p:nvSpPr>
          <p:spPr>
            <a:xfrm>
              <a:off x="1760859"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27" name="Chevron 26"/>
            <p:cNvSpPr/>
            <p:nvPr/>
          </p:nvSpPr>
          <p:spPr>
            <a:xfrm>
              <a:off x="1876853"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28" name="Chevron 27"/>
            <p:cNvSpPr/>
            <p:nvPr/>
          </p:nvSpPr>
          <p:spPr>
            <a:xfrm>
              <a:off x="1987103"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29" name="Chevron 28"/>
            <p:cNvSpPr/>
            <p:nvPr/>
          </p:nvSpPr>
          <p:spPr>
            <a:xfrm>
              <a:off x="2103097"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30" name="Chevron 29"/>
            <p:cNvSpPr/>
            <p:nvPr/>
          </p:nvSpPr>
          <p:spPr>
            <a:xfrm>
              <a:off x="2219091"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31" name="Chevron 30"/>
            <p:cNvSpPr/>
            <p:nvPr/>
          </p:nvSpPr>
          <p:spPr>
            <a:xfrm>
              <a:off x="2322686"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32" name="Chevron 31"/>
            <p:cNvSpPr/>
            <p:nvPr/>
          </p:nvSpPr>
          <p:spPr>
            <a:xfrm>
              <a:off x="2438680"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33" name="Chevron 32"/>
            <p:cNvSpPr/>
            <p:nvPr/>
          </p:nvSpPr>
          <p:spPr>
            <a:xfrm>
              <a:off x="2554674"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34" name="Chevron 33"/>
            <p:cNvSpPr/>
            <p:nvPr/>
          </p:nvSpPr>
          <p:spPr>
            <a:xfrm>
              <a:off x="2664924"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35" name="Chevron 34"/>
            <p:cNvSpPr/>
            <p:nvPr/>
          </p:nvSpPr>
          <p:spPr>
            <a:xfrm>
              <a:off x="2780918"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36" name="Chevron 35"/>
            <p:cNvSpPr/>
            <p:nvPr/>
          </p:nvSpPr>
          <p:spPr>
            <a:xfrm>
              <a:off x="2896912"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37" name="Chevron 36"/>
            <p:cNvSpPr/>
            <p:nvPr/>
          </p:nvSpPr>
          <p:spPr>
            <a:xfrm>
              <a:off x="3013357"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38" name="Chevron 37"/>
            <p:cNvSpPr/>
            <p:nvPr/>
          </p:nvSpPr>
          <p:spPr>
            <a:xfrm>
              <a:off x="3129351"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39" name="Chevron 38"/>
            <p:cNvSpPr/>
            <p:nvPr/>
          </p:nvSpPr>
          <p:spPr>
            <a:xfrm>
              <a:off x="3245345"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40" name="Chevron 39"/>
            <p:cNvSpPr/>
            <p:nvPr/>
          </p:nvSpPr>
          <p:spPr>
            <a:xfrm>
              <a:off x="3355595"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41" name="Chevron 40"/>
            <p:cNvSpPr/>
            <p:nvPr/>
          </p:nvSpPr>
          <p:spPr>
            <a:xfrm>
              <a:off x="3471589"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42" name="Chevron 41"/>
            <p:cNvSpPr/>
            <p:nvPr/>
          </p:nvSpPr>
          <p:spPr>
            <a:xfrm>
              <a:off x="3587583"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43" name="Chevron 42"/>
            <p:cNvSpPr/>
            <p:nvPr/>
          </p:nvSpPr>
          <p:spPr>
            <a:xfrm>
              <a:off x="3697833"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44" name="Chevron 43"/>
            <p:cNvSpPr/>
            <p:nvPr/>
          </p:nvSpPr>
          <p:spPr>
            <a:xfrm>
              <a:off x="3813827"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45" name="Chevron 44"/>
            <p:cNvSpPr/>
            <p:nvPr/>
          </p:nvSpPr>
          <p:spPr>
            <a:xfrm>
              <a:off x="3929821"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46" name="Chevron 45"/>
            <p:cNvSpPr/>
            <p:nvPr/>
          </p:nvSpPr>
          <p:spPr>
            <a:xfrm>
              <a:off x="4040071"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47" name="Chevron 46"/>
            <p:cNvSpPr/>
            <p:nvPr/>
          </p:nvSpPr>
          <p:spPr>
            <a:xfrm>
              <a:off x="4156065"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48" name="Chevron 47"/>
            <p:cNvSpPr/>
            <p:nvPr/>
          </p:nvSpPr>
          <p:spPr>
            <a:xfrm>
              <a:off x="4272059"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49" name="Chevron 48"/>
            <p:cNvSpPr/>
            <p:nvPr/>
          </p:nvSpPr>
          <p:spPr>
            <a:xfrm>
              <a:off x="4388504"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50" name="Chevron 49"/>
            <p:cNvSpPr/>
            <p:nvPr/>
          </p:nvSpPr>
          <p:spPr>
            <a:xfrm>
              <a:off x="4504498"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51" name="Chevron 50"/>
            <p:cNvSpPr/>
            <p:nvPr/>
          </p:nvSpPr>
          <p:spPr>
            <a:xfrm>
              <a:off x="4620492"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52" name="Chevron 51"/>
            <p:cNvSpPr/>
            <p:nvPr/>
          </p:nvSpPr>
          <p:spPr>
            <a:xfrm>
              <a:off x="4730742"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53" name="Chevron 52"/>
            <p:cNvSpPr/>
            <p:nvPr/>
          </p:nvSpPr>
          <p:spPr>
            <a:xfrm>
              <a:off x="4846736"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54" name="Chevron 53"/>
            <p:cNvSpPr/>
            <p:nvPr/>
          </p:nvSpPr>
          <p:spPr>
            <a:xfrm>
              <a:off x="4962730"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55" name="Chevron 54"/>
            <p:cNvSpPr/>
            <p:nvPr/>
          </p:nvSpPr>
          <p:spPr>
            <a:xfrm>
              <a:off x="5066325"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56" name="Chevron 55"/>
            <p:cNvSpPr/>
            <p:nvPr/>
          </p:nvSpPr>
          <p:spPr>
            <a:xfrm>
              <a:off x="5172037"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57" name="Chevron 56"/>
            <p:cNvSpPr/>
            <p:nvPr/>
          </p:nvSpPr>
          <p:spPr>
            <a:xfrm>
              <a:off x="5288031"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grpSp>
    </p:spTree>
    <p:extLst>
      <p:ext uri="{BB962C8B-B14F-4D97-AF65-F5344CB8AC3E}">
        <p14:creationId xmlns:p14="http://schemas.microsoft.com/office/powerpoint/2010/main" val="2154208032"/>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4" name="Rectangle 3"/>
          <p:cNvSpPr/>
          <p:nvPr/>
        </p:nvSpPr>
        <p:spPr>
          <a:xfrm>
            <a:off x="916909" y="1460808"/>
            <a:ext cx="2744662" cy="461665"/>
          </a:xfrm>
          <a:prstGeom prst="rect">
            <a:avLst/>
          </a:prstGeom>
        </p:spPr>
        <p:txBody>
          <a:bodyPr wrap="none">
            <a:spAutoFit/>
          </a:bodyPr>
          <a:lstStyle/>
          <a:p>
            <a:r>
              <a:rPr lang="ro-RO" sz="2400" i="1" dirty="0">
                <a:solidFill>
                  <a:srgbClr val="6699FF"/>
                </a:solidFill>
              </a:rPr>
              <a:t>Rolul Manualului</a:t>
            </a:r>
            <a:r>
              <a:rPr lang="ro-RO" sz="2400" i="1" dirty="0" smtClean="0">
                <a:solidFill>
                  <a:srgbClr val="6699FF"/>
                </a:solidFill>
              </a:rPr>
              <a:t>:</a:t>
            </a:r>
            <a:endParaRPr lang="ro-RO" dirty="0">
              <a:solidFill>
                <a:srgbClr val="6699FF"/>
              </a:solidFill>
            </a:endParaRPr>
          </a:p>
        </p:txBody>
      </p:sp>
      <p:sp>
        <p:nvSpPr>
          <p:cNvPr id="5" name="Rectangle 4"/>
          <p:cNvSpPr/>
          <p:nvPr/>
        </p:nvSpPr>
        <p:spPr>
          <a:xfrm>
            <a:off x="996918" y="2721500"/>
            <a:ext cx="7632731" cy="1323439"/>
          </a:xfrm>
          <a:prstGeom prst="rect">
            <a:avLst/>
          </a:prstGeom>
        </p:spPr>
        <p:txBody>
          <a:bodyPr wrap="square">
            <a:spAutoFit/>
          </a:bodyPr>
          <a:lstStyle/>
          <a:p>
            <a:pPr>
              <a:spcBef>
                <a:spcPts val="600"/>
              </a:spcBef>
              <a:spcAft>
                <a:spcPts val="600"/>
              </a:spcAft>
            </a:pPr>
            <a:r>
              <a:rPr lang="en-US" sz="2000" b="0" i="1" dirty="0" smtClean="0">
                <a:solidFill>
                  <a:srgbClr val="6699FF"/>
                </a:solidFill>
              </a:rPr>
              <a:t>Promovarea </a:t>
            </a:r>
          </a:p>
          <a:p>
            <a:pPr marL="342900" indent="-342900">
              <a:spcBef>
                <a:spcPts val="600"/>
              </a:spcBef>
              <a:spcAft>
                <a:spcPts val="600"/>
              </a:spcAft>
              <a:buFont typeface="Wingdings" pitchFamily="2" charset="2"/>
              <a:buChar char="ü"/>
            </a:pPr>
            <a:r>
              <a:rPr lang="ro-RO" sz="2000" b="0" i="1" dirty="0" smtClean="0">
                <a:solidFill>
                  <a:srgbClr val="6699FF"/>
                </a:solidFill>
              </a:rPr>
              <a:t>P</a:t>
            </a:r>
            <a:r>
              <a:rPr lang="en-US" sz="2000" b="0" i="1" dirty="0" err="1" smtClean="0">
                <a:solidFill>
                  <a:srgbClr val="6699FF"/>
                </a:solidFill>
              </a:rPr>
              <a:t>achetului</a:t>
            </a:r>
            <a:r>
              <a:rPr lang="en-US" sz="2000" b="0" i="1" dirty="0" smtClean="0">
                <a:solidFill>
                  <a:srgbClr val="6699FF"/>
                </a:solidFill>
              </a:rPr>
              <a:t> de </a:t>
            </a:r>
            <a:r>
              <a:rPr lang="en-US" sz="2000" b="0" i="1" dirty="0" err="1" smtClean="0">
                <a:solidFill>
                  <a:srgbClr val="6699FF"/>
                </a:solidFill>
              </a:rPr>
              <a:t>beneficii</a:t>
            </a:r>
            <a:r>
              <a:rPr lang="en-US" sz="2000" b="0" i="1" dirty="0" smtClean="0">
                <a:solidFill>
                  <a:srgbClr val="6699FF"/>
                </a:solidFill>
              </a:rPr>
              <a:t> </a:t>
            </a:r>
            <a:r>
              <a:rPr lang="en-US" sz="2000" b="0" i="1" dirty="0" err="1">
                <a:solidFill>
                  <a:srgbClr val="6699FF"/>
                </a:solidFill>
              </a:rPr>
              <a:t>oferit</a:t>
            </a:r>
            <a:r>
              <a:rPr lang="en-US" sz="2000" b="0" i="1" dirty="0">
                <a:solidFill>
                  <a:srgbClr val="6699FF"/>
                </a:solidFill>
              </a:rPr>
              <a:t> de SC </a:t>
            </a:r>
            <a:r>
              <a:rPr lang="en-US" sz="2000" b="0" i="1" dirty="0" smtClean="0">
                <a:solidFill>
                  <a:srgbClr val="6699FF"/>
                </a:solidFill>
              </a:rPr>
              <a:t>APAVITAL</a:t>
            </a:r>
          </a:p>
          <a:p>
            <a:pPr marL="342900" indent="-342900">
              <a:spcBef>
                <a:spcPts val="600"/>
              </a:spcBef>
              <a:spcAft>
                <a:spcPts val="600"/>
              </a:spcAft>
              <a:buFont typeface="Wingdings" pitchFamily="2" charset="2"/>
              <a:buChar char="ü"/>
            </a:pPr>
            <a:r>
              <a:rPr lang="en-US" sz="2000" b="0" i="1" dirty="0" err="1" smtClean="0">
                <a:solidFill>
                  <a:srgbClr val="6699FF"/>
                </a:solidFill>
              </a:rPr>
              <a:t>Imaginii</a:t>
            </a:r>
            <a:r>
              <a:rPr lang="en-US" sz="2000" b="0" i="1" dirty="0" smtClean="0">
                <a:solidFill>
                  <a:srgbClr val="6699FF"/>
                </a:solidFill>
              </a:rPr>
              <a:t> &amp; </a:t>
            </a:r>
            <a:r>
              <a:rPr lang="en-US" sz="2000" b="0" i="1" dirty="0" err="1" smtClean="0">
                <a:solidFill>
                  <a:srgbClr val="6699FF"/>
                </a:solidFill>
              </a:rPr>
              <a:t>culturii</a:t>
            </a:r>
            <a:r>
              <a:rPr lang="en-US" sz="2000" b="0" i="1" dirty="0" smtClean="0">
                <a:solidFill>
                  <a:srgbClr val="6699FF"/>
                </a:solidFill>
              </a:rPr>
              <a:t> </a:t>
            </a:r>
            <a:r>
              <a:rPr lang="en-US" sz="2000" b="0" i="1" dirty="0" err="1" smtClean="0">
                <a:solidFill>
                  <a:srgbClr val="6699FF"/>
                </a:solidFill>
              </a:rPr>
              <a:t>organi</a:t>
            </a:r>
            <a:r>
              <a:rPr lang="ro-RO" sz="2000" b="0" i="1" dirty="0" smtClean="0">
                <a:solidFill>
                  <a:srgbClr val="6699FF"/>
                </a:solidFill>
              </a:rPr>
              <a:t>zaţionale ale </a:t>
            </a:r>
            <a:r>
              <a:rPr lang="en-US" sz="2000" b="0" i="1" dirty="0" err="1" smtClean="0">
                <a:solidFill>
                  <a:srgbClr val="6699FF"/>
                </a:solidFill>
              </a:rPr>
              <a:t>companiei</a:t>
            </a:r>
            <a:endParaRPr lang="ro-RO" b="0" dirty="0">
              <a:solidFill>
                <a:srgbClr val="6699FF"/>
              </a:solidFill>
            </a:endParaRPr>
          </a:p>
        </p:txBody>
      </p:sp>
      <p:grpSp>
        <p:nvGrpSpPr>
          <p:cNvPr id="16" name="Group 15"/>
          <p:cNvGrpSpPr/>
          <p:nvPr/>
        </p:nvGrpSpPr>
        <p:grpSpPr>
          <a:xfrm>
            <a:off x="1007528" y="2001184"/>
            <a:ext cx="4428105" cy="87766"/>
            <a:chOff x="954194" y="783014"/>
            <a:chExt cx="4428105" cy="87766"/>
          </a:xfrm>
          <a:solidFill>
            <a:srgbClr val="6699FF"/>
          </a:solidFill>
        </p:grpSpPr>
        <p:sp>
          <p:nvSpPr>
            <p:cNvPr id="17" name="Chevron 16"/>
            <p:cNvSpPr/>
            <p:nvPr/>
          </p:nvSpPr>
          <p:spPr>
            <a:xfrm>
              <a:off x="954194"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19" name="Chevron 18"/>
            <p:cNvSpPr/>
            <p:nvPr/>
          </p:nvSpPr>
          <p:spPr>
            <a:xfrm>
              <a:off x="1070188"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20" name="Chevron 19"/>
            <p:cNvSpPr/>
            <p:nvPr/>
          </p:nvSpPr>
          <p:spPr>
            <a:xfrm>
              <a:off x="1186182"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26" name="Chevron 25"/>
            <p:cNvSpPr/>
            <p:nvPr/>
          </p:nvSpPr>
          <p:spPr>
            <a:xfrm>
              <a:off x="1296432"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27" name="Chevron 26"/>
            <p:cNvSpPr/>
            <p:nvPr/>
          </p:nvSpPr>
          <p:spPr>
            <a:xfrm>
              <a:off x="1412426"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28" name="Chevron 27"/>
            <p:cNvSpPr/>
            <p:nvPr/>
          </p:nvSpPr>
          <p:spPr>
            <a:xfrm>
              <a:off x="1528420"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29" name="Chevron 28"/>
            <p:cNvSpPr/>
            <p:nvPr/>
          </p:nvSpPr>
          <p:spPr>
            <a:xfrm>
              <a:off x="1644865"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30" name="Chevron 29"/>
            <p:cNvSpPr/>
            <p:nvPr/>
          </p:nvSpPr>
          <p:spPr>
            <a:xfrm>
              <a:off x="1760859"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31" name="Chevron 30"/>
            <p:cNvSpPr/>
            <p:nvPr/>
          </p:nvSpPr>
          <p:spPr>
            <a:xfrm>
              <a:off x="1876853"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32" name="Chevron 31"/>
            <p:cNvSpPr/>
            <p:nvPr/>
          </p:nvSpPr>
          <p:spPr>
            <a:xfrm>
              <a:off x="1987103"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33" name="Chevron 32"/>
            <p:cNvSpPr/>
            <p:nvPr/>
          </p:nvSpPr>
          <p:spPr>
            <a:xfrm>
              <a:off x="2103097"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34" name="Chevron 33"/>
            <p:cNvSpPr/>
            <p:nvPr/>
          </p:nvSpPr>
          <p:spPr>
            <a:xfrm>
              <a:off x="2219091"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35" name="Chevron 34"/>
            <p:cNvSpPr/>
            <p:nvPr/>
          </p:nvSpPr>
          <p:spPr>
            <a:xfrm>
              <a:off x="2322686"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36" name="Chevron 35"/>
            <p:cNvSpPr/>
            <p:nvPr/>
          </p:nvSpPr>
          <p:spPr>
            <a:xfrm>
              <a:off x="2438680"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37" name="Chevron 36"/>
            <p:cNvSpPr/>
            <p:nvPr/>
          </p:nvSpPr>
          <p:spPr>
            <a:xfrm>
              <a:off x="2554674"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38" name="Chevron 37"/>
            <p:cNvSpPr/>
            <p:nvPr/>
          </p:nvSpPr>
          <p:spPr>
            <a:xfrm>
              <a:off x="2664924"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39" name="Chevron 38"/>
            <p:cNvSpPr/>
            <p:nvPr/>
          </p:nvSpPr>
          <p:spPr>
            <a:xfrm>
              <a:off x="2780918"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40" name="Chevron 39"/>
            <p:cNvSpPr/>
            <p:nvPr/>
          </p:nvSpPr>
          <p:spPr>
            <a:xfrm>
              <a:off x="2896912"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41" name="Chevron 40"/>
            <p:cNvSpPr/>
            <p:nvPr/>
          </p:nvSpPr>
          <p:spPr>
            <a:xfrm>
              <a:off x="3013357"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42" name="Chevron 41"/>
            <p:cNvSpPr/>
            <p:nvPr/>
          </p:nvSpPr>
          <p:spPr>
            <a:xfrm>
              <a:off x="3129351"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43" name="Chevron 42"/>
            <p:cNvSpPr/>
            <p:nvPr/>
          </p:nvSpPr>
          <p:spPr>
            <a:xfrm>
              <a:off x="3245345"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44" name="Chevron 43"/>
            <p:cNvSpPr/>
            <p:nvPr/>
          </p:nvSpPr>
          <p:spPr>
            <a:xfrm>
              <a:off x="3355595"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45" name="Chevron 44"/>
            <p:cNvSpPr/>
            <p:nvPr/>
          </p:nvSpPr>
          <p:spPr>
            <a:xfrm>
              <a:off x="3471589"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46" name="Chevron 45"/>
            <p:cNvSpPr/>
            <p:nvPr/>
          </p:nvSpPr>
          <p:spPr>
            <a:xfrm>
              <a:off x="3587583"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47" name="Chevron 46"/>
            <p:cNvSpPr/>
            <p:nvPr/>
          </p:nvSpPr>
          <p:spPr>
            <a:xfrm>
              <a:off x="3697833"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48" name="Chevron 47"/>
            <p:cNvSpPr/>
            <p:nvPr/>
          </p:nvSpPr>
          <p:spPr>
            <a:xfrm>
              <a:off x="3813827"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49" name="Chevron 48"/>
            <p:cNvSpPr/>
            <p:nvPr/>
          </p:nvSpPr>
          <p:spPr>
            <a:xfrm>
              <a:off x="3929821"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50" name="Chevron 49"/>
            <p:cNvSpPr/>
            <p:nvPr/>
          </p:nvSpPr>
          <p:spPr>
            <a:xfrm>
              <a:off x="4040071"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51" name="Chevron 50"/>
            <p:cNvSpPr/>
            <p:nvPr/>
          </p:nvSpPr>
          <p:spPr>
            <a:xfrm>
              <a:off x="4156065"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52" name="Chevron 51"/>
            <p:cNvSpPr/>
            <p:nvPr/>
          </p:nvSpPr>
          <p:spPr>
            <a:xfrm>
              <a:off x="4272059"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53" name="Chevron 52"/>
            <p:cNvSpPr/>
            <p:nvPr/>
          </p:nvSpPr>
          <p:spPr>
            <a:xfrm>
              <a:off x="4388504"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54" name="Chevron 53"/>
            <p:cNvSpPr/>
            <p:nvPr/>
          </p:nvSpPr>
          <p:spPr>
            <a:xfrm>
              <a:off x="4504498"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55" name="Chevron 54"/>
            <p:cNvSpPr/>
            <p:nvPr/>
          </p:nvSpPr>
          <p:spPr>
            <a:xfrm>
              <a:off x="4620492"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56" name="Chevron 55"/>
            <p:cNvSpPr/>
            <p:nvPr/>
          </p:nvSpPr>
          <p:spPr>
            <a:xfrm>
              <a:off x="4730742"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57" name="Chevron 56"/>
            <p:cNvSpPr/>
            <p:nvPr/>
          </p:nvSpPr>
          <p:spPr>
            <a:xfrm>
              <a:off x="4846736"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58" name="Chevron 57"/>
            <p:cNvSpPr/>
            <p:nvPr/>
          </p:nvSpPr>
          <p:spPr>
            <a:xfrm>
              <a:off x="4962730"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59" name="Chevron 58"/>
            <p:cNvSpPr/>
            <p:nvPr/>
          </p:nvSpPr>
          <p:spPr>
            <a:xfrm>
              <a:off x="5066325"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60" name="Chevron 59"/>
            <p:cNvSpPr/>
            <p:nvPr/>
          </p:nvSpPr>
          <p:spPr>
            <a:xfrm>
              <a:off x="5172037"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61" name="Chevron 60"/>
            <p:cNvSpPr/>
            <p:nvPr/>
          </p:nvSpPr>
          <p:spPr>
            <a:xfrm>
              <a:off x="5288031"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grpSp>
    </p:spTree>
    <p:extLst>
      <p:ext uri="{BB962C8B-B14F-4D97-AF65-F5344CB8AC3E}">
        <p14:creationId xmlns:p14="http://schemas.microsoft.com/office/powerpoint/2010/main" val="3016972298"/>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4" name="Rectangle 3"/>
          <p:cNvSpPr/>
          <p:nvPr/>
        </p:nvSpPr>
        <p:spPr>
          <a:xfrm>
            <a:off x="882901" y="1245870"/>
            <a:ext cx="7898009" cy="646331"/>
          </a:xfrm>
          <a:prstGeom prst="rect">
            <a:avLst/>
          </a:prstGeom>
        </p:spPr>
        <p:txBody>
          <a:bodyPr wrap="square">
            <a:spAutoFit/>
          </a:bodyPr>
          <a:lstStyle/>
          <a:p>
            <a:r>
              <a:rPr lang="ro-RO" sz="1800" i="1" dirty="0" smtClean="0">
                <a:solidFill>
                  <a:srgbClr val="6699FF"/>
                </a:solidFill>
              </a:rPr>
              <a:t>Necesităţi </a:t>
            </a:r>
            <a:r>
              <a:rPr lang="ro-RO" sz="1800" i="1" dirty="0">
                <a:solidFill>
                  <a:srgbClr val="6699FF"/>
                </a:solidFill>
              </a:rPr>
              <a:t>şi </a:t>
            </a:r>
            <a:r>
              <a:rPr lang="ro-RO" sz="1800" i="1" dirty="0" smtClean="0">
                <a:solidFill>
                  <a:srgbClr val="6699FF"/>
                </a:solidFill>
              </a:rPr>
              <a:t>beneficii </a:t>
            </a:r>
            <a:r>
              <a:rPr lang="ro-RO" sz="1800" i="1" dirty="0">
                <a:solidFill>
                  <a:srgbClr val="6699FF"/>
                </a:solidFill>
              </a:rPr>
              <a:t>aduse de Manualul Angajatului, atât noului angajat cât şi </a:t>
            </a:r>
            <a:r>
              <a:rPr lang="ro-RO" sz="1800" i="1" dirty="0" smtClean="0">
                <a:solidFill>
                  <a:srgbClr val="6699FF"/>
                </a:solidFill>
              </a:rPr>
              <a:t>societăţii</a:t>
            </a:r>
            <a:endParaRPr lang="ro-RO" sz="1800" dirty="0">
              <a:solidFill>
                <a:srgbClr val="6699FF"/>
              </a:solidFill>
            </a:endParaRPr>
          </a:p>
        </p:txBody>
      </p:sp>
      <p:grpSp>
        <p:nvGrpSpPr>
          <p:cNvPr id="14" name="Group 13"/>
          <p:cNvGrpSpPr/>
          <p:nvPr/>
        </p:nvGrpSpPr>
        <p:grpSpPr>
          <a:xfrm>
            <a:off x="1006203" y="2012614"/>
            <a:ext cx="4428105" cy="87766"/>
            <a:chOff x="954194" y="783014"/>
            <a:chExt cx="4428105" cy="87766"/>
          </a:xfrm>
          <a:solidFill>
            <a:srgbClr val="6699FF"/>
          </a:solidFill>
        </p:grpSpPr>
        <p:sp>
          <p:nvSpPr>
            <p:cNvPr id="16" name="Chevron 15"/>
            <p:cNvSpPr/>
            <p:nvPr/>
          </p:nvSpPr>
          <p:spPr>
            <a:xfrm>
              <a:off x="954194"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17" name="Chevron 16"/>
            <p:cNvSpPr/>
            <p:nvPr/>
          </p:nvSpPr>
          <p:spPr>
            <a:xfrm>
              <a:off x="1070188"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19" name="Chevron 18"/>
            <p:cNvSpPr/>
            <p:nvPr/>
          </p:nvSpPr>
          <p:spPr>
            <a:xfrm>
              <a:off x="1186182"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20" name="Chevron 19"/>
            <p:cNvSpPr/>
            <p:nvPr/>
          </p:nvSpPr>
          <p:spPr>
            <a:xfrm>
              <a:off x="1296432"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26" name="Chevron 25"/>
            <p:cNvSpPr/>
            <p:nvPr/>
          </p:nvSpPr>
          <p:spPr>
            <a:xfrm>
              <a:off x="1412426"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27" name="Chevron 26"/>
            <p:cNvSpPr/>
            <p:nvPr/>
          </p:nvSpPr>
          <p:spPr>
            <a:xfrm>
              <a:off x="1528420"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28" name="Chevron 27"/>
            <p:cNvSpPr/>
            <p:nvPr/>
          </p:nvSpPr>
          <p:spPr>
            <a:xfrm>
              <a:off x="1644865"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29" name="Chevron 28"/>
            <p:cNvSpPr/>
            <p:nvPr/>
          </p:nvSpPr>
          <p:spPr>
            <a:xfrm>
              <a:off x="1760859"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30" name="Chevron 29"/>
            <p:cNvSpPr/>
            <p:nvPr/>
          </p:nvSpPr>
          <p:spPr>
            <a:xfrm>
              <a:off x="1876853"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31" name="Chevron 30"/>
            <p:cNvSpPr/>
            <p:nvPr/>
          </p:nvSpPr>
          <p:spPr>
            <a:xfrm>
              <a:off x="1987103"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32" name="Chevron 31"/>
            <p:cNvSpPr/>
            <p:nvPr/>
          </p:nvSpPr>
          <p:spPr>
            <a:xfrm>
              <a:off x="2103097"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33" name="Chevron 32"/>
            <p:cNvSpPr/>
            <p:nvPr/>
          </p:nvSpPr>
          <p:spPr>
            <a:xfrm>
              <a:off x="2219091"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34" name="Chevron 33"/>
            <p:cNvSpPr/>
            <p:nvPr/>
          </p:nvSpPr>
          <p:spPr>
            <a:xfrm>
              <a:off x="2322686"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35" name="Chevron 34"/>
            <p:cNvSpPr/>
            <p:nvPr/>
          </p:nvSpPr>
          <p:spPr>
            <a:xfrm>
              <a:off x="2438680"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36" name="Chevron 35"/>
            <p:cNvSpPr/>
            <p:nvPr/>
          </p:nvSpPr>
          <p:spPr>
            <a:xfrm>
              <a:off x="2554674"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37" name="Chevron 36"/>
            <p:cNvSpPr/>
            <p:nvPr/>
          </p:nvSpPr>
          <p:spPr>
            <a:xfrm>
              <a:off x="2664924"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38" name="Chevron 37"/>
            <p:cNvSpPr/>
            <p:nvPr/>
          </p:nvSpPr>
          <p:spPr>
            <a:xfrm>
              <a:off x="2780918"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39" name="Chevron 38"/>
            <p:cNvSpPr/>
            <p:nvPr/>
          </p:nvSpPr>
          <p:spPr>
            <a:xfrm>
              <a:off x="2896912"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40" name="Chevron 39"/>
            <p:cNvSpPr/>
            <p:nvPr/>
          </p:nvSpPr>
          <p:spPr>
            <a:xfrm>
              <a:off x="3013357"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41" name="Chevron 40"/>
            <p:cNvSpPr/>
            <p:nvPr/>
          </p:nvSpPr>
          <p:spPr>
            <a:xfrm>
              <a:off x="3129351"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42" name="Chevron 41"/>
            <p:cNvSpPr/>
            <p:nvPr/>
          </p:nvSpPr>
          <p:spPr>
            <a:xfrm>
              <a:off x="3245345"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43" name="Chevron 42"/>
            <p:cNvSpPr/>
            <p:nvPr/>
          </p:nvSpPr>
          <p:spPr>
            <a:xfrm>
              <a:off x="3355595"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44" name="Chevron 43"/>
            <p:cNvSpPr/>
            <p:nvPr/>
          </p:nvSpPr>
          <p:spPr>
            <a:xfrm>
              <a:off x="3471589"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45" name="Chevron 44"/>
            <p:cNvSpPr/>
            <p:nvPr/>
          </p:nvSpPr>
          <p:spPr>
            <a:xfrm>
              <a:off x="3587583"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46" name="Chevron 45"/>
            <p:cNvSpPr/>
            <p:nvPr/>
          </p:nvSpPr>
          <p:spPr>
            <a:xfrm>
              <a:off x="3697833"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47" name="Chevron 46"/>
            <p:cNvSpPr/>
            <p:nvPr/>
          </p:nvSpPr>
          <p:spPr>
            <a:xfrm>
              <a:off x="3813827"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48" name="Chevron 47"/>
            <p:cNvSpPr/>
            <p:nvPr/>
          </p:nvSpPr>
          <p:spPr>
            <a:xfrm>
              <a:off x="3929821"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49" name="Chevron 48"/>
            <p:cNvSpPr/>
            <p:nvPr/>
          </p:nvSpPr>
          <p:spPr>
            <a:xfrm>
              <a:off x="4040071"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50" name="Chevron 49"/>
            <p:cNvSpPr/>
            <p:nvPr/>
          </p:nvSpPr>
          <p:spPr>
            <a:xfrm>
              <a:off x="4156065"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51" name="Chevron 50"/>
            <p:cNvSpPr/>
            <p:nvPr/>
          </p:nvSpPr>
          <p:spPr>
            <a:xfrm>
              <a:off x="4272059"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52" name="Chevron 51"/>
            <p:cNvSpPr/>
            <p:nvPr/>
          </p:nvSpPr>
          <p:spPr>
            <a:xfrm>
              <a:off x="4388504"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53" name="Chevron 52"/>
            <p:cNvSpPr/>
            <p:nvPr/>
          </p:nvSpPr>
          <p:spPr>
            <a:xfrm>
              <a:off x="4504498"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54" name="Chevron 53"/>
            <p:cNvSpPr/>
            <p:nvPr/>
          </p:nvSpPr>
          <p:spPr>
            <a:xfrm>
              <a:off x="4620492"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55" name="Chevron 54"/>
            <p:cNvSpPr/>
            <p:nvPr/>
          </p:nvSpPr>
          <p:spPr>
            <a:xfrm>
              <a:off x="4730742"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56" name="Chevron 55"/>
            <p:cNvSpPr/>
            <p:nvPr/>
          </p:nvSpPr>
          <p:spPr>
            <a:xfrm>
              <a:off x="4846736"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57" name="Chevron 56"/>
            <p:cNvSpPr/>
            <p:nvPr/>
          </p:nvSpPr>
          <p:spPr>
            <a:xfrm>
              <a:off x="4962730"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58" name="Chevron 57"/>
            <p:cNvSpPr/>
            <p:nvPr/>
          </p:nvSpPr>
          <p:spPr>
            <a:xfrm>
              <a:off x="5066325"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59" name="Chevron 58"/>
            <p:cNvSpPr/>
            <p:nvPr/>
          </p:nvSpPr>
          <p:spPr>
            <a:xfrm>
              <a:off x="5172037"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sp>
          <p:nvSpPr>
            <p:cNvPr id="60" name="Chevron 59"/>
            <p:cNvSpPr/>
            <p:nvPr/>
          </p:nvSpPr>
          <p:spPr>
            <a:xfrm>
              <a:off x="5288031" y="783014"/>
              <a:ext cx="94268" cy="87766"/>
            </a:xfrm>
            <a:prstGeom prst="chevron">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grpSp>
      <p:sp>
        <p:nvSpPr>
          <p:cNvPr id="61" name="Content Placeholder 2"/>
          <p:cNvSpPr>
            <a:spLocks noGrp="1"/>
          </p:cNvSpPr>
          <p:nvPr/>
        </p:nvSpPr>
        <p:spPr>
          <a:xfrm>
            <a:off x="594531" y="2695540"/>
            <a:ext cx="3805080" cy="26857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ro-RO" sz="1800" b="0" i="1" dirty="0">
                <a:solidFill>
                  <a:srgbClr val="6699FF"/>
                </a:solidFill>
              </a:rPr>
              <a:t> </a:t>
            </a:r>
            <a:r>
              <a:rPr lang="ro-RO" sz="1800" b="0" i="1" dirty="0" smtClean="0">
                <a:solidFill>
                  <a:srgbClr val="6699FF"/>
                </a:solidFill>
              </a:rPr>
              <a:t>                      Angajat</a:t>
            </a:r>
          </a:p>
          <a:p>
            <a:pPr>
              <a:buFont typeface="Arial" panose="020B0604020202020204" pitchFamily="34" charset="0"/>
              <a:buBlip>
                <a:blip r:embed="rId11"/>
              </a:buBlip>
            </a:pPr>
            <a:r>
              <a:rPr lang="ro-RO" sz="1400" b="0" i="1" dirty="0" smtClean="0">
                <a:solidFill>
                  <a:srgbClr val="6699FF"/>
                </a:solidFill>
              </a:rPr>
              <a:t> cunoaşterea beneficiilor financiare şi non-financiare</a:t>
            </a:r>
          </a:p>
          <a:p>
            <a:pPr>
              <a:buFont typeface="Arial" panose="020B0604020202020204" pitchFamily="34" charset="0"/>
              <a:buBlip>
                <a:blip r:embed="rId11"/>
              </a:buBlip>
            </a:pPr>
            <a:r>
              <a:rPr lang="ro-RO" sz="1400" b="0" i="1" dirty="0" smtClean="0">
                <a:solidFill>
                  <a:srgbClr val="6699FF"/>
                </a:solidFill>
              </a:rPr>
              <a:t> nevoia de dezvoltare </a:t>
            </a:r>
          </a:p>
          <a:p>
            <a:pPr>
              <a:buFont typeface="Arial" panose="020B0604020202020204" pitchFamily="34" charset="0"/>
              <a:buBlip>
                <a:blip r:embed="rId11"/>
              </a:buBlip>
            </a:pPr>
            <a:r>
              <a:rPr lang="ro-RO" sz="1400" b="0" i="1" dirty="0" smtClean="0">
                <a:solidFill>
                  <a:srgbClr val="6699FF"/>
                </a:solidFill>
              </a:rPr>
              <a:t> </a:t>
            </a:r>
            <a:r>
              <a:rPr lang="ro-RO" sz="1400" b="0" i="1" dirty="0">
                <a:solidFill>
                  <a:srgbClr val="6699FF"/>
                </a:solidFill>
              </a:rPr>
              <a:t>identificarea individului cu cultura organizaţională</a:t>
            </a:r>
            <a:r>
              <a:rPr lang="ro-RO" sz="1400" b="0" dirty="0" smtClean="0">
                <a:solidFill>
                  <a:srgbClr val="6699FF"/>
                </a:solidFill>
              </a:rPr>
              <a:t> </a:t>
            </a:r>
          </a:p>
          <a:p>
            <a:pPr>
              <a:buFont typeface="Arial" panose="020B0604020202020204" pitchFamily="34" charset="0"/>
              <a:buBlip>
                <a:blip r:embed="rId11"/>
              </a:buBlip>
            </a:pPr>
            <a:endParaRPr lang="ro-RO" sz="1400" dirty="0" smtClean="0">
              <a:solidFill>
                <a:srgbClr val="000000"/>
              </a:solidFill>
            </a:endParaRPr>
          </a:p>
          <a:p>
            <a:pPr>
              <a:buFont typeface="Arial" panose="020B0604020202020204" pitchFamily="34" charset="0"/>
              <a:buBlip>
                <a:blip r:embed="rId11"/>
              </a:buBlip>
            </a:pPr>
            <a:endParaRPr lang="en-US" sz="1400" dirty="0" smtClean="0">
              <a:solidFill>
                <a:srgbClr val="000000"/>
              </a:solidFill>
            </a:endParaRPr>
          </a:p>
          <a:p>
            <a:endParaRPr lang="en-US" sz="1400" dirty="0">
              <a:solidFill>
                <a:srgbClr val="000000"/>
              </a:solidFill>
            </a:endParaRPr>
          </a:p>
        </p:txBody>
      </p:sp>
      <p:sp>
        <p:nvSpPr>
          <p:cNvPr id="62" name="Content Placeholder 2"/>
          <p:cNvSpPr txBox="1">
            <a:spLocks/>
          </p:cNvSpPr>
          <p:nvPr/>
        </p:nvSpPr>
        <p:spPr>
          <a:xfrm>
            <a:off x="4766769" y="2390392"/>
            <a:ext cx="4145244" cy="3174504"/>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o-RO" sz="1050" i="1" dirty="0">
                <a:solidFill>
                  <a:srgbClr val="0070C0"/>
                </a:solidFill>
              </a:rPr>
              <a:t> </a:t>
            </a:r>
            <a:r>
              <a:rPr lang="ro-RO" sz="1050" i="1" dirty="0" smtClean="0">
                <a:solidFill>
                  <a:srgbClr val="0070C0"/>
                </a:solidFill>
              </a:rPr>
              <a:t>                  </a:t>
            </a:r>
            <a:r>
              <a:rPr lang="en-US" b="0" i="1" dirty="0" smtClean="0">
                <a:solidFill>
                  <a:srgbClr val="6699FF"/>
                </a:solidFill>
              </a:rPr>
              <a:t>SC APAVITAL S.A</a:t>
            </a:r>
            <a:endParaRPr lang="ro-RO" b="0" i="1" dirty="0" smtClean="0">
              <a:solidFill>
                <a:srgbClr val="6699FF"/>
              </a:solidFill>
            </a:endParaRPr>
          </a:p>
          <a:p>
            <a:endParaRPr lang="ro-RO" sz="1050" b="0" i="1" dirty="0" smtClean="0">
              <a:solidFill>
                <a:srgbClr val="6699FF"/>
              </a:solidFill>
            </a:endParaRPr>
          </a:p>
          <a:p>
            <a:pPr>
              <a:buFont typeface="Arial" panose="020B0604020202020204" pitchFamily="34" charset="0"/>
              <a:buBlip>
                <a:blip r:embed="rId11"/>
              </a:buBlip>
            </a:pPr>
            <a:r>
              <a:rPr lang="ro-RO" sz="1050" b="0" i="1" dirty="0" smtClean="0">
                <a:solidFill>
                  <a:srgbClr val="6699FF"/>
                </a:solidFill>
              </a:rPr>
              <a:t> </a:t>
            </a:r>
            <a:r>
              <a:rPr lang="en-US" sz="1400" b="0" i="1" dirty="0" smtClean="0">
                <a:solidFill>
                  <a:srgbClr val="6699FF"/>
                </a:solidFill>
              </a:rPr>
              <a:t>promovarea </a:t>
            </a:r>
            <a:r>
              <a:rPr lang="en-US" sz="1400" b="0" i="1" dirty="0" err="1" smtClean="0">
                <a:solidFill>
                  <a:srgbClr val="6699FF"/>
                </a:solidFill>
              </a:rPr>
              <a:t>culturii</a:t>
            </a:r>
            <a:r>
              <a:rPr lang="en-US" sz="1400" b="0" i="1" dirty="0" smtClean="0">
                <a:solidFill>
                  <a:srgbClr val="6699FF"/>
                </a:solidFill>
              </a:rPr>
              <a:t> </a:t>
            </a:r>
            <a:r>
              <a:rPr lang="en-US" sz="1400" b="0" i="1" dirty="0" err="1" smtClean="0">
                <a:solidFill>
                  <a:srgbClr val="6699FF"/>
                </a:solidFill>
              </a:rPr>
              <a:t>organi</a:t>
            </a:r>
            <a:r>
              <a:rPr lang="ro-RO" sz="1400" b="0" i="1" dirty="0" smtClean="0">
                <a:solidFill>
                  <a:srgbClr val="6699FF"/>
                </a:solidFill>
              </a:rPr>
              <a:t>zaţionale a </a:t>
            </a:r>
            <a:r>
              <a:rPr lang="en-US" sz="1400" b="0" i="1" dirty="0" err="1" smtClean="0">
                <a:solidFill>
                  <a:srgbClr val="6699FF"/>
                </a:solidFill>
              </a:rPr>
              <a:t>companiei</a:t>
            </a:r>
            <a:endParaRPr lang="ro-RO" sz="1400" b="0" i="1" dirty="0" smtClean="0">
              <a:solidFill>
                <a:srgbClr val="6699FF"/>
              </a:solidFill>
            </a:endParaRPr>
          </a:p>
          <a:p>
            <a:endParaRPr lang="en-US" sz="1400" b="0" i="1" dirty="0" smtClean="0">
              <a:solidFill>
                <a:srgbClr val="6699FF"/>
              </a:solidFill>
            </a:endParaRPr>
          </a:p>
          <a:p>
            <a:pPr>
              <a:buFont typeface="Arial" panose="020B0604020202020204" pitchFamily="34" charset="0"/>
              <a:buBlip>
                <a:blip r:embed="rId11"/>
              </a:buBlip>
            </a:pPr>
            <a:r>
              <a:rPr lang="en-US" sz="1400" b="0" i="1" dirty="0" smtClean="0">
                <a:solidFill>
                  <a:srgbClr val="6699FF"/>
                </a:solidFill>
              </a:rPr>
              <a:t> </a:t>
            </a:r>
            <a:r>
              <a:rPr lang="en-US" sz="1400" b="0" i="1" dirty="0" err="1" smtClean="0">
                <a:solidFill>
                  <a:srgbClr val="6699FF"/>
                </a:solidFill>
              </a:rPr>
              <a:t>informarea</a:t>
            </a:r>
            <a:r>
              <a:rPr lang="en-US" sz="1400" b="0" i="1" dirty="0" smtClean="0">
                <a:solidFill>
                  <a:srgbClr val="6699FF"/>
                </a:solidFill>
              </a:rPr>
              <a:t> </a:t>
            </a:r>
            <a:r>
              <a:rPr lang="en-US" sz="1400" b="0" i="1" dirty="0" err="1" smtClean="0">
                <a:solidFill>
                  <a:srgbClr val="6699FF"/>
                </a:solidFill>
              </a:rPr>
              <a:t>viitorului</a:t>
            </a:r>
            <a:r>
              <a:rPr lang="en-US" sz="1400" b="0" i="1" dirty="0" smtClean="0">
                <a:solidFill>
                  <a:srgbClr val="6699FF"/>
                </a:solidFill>
              </a:rPr>
              <a:t> </a:t>
            </a:r>
            <a:r>
              <a:rPr lang="en-US" sz="1400" b="0" i="1" dirty="0" err="1" smtClean="0">
                <a:solidFill>
                  <a:srgbClr val="6699FF"/>
                </a:solidFill>
              </a:rPr>
              <a:t>angajat</a:t>
            </a:r>
            <a:r>
              <a:rPr lang="en-US" sz="1400" b="0" i="1" dirty="0" smtClean="0">
                <a:solidFill>
                  <a:srgbClr val="6699FF"/>
                </a:solidFill>
              </a:rPr>
              <a:t> cu </a:t>
            </a:r>
            <a:r>
              <a:rPr lang="en-US" sz="1400" b="0" i="1" dirty="0" err="1" smtClean="0">
                <a:solidFill>
                  <a:srgbClr val="6699FF"/>
                </a:solidFill>
              </a:rPr>
              <a:t>privire</a:t>
            </a:r>
            <a:r>
              <a:rPr lang="en-US" sz="1400" b="0" i="1" dirty="0" smtClean="0">
                <a:solidFill>
                  <a:srgbClr val="6699FF"/>
                </a:solidFill>
              </a:rPr>
              <a:t> la </a:t>
            </a:r>
            <a:r>
              <a:rPr lang="en-US" sz="1400" b="0" i="1" dirty="0" err="1" smtClean="0">
                <a:solidFill>
                  <a:srgbClr val="6699FF"/>
                </a:solidFill>
              </a:rPr>
              <a:t>pachetul</a:t>
            </a:r>
            <a:r>
              <a:rPr lang="en-US" sz="1400" b="0" i="1" dirty="0" smtClean="0">
                <a:solidFill>
                  <a:srgbClr val="6699FF"/>
                </a:solidFill>
              </a:rPr>
              <a:t> de </a:t>
            </a:r>
            <a:r>
              <a:rPr lang="en-US" sz="1400" b="0" i="1" dirty="0" err="1" smtClean="0">
                <a:solidFill>
                  <a:srgbClr val="6699FF"/>
                </a:solidFill>
              </a:rPr>
              <a:t>beneficii</a:t>
            </a:r>
            <a:r>
              <a:rPr lang="en-US" sz="1400" b="0" i="1" dirty="0" smtClean="0">
                <a:solidFill>
                  <a:srgbClr val="6699FF"/>
                </a:solidFill>
              </a:rPr>
              <a:t> </a:t>
            </a:r>
            <a:r>
              <a:rPr lang="en-US" sz="1400" b="0" i="1" dirty="0" err="1" smtClean="0">
                <a:solidFill>
                  <a:srgbClr val="6699FF"/>
                </a:solidFill>
              </a:rPr>
              <a:t>oferit</a:t>
            </a:r>
            <a:r>
              <a:rPr lang="en-US" sz="1400" b="0" i="1" dirty="0" smtClean="0">
                <a:solidFill>
                  <a:srgbClr val="6699FF"/>
                </a:solidFill>
              </a:rPr>
              <a:t> de c</a:t>
            </a:r>
            <a:r>
              <a:rPr lang="ro-RO" sz="1400" b="0" i="1" dirty="0" smtClean="0">
                <a:solidFill>
                  <a:srgbClr val="6699FF"/>
                </a:solidFill>
              </a:rPr>
              <a:t>ă</a:t>
            </a:r>
            <a:r>
              <a:rPr lang="en-US" sz="1400" b="0" i="1" dirty="0" err="1" smtClean="0">
                <a:solidFill>
                  <a:srgbClr val="6699FF"/>
                </a:solidFill>
              </a:rPr>
              <a:t>tre</a:t>
            </a:r>
            <a:r>
              <a:rPr lang="en-US" sz="1400" b="0" i="1" dirty="0" smtClean="0">
                <a:solidFill>
                  <a:srgbClr val="6699FF"/>
                </a:solidFill>
              </a:rPr>
              <a:t> </a:t>
            </a:r>
            <a:r>
              <a:rPr lang="en-US" sz="1400" b="0" i="1" dirty="0" err="1" smtClean="0">
                <a:solidFill>
                  <a:srgbClr val="6699FF"/>
                </a:solidFill>
              </a:rPr>
              <a:t>societate</a:t>
            </a:r>
            <a:endParaRPr lang="ro-RO" sz="1400" b="0" i="1" dirty="0" smtClean="0">
              <a:solidFill>
                <a:srgbClr val="6699FF"/>
              </a:solidFill>
            </a:endParaRPr>
          </a:p>
          <a:p>
            <a:endParaRPr lang="ro-RO" sz="1400" b="0" i="1" dirty="0" smtClean="0">
              <a:solidFill>
                <a:srgbClr val="6699FF"/>
              </a:solidFill>
            </a:endParaRPr>
          </a:p>
          <a:p>
            <a:pPr>
              <a:buFont typeface="Arial" panose="020B0604020202020204" pitchFamily="34" charset="0"/>
              <a:buBlip>
                <a:blip r:embed="rId11"/>
              </a:buBlip>
            </a:pPr>
            <a:r>
              <a:rPr lang="ro-RO" sz="1400" b="0" i="1" dirty="0" smtClean="0">
                <a:solidFill>
                  <a:srgbClr val="6699FF"/>
                </a:solidFill>
              </a:rPr>
              <a:t> insuflarea unor norme comportamentale</a:t>
            </a:r>
          </a:p>
          <a:p>
            <a:endParaRPr lang="ro-RO" sz="1400" b="0" i="1" dirty="0" smtClean="0">
              <a:solidFill>
                <a:srgbClr val="6699FF"/>
              </a:solidFill>
            </a:endParaRPr>
          </a:p>
          <a:p>
            <a:pPr>
              <a:buFont typeface="Arial" panose="020B0604020202020204" pitchFamily="34" charset="0"/>
              <a:buBlip>
                <a:blip r:embed="rId11"/>
              </a:buBlip>
            </a:pPr>
            <a:r>
              <a:rPr lang="ro-RO" sz="1400" b="0" i="1" dirty="0" smtClean="0">
                <a:solidFill>
                  <a:srgbClr val="6699FF"/>
                </a:solidFill>
              </a:rPr>
              <a:t> crearea premiselor unei relaţii transparente, de tipul win-win</a:t>
            </a:r>
          </a:p>
          <a:p>
            <a:endParaRPr lang="en-US" sz="1050" dirty="0" smtClean="0">
              <a:solidFill>
                <a:srgbClr val="000000"/>
              </a:solidFill>
            </a:endParaRPr>
          </a:p>
          <a:p>
            <a:endParaRPr lang="en-US" sz="1050" dirty="0">
              <a:solidFill>
                <a:srgbClr val="000000"/>
              </a:solidFill>
            </a:endParaRPr>
          </a:p>
        </p:txBody>
      </p:sp>
    </p:spTree>
    <p:extLst>
      <p:ext uri="{BB962C8B-B14F-4D97-AF65-F5344CB8AC3E}">
        <p14:creationId xmlns:p14="http://schemas.microsoft.com/office/powerpoint/2010/main" val="3580468154"/>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379773"/>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xfrm>
            <a:off x="450893" y="6341497"/>
            <a:ext cx="3546072" cy="486342"/>
          </a:xfrm>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14" name="Title 13"/>
          <p:cNvSpPr txBox="1">
            <a:spLocks noGrp="1"/>
          </p:cNvSpPr>
          <p:nvPr>
            <p:ph type="title"/>
          </p:nvPr>
        </p:nvSpPr>
        <p:spPr>
          <a:xfrm>
            <a:off x="149225" y="1400175"/>
            <a:ext cx="8839200" cy="584775"/>
          </a:xfrm>
          <a:prstGeom prst="rect">
            <a:avLst/>
          </a:prstGeom>
          <a:noFill/>
          <a:effectLst>
            <a:reflection blurRad="6350" endPos="0" dist="101600" dir="5400000" sy="-100000" algn="bl" rotWithShape="0"/>
          </a:effectLst>
        </p:spPr>
        <p:txBody>
          <a:bodyPr wrap="square" rtlCol="0">
            <a:spAutoFit/>
          </a:bodyPr>
          <a:lstStyle/>
          <a:p>
            <a:pPr algn="ctr"/>
            <a:r>
              <a:rPr lang="ro-RO" sz="3200" b="1" i="1" dirty="0" smtClean="0">
                <a:solidFill>
                  <a:schemeClr val="tx1">
                    <a:lumMod val="50000"/>
                    <a:lumOff val="50000"/>
                  </a:schemeClr>
                </a:solidFill>
              </a:rPr>
              <a:t>Modul </a:t>
            </a:r>
            <a:r>
              <a:rPr lang="ro-RO" sz="3200" b="1" i="1" dirty="0">
                <a:solidFill>
                  <a:schemeClr val="tx1">
                    <a:lumMod val="50000"/>
                    <a:lumOff val="50000"/>
                  </a:schemeClr>
                </a:solidFill>
              </a:rPr>
              <a:t>2</a:t>
            </a:r>
            <a:r>
              <a:rPr lang="ro-RO" sz="3200" b="1" i="1" dirty="0" smtClean="0">
                <a:solidFill>
                  <a:schemeClr val="tx1">
                    <a:lumMod val="50000"/>
                    <a:lumOff val="50000"/>
                  </a:schemeClr>
                </a:solidFill>
              </a:rPr>
              <a:t>:</a:t>
            </a:r>
            <a:r>
              <a:rPr lang="ro-RO" sz="3200" b="1" i="1" dirty="0" smtClean="0">
                <a:solidFill>
                  <a:srgbClr val="2C87C8"/>
                </a:solidFill>
              </a:rPr>
              <a:t> Resurse Umane</a:t>
            </a:r>
          </a:p>
        </p:txBody>
      </p:sp>
      <p:sp>
        <p:nvSpPr>
          <p:cNvPr id="16" name="Titel 15"/>
          <p:cNvSpPr txBox="1">
            <a:spLocks/>
          </p:cNvSpPr>
          <p:nvPr/>
        </p:nvSpPr>
        <p:spPr bwMode="auto">
          <a:xfrm>
            <a:off x="148590" y="2929255"/>
            <a:ext cx="8839200" cy="11995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2400">
                <a:solidFill>
                  <a:srgbClr val="6E6452"/>
                </a:solidFill>
                <a:latin typeface="+mj-lt"/>
                <a:ea typeface="+mj-ea"/>
                <a:cs typeface="+mj-cs"/>
              </a:defRPr>
            </a:lvl1pPr>
            <a:lvl2pPr algn="l" rtl="0" fontAlgn="base">
              <a:spcBef>
                <a:spcPct val="0"/>
              </a:spcBef>
              <a:spcAft>
                <a:spcPct val="0"/>
              </a:spcAft>
              <a:defRPr sz="2400">
                <a:solidFill>
                  <a:srgbClr val="6E6452"/>
                </a:solidFill>
                <a:latin typeface="Arial" charset="0"/>
              </a:defRPr>
            </a:lvl2pPr>
            <a:lvl3pPr algn="l" rtl="0" fontAlgn="base">
              <a:spcBef>
                <a:spcPct val="0"/>
              </a:spcBef>
              <a:spcAft>
                <a:spcPct val="0"/>
              </a:spcAft>
              <a:defRPr sz="2400">
                <a:solidFill>
                  <a:srgbClr val="6E6452"/>
                </a:solidFill>
                <a:latin typeface="Arial" charset="0"/>
              </a:defRPr>
            </a:lvl3pPr>
            <a:lvl4pPr algn="l" rtl="0" fontAlgn="base">
              <a:spcBef>
                <a:spcPct val="0"/>
              </a:spcBef>
              <a:spcAft>
                <a:spcPct val="0"/>
              </a:spcAft>
              <a:defRPr sz="2400">
                <a:solidFill>
                  <a:srgbClr val="6E6452"/>
                </a:solidFill>
                <a:latin typeface="Arial" charset="0"/>
              </a:defRPr>
            </a:lvl4pPr>
            <a:lvl5pPr algn="l" rtl="0" fontAlgn="base">
              <a:spcBef>
                <a:spcPct val="0"/>
              </a:spcBef>
              <a:spcAft>
                <a:spcPct val="0"/>
              </a:spcAft>
              <a:defRPr sz="2400">
                <a:solidFill>
                  <a:srgbClr val="6E6452"/>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algn="ctr"/>
            <a:r>
              <a:rPr lang="ro-RO" sz="1600" i="1" kern="0" dirty="0" smtClean="0">
                <a:solidFill>
                  <a:srgbClr val="2C87C8"/>
                </a:solidFill>
                <a:sym typeface="+mn-ea"/>
              </a:rPr>
              <a:t>2.7. Gestiunea timpului lucrat</a:t>
            </a:r>
            <a:r>
              <a:rPr lang="ro-RO" sz="1600" i="1" kern="0" dirty="0" smtClean="0">
                <a:solidFill>
                  <a:srgbClr val="2C87C8"/>
                </a:solidFill>
              </a:rPr>
              <a:t/>
            </a:r>
            <a:br>
              <a:rPr lang="ro-RO" sz="1600" i="1" kern="0" dirty="0" smtClean="0">
                <a:solidFill>
                  <a:srgbClr val="2C87C8"/>
                </a:solidFill>
              </a:rPr>
            </a:br>
            <a:r>
              <a:rPr lang="en-US" sz="1600" i="1" kern="0" dirty="0" smtClean="0">
                <a:solidFill>
                  <a:srgbClr val="2C87C8"/>
                </a:solidFill>
              </a:rPr>
              <a:t/>
            </a:r>
            <a:br>
              <a:rPr lang="en-US" sz="1600" i="1" kern="0" dirty="0" smtClean="0">
                <a:solidFill>
                  <a:srgbClr val="2C87C8"/>
                </a:solidFill>
              </a:rPr>
            </a:br>
            <a:r>
              <a:rPr lang="ro-RO" sz="1600" i="1" kern="0" dirty="0" smtClean="0">
                <a:solidFill>
                  <a:srgbClr val="000000">
                    <a:lumMod val="50000"/>
                    <a:lumOff val="50000"/>
                  </a:srgbClr>
                </a:solidFill>
                <a:sym typeface="+mn-ea"/>
              </a:rPr>
              <a:t>Lector: </a:t>
            </a:r>
            <a:r>
              <a:rPr lang="ro-RO" sz="1600" i="1" kern="0" dirty="0" smtClean="0">
                <a:solidFill>
                  <a:srgbClr val="2C87C8"/>
                </a:solidFill>
                <a:sym typeface="+mn-ea"/>
              </a:rPr>
              <a:t>Ion Morariu</a:t>
            </a:r>
            <a:r>
              <a:rPr lang="ro-RO" sz="1600" i="1" kern="0" dirty="0" smtClean="0">
                <a:solidFill>
                  <a:srgbClr val="2C87C8"/>
                </a:solidFill>
              </a:rPr>
              <a:t/>
            </a:r>
            <a:br>
              <a:rPr lang="ro-RO" sz="1600" i="1" kern="0" dirty="0" smtClean="0">
                <a:solidFill>
                  <a:srgbClr val="2C87C8"/>
                </a:solidFill>
              </a:rPr>
            </a:br>
            <a:r>
              <a:rPr lang="ro-RO" sz="1600" i="1" kern="0" dirty="0" smtClean="0">
                <a:solidFill>
                  <a:srgbClr val="2C87C8"/>
                </a:solidFill>
                <a:sym typeface="+mn-ea"/>
              </a:rPr>
              <a:t>Serviciu Resurse Umane</a:t>
            </a:r>
            <a:r>
              <a:rPr lang="en-US" sz="1600" i="1" kern="0" dirty="0" smtClean="0">
                <a:solidFill>
                  <a:srgbClr val="2C87C8"/>
                </a:solidFill>
              </a:rPr>
              <a:t/>
            </a:r>
            <a:br>
              <a:rPr lang="en-US" sz="1600" i="1" kern="0" dirty="0" smtClean="0">
                <a:solidFill>
                  <a:srgbClr val="2C87C8"/>
                </a:solidFill>
              </a:rPr>
            </a:br>
            <a:endParaRPr lang="ro-RO" sz="1600" kern="0" dirty="0">
              <a:solidFill>
                <a:srgbClr val="002060"/>
              </a:solidFill>
            </a:endParaRPr>
          </a:p>
        </p:txBody>
      </p:sp>
    </p:spTree>
    <p:extLst>
      <p:ext uri="{BB962C8B-B14F-4D97-AF65-F5344CB8AC3E}">
        <p14:creationId xmlns:p14="http://schemas.microsoft.com/office/powerpoint/2010/main" val="873705440"/>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50" y="6315710"/>
            <a:ext cx="8536305" cy="383540"/>
          </a:xfrm>
        </p:spPr>
        <p:txBody>
          <a:bodyPr wrap="square"/>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panose="020B0604020202020204" pitchFamily="34"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7" name="TextBox 6"/>
          <p:cNvSpPr txBox="1"/>
          <p:nvPr/>
        </p:nvSpPr>
        <p:spPr>
          <a:xfrm>
            <a:off x="215900" y="1257935"/>
            <a:ext cx="8771255" cy="583565"/>
          </a:xfrm>
          <a:prstGeom prst="rect">
            <a:avLst/>
          </a:prstGeom>
          <a:noFill/>
          <a:effectLst>
            <a:reflection blurRad="6350" endPos="0" dist="101600" dir="5400000" sy="-100000" algn="bl" rotWithShape="0"/>
          </a:effectLst>
        </p:spPr>
        <p:txBody>
          <a:bodyPr wrap="square" rtlCol="0">
            <a:spAutoFit/>
          </a:bodyPr>
          <a:lstStyle/>
          <a:p>
            <a:r>
              <a:rPr lang="ro-RO" sz="3200" i="1" dirty="0" smtClean="0">
                <a:solidFill>
                  <a:srgbClr val="000000">
                    <a:lumMod val="50000"/>
                    <a:lumOff val="50000"/>
                  </a:srgbClr>
                </a:solidFill>
              </a:rPr>
              <a:t>2.7. GESTIUNEA TIMPULUI LUCRAT</a:t>
            </a:r>
            <a:endParaRPr lang="ro-RO" sz="3200" i="1" dirty="0" smtClean="0">
              <a:solidFill>
                <a:srgbClr val="2C87C8"/>
              </a:solidFill>
            </a:endParaRPr>
          </a:p>
        </p:txBody>
      </p:sp>
      <p:sp>
        <p:nvSpPr>
          <p:cNvPr id="4" name="Title 1"/>
          <p:cNvSpPr>
            <a:spLocks noGrp="1"/>
          </p:cNvSpPr>
          <p:nvPr/>
        </p:nvSpPr>
        <p:spPr>
          <a:xfrm>
            <a:off x="195204" y="1998323"/>
            <a:ext cx="3644572" cy="4970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o-RO" sz="3200" i="1" dirty="0" smtClean="0">
                <a:solidFill>
                  <a:srgbClr val="2C87C8"/>
                </a:solidFill>
              </a:rPr>
              <a:t>Cuprins</a:t>
            </a:r>
            <a:endParaRPr lang="en-US" sz="3200" i="1" dirty="0">
              <a:solidFill>
                <a:srgbClr val="000000"/>
              </a:solidFill>
            </a:endParaRPr>
          </a:p>
        </p:txBody>
      </p:sp>
      <p:grpSp>
        <p:nvGrpSpPr>
          <p:cNvPr id="6" name="Group 5"/>
          <p:cNvGrpSpPr/>
          <p:nvPr/>
        </p:nvGrpSpPr>
        <p:grpSpPr>
          <a:xfrm>
            <a:off x="349885" y="1841500"/>
            <a:ext cx="7054215" cy="87630"/>
            <a:chOff x="954194" y="783014"/>
            <a:chExt cx="6151685" cy="87766"/>
          </a:xfrm>
        </p:grpSpPr>
        <p:sp>
          <p:nvSpPr>
            <p:cNvPr id="8" name="Chevron 7"/>
            <p:cNvSpPr/>
            <p:nvPr/>
          </p:nvSpPr>
          <p:spPr>
            <a:xfrm>
              <a:off x="95419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9" name="Chevron 8"/>
            <p:cNvSpPr/>
            <p:nvPr/>
          </p:nvSpPr>
          <p:spPr>
            <a:xfrm>
              <a:off x="107018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0" name="Chevron 9"/>
            <p:cNvSpPr/>
            <p:nvPr/>
          </p:nvSpPr>
          <p:spPr>
            <a:xfrm>
              <a:off x="118618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1" name="Chevron 10"/>
            <p:cNvSpPr/>
            <p:nvPr/>
          </p:nvSpPr>
          <p:spPr>
            <a:xfrm>
              <a:off x="129643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 name="Chevron 4"/>
            <p:cNvSpPr/>
            <p:nvPr/>
          </p:nvSpPr>
          <p:spPr>
            <a:xfrm>
              <a:off x="141242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4" name="Chevron 13"/>
            <p:cNvSpPr/>
            <p:nvPr/>
          </p:nvSpPr>
          <p:spPr>
            <a:xfrm>
              <a:off x="152842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6" name="Chevron 15"/>
            <p:cNvSpPr/>
            <p:nvPr/>
          </p:nvSpPr>
          <p:spPr>
            <a:xfrm>
              <a:off x="164486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7" name="Chevron 16"/>
            <p:cNvSpPr/>
            <p:nvPr/>
          </p:nvSpPr>
          <p:spPr>
            <a:xfrm>
              <a:off x="176085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9" name="Chevron 18"/>
            <p:cNvSpPr/>
            <p:nvPr/>
          </p:nvSpPr>
          <p:spPr>
            <a:xfrm>
              <a:off x="187685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0" name="Chevron 19"/>
            <p:cNvSpPr/>
            <p:nvPr/>
          </p:nvSpPr>
          <p:spPr>
            <a:xfrm>
              <a:off x="198710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6" name="Chevron 25"/>
            <p:cNvSpPr/>
            <p:nvPr/>
          </p:nvSpPr>
          <p:spPr>
            <a:xfrm>
              <a:off x="210309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7" name="Chevron 26"/>
            <p:cNvSpPr/>
            <p:nvPr/>
          </p:nvSpPr>
          <p:spPr>
            <a:xfrm>
              <a:off x="221909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8" name="Chevron 27"/>
            <p:cNvSpPr/>
            <p:nvPr/>
          </p:nvSpPr>
          <p:spPr>
            <a:xfrm>
              <a:off x="232268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29" name="Chevron 28"/>
            <p:cNvSpPr/>
            <p:nvPr/>
          </p:nvSpPr>
          <p:spPr>
            <a:xfrm>
              <a:off x="243868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0" name="Chevron 29"/>
            <p:cNvSpPr/>
            <p:nvPr/>
          </p:nvSpPr>
          <p:spPr>
            <a:xfrm>
              <a:off x="255467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1" name="Chevron 30"/>
            <p:cNvSpPr/>
            <p:nvPr/>
          </p:nvSpPr>
          <p:spPr>
            <a:xfrm>
              <a:off x="266492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2" name="Chevron 31"/>
            <p:cNvSpPr/>
            <p:nvPr/>
          </p:nvSpPr>
          <p:spPr>
            <a:xfrm>
              <a:off x="278091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3" name="Chevron 32"/>
            <p:cNvSpPr/>
            <p:nvPr/>
          </p:nvSpPr>
          <p:spPr>
            <a:xfrm>
              <a:off x="289691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4" name="Chevron 33"/>
            <p:cNvSpPr/>
            <p:nvPr/>
          </p:nvSpPr>
          <p:spPr>
            <a:xfrm>
              <a:off x="301335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5" name="Chevron 34"/>
            <p:cNvSpPr/>
            <p:nvPr/>
          </p:nvSpPr>
          <p:spPr>
            <a:xfrm>
              <a:off x="312935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6" name="Chevron 35"/>
            <p:cNvSpPr/>
            <p:nvPr/>
          </p:nvSpPr>
          <p:spPr>
            <a:xfrm>
              <a:off x="324534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7" name="Chevron 36"/>
            <p:cNvSpPr/>
            <p:nvPr/>
          </p:nvSpPr>
          <p:spPr>
            <a:xfrm>
              <a:off x="335559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8" name="Chevron 37"/>
            <p:cNvSpPr/>
            <p:nvPr/>
          </p:nvSpPr>
          <p:spPr>
            <a:xfrm>
              <a:off x="347158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39" name="Chevron 38"/>
            <p:cNvSpPr/>
            <p:nvPr/>
          </p:nvSpPr>
          <p:spPr>
            <a:xfrm>
              <a:off x="358758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0" name="Chevron 39"/>
            <p:cNvSpPr/>
            <p:nvPr/>
          </p:nvSpPr>
          <p:spPr>
            <a:xfrm>
              <a:off x="3697833"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1" name="Chevron 40"/>
            <p:cNvSpPr/>
            <p:nvPr/>
          </p:nvSpPr>
          <p:spPr>
            <a:xfrm>
              <a:off x="381382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2" name="Chevron 41"/>
            <p:cNvSpPr/>
            <p:nvPr/>
          </p:nvSpPr>
          <p:spPr>
            <a:xfrm>
              <a:off x="392982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3" name="Chevron 42"/>
            <p:cNvSpPr/>
            <p:nvPr/>
          </p:nvSpPr>
          <p:spPr>
            <a:xfrm>
              <a:off x="404007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4" name="Chevron 43"/>
            <p:cNvSpPr/>
            <p:nvPr/>
          </p:nvSpPr>
          <p:spPr>
            <a:xfrm>
              <a:off x="415606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5" name="Chevron 44"/>
            <p:cNvSpPr/>
            <p:nvPr/>
          </p:nvSpPr>
          <p:spPr>
            <a:xfrm>
              <a:off x="4272059"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6" name="Chevron 45"/>
            <p:cNvSpPr/>
            <p:nvPr/>
          </p:nvSpPr>
          <p:spPr>
            <a:xfrm>
              <a:off x="438850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7" name="Chevron 46"/>
            <p:cNvSpPr/>
            <p:nvPr/>
          </p:nvSpPr>
          <p:spPr>
            <a:xfrm>
              <a:off x="450449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8" name="Chevron 47"/>
            <p:cNvSpPr/>
            <p:nvPr/>
          </p:nvSpPr>
          <p:spPr>
            <a:xfrm>
              <a:off x="462049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49" name="Chevron 48"/>
            <p:cNvSpPr/>
            <p:nvPr/>
          </p:nvSpPr>
          <p:spPr>
            <a:xfrm>
              <a:off x="473074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0" name="Chevron 49"/>
            <p:cNvSpPr/>
            <p:nvPr/>
          </p:nvSpPr>
          <p:spPr>
            <a:xfrm>
              <a:off x="484673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1" name="Chevron 50"/>
            <p:cNvSpPr/>
            <p:nvPr/>
          </p:nvSpPr>
          <p:spPr>
            <a:xfrm>
              <a:off x="496273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2" name="Chevron 51"/>
            <p:cNvSpPr/>
            <p:nvPr/>
          </p:nvSpPr>
          <p:spPr>
            <a:xfrm>
              <a:off x="506632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3" name="Chevron 52"/>
            <p:cNvSpPr/>
            <p:nvPr/>
          </p:nvSpPr>
          <p:spPr>
            <a:xfrm>
              <a:off x="517203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4" name="Chevron 53"/>
            <p:cNvSpPr/>
            <p:nvPr/>
          </p:nvSpPr>
          <p:spPr>
            <a:xfrm>
              <a:off x="528803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5" name="Chevron 54"/>
            <p:cNvSpPr/>
            <p:nvPr/>
          </p:nvSpPr>
          <p:spPr>
            <a:xfrm>
              <a:off x="5404025"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6" name="Chevron 55"/>
            <p:cNvSpPr/>
            <p:nvPr/>
          </p:nvSpPr>
          <p:spPr>
            <a:xfrm>
              <a:off x="552047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7" name="Chevron 56"/>
            <p:cNvSpPr/>
            <p:nvPr/>
          </p:nvSpPr>
          <p:spPr>
            <a:xfrm>
              <a:off x="563646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8" name="Chevron 57"/>
            <p:cNvSpPr/>
            <p:nvPr/>
          </p:nvSpPr>
          <p:spPr>
            <a:xfrm>
              <a:off x="575245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59" name="Chevron 58"/>
            <p:cNvSpPr/>
            <p:nvPr/>
          </p:nvSpPr>
          <p:spPr>
            <a:xfrm>
              <a:off x="586270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0" name="Chevron 59"/>
            <p:cNvSpPr/>
            <p:nvPr/>
          </p:nvSpPr>
          <p:spPr>
            <a:xfrm>
              <a:off x="597870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1" name="Chevron 60"/>
            <p:cNvSpPr/>
            <p:nvPr/>
          </p:nvSpPr>
          <p:spPr>
            <a:xfrm>
              <a:off x="609469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2" name="Chevron 61"/>
            <p:cNvSpPr/>
            <p:nvPr/>
          </p:nvSpPr>
          <p:spPr>
            <a:xfrm>
              <a:off x="6204946"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3" name="Chevron 62"/>
            <p:cNvSpPr/>
            <p:nvPr/>
          </p:nvSpPr>
          <p:spPr>
            <a:xfrm>
              <a:off x="6320940"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4" name="Chevron 63"/>
            <p:cNvSpPr/>
            <p:nvPr/>
          </p:nvSpPr>
          <p:spPr>
            <a:xfrm>
              <a:off x="643693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5" name="Chevron 64"/>
            <p:cNvSpPr/>
            <p:nvPr/>
          </p:nvSpPr>
          <p:spPr>
            <a:xfrm>
              <a:off x="6547184"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6" name="Chevron 65"/>
            <p:cNvSpPr/>
            <p:nvPr/>
          </p:nvSpPr>
          <p:spPr>
            <a:xfrm>
              <a:off x="6663178"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7" name="Chevron 66"/>
            <p:cNvSpPr/>
            <p:nvPr/>
          </p:nvSpPr>
          <p:spPr>
            <a:xfrm>
              <a:off x="6779172"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8" name="Chevron 67"/>
            <p:cNvSpPr/>
            <p:nvPr/>
          </p:nvSpPr>
          <p:spPr>
            <a:xfrm>
              <a:off x="6895617"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69" name="Chevron 68"/>
            <p:cNvSpPr/>
            <p:nvPr/>
          </p:nvSpPr>
          <p:spPr>
            <a:xfrm>
              <a:off x="7011611" y="783014"/>
              <a:ext cx="94268" cy="8776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grpSp>
      <p:sp>
        <p:nvSpPr>
          <p:cNvPr id="70" name="Content Placeholder 69"/>
          <p:cNvSpPr>
            <a:spLocks noGrp="1"/>
          </p:cNvSpPr>
          <p:nvPr>
            <p:ph idx="1"/>
          </p:nvPr>
        </p:nvSpPr>
        <p:spPr>
          <a:xfrm>
            <a:off x="215900" y="2401322"/>
            <a:ext cx="8554720" cy="3140761"/>
          </a:xfrm>
        </p:spPr>
        <p:txBody>
          <a:bodyPr/>
          <a:lstStyle/>
          <a:p>
            <a:pPr>
              <a:buBlip>
                <a:blip r:embed="rId11"/>
              </a:buBlip>
            </a:pPr>
            <a:r>
              <a:rPr lang="en-US" i="1" dirty="0" err="1" smtClean="0">
                <a:ln/>
                <a:solidFill>
                  <a:schemeClr val="tx1"/>
                </a:solidFill>
                <a:effectLst>
                  <a:outerShdw blurRad="38100" dist="19050" dir="2700000" algn="tl" rotWithShape="0">
                    <a:schemeClr val="dk1">
                      <a:alpha val="40000"/>
                    </a:schemeClr>
                  </a:outerShdw>
                </a:effectLst>
              </a:rPr>
              <a:t>Legislatie</a:t>
            </a:r>
            <a:r>
              <a:rPr lang="en-US" i="1" dirty="0" smtClean="0">
                <a:ln/>
                <a:solidFill>
                  <a:schemeClr val="tx1"/>
                </a:solidFill>
                <a:effectLst>
                  <a:outerShdw blurRad="38100" dist="19050" dir="2700000" algn="tl" rotWithShape="0">
                    <a:schemeClr val="dk1">
                      <a:alpha val="40000"/>
                    </a:schemeClr>
                  </a:outerShdw>
                </a:effectLst>
              </a:rPr>
              <a:t>        </a:t>
            </a:r>
            <a:r>
              <a:rPr lang="ro-RO" i="1" dirty="0" smtClean="0">
                <a:ln/>
                <a:solidFill>
                  <a:schemeClr val="tx1"/>
                </a:solidFill>
                <a:effectLst>
                  <a:outerShdw blurRad="38100" dist="19050" dir="2700000" algn="tl" rotWithShape="0">
                    <a:schemeClr val="dk1">
                      <a:alpha val="40000"/>
                    </a:schemeClr>
                  </a:outerShdw>
                </a:effectLst>
              </a:rPr>
              <a:t> </a:t>
            </a:r>
            <a:r>
              <a:rPr lang="en-US" i="1" dirty="0">
                <a:ln/>
                <a:solidFill>
                  <a:schemeClr val="tx1"/>
                </a:solidFill>
                <a:effectLst>
                  <a:outerShdw blurRad="38100" dist="19050" dir="2700000" algn="tl" rotWithShape="0">
                    <a:schemeClr val="dk1">
                      <a:alpha val="40000"/>
                    </a:schemeClr>
                  </a:outerShdw>
                </a:effectLst>
              </a:rPr>
              <a:t>-</a:t>
            </a:r>
            <a:r>
              <a:rPr lang="en-US" i="1" dirty="0" smtClean="0">
                <a:ln/>
                <a:solidFill>
                  <a:schemeClr val="tx1"/>
                </a:solidFill>
                <a:effectLst>
                  <a:outerShdw blurRad="38100" dist="19050" dir="2700000" algn="tl" rotWithShape="0">
                    <a:schemeClr val="dk1">
                      <a:alpha val="40000"/>
                    </a:schemeClr>
                  </a:outerShdw>
                </a:effectLst>
              </a:rPr>
              <a:t> </a:t>
            </a:r>
            <a:r>
              <a:rPr lang="en-US" i="1" dirty="0" err="1" smtClean="0">
                <a:ln/>
                <a:solidFill>
                  <a:schemeClr val="tx1"/>
                </a:solidFill>
                <a:effectLst>
                  <a:outerShdw blurRad="38100" dist="19050" dir="2700000" algn="tl" rotWithShape="0">
                    <a:schemeClr val="dk1">
                      <a:alpha val="40000"/>
                    </a:schemeClr>
                  </a:outerShdw>
                </a:effectLst>
              </a:rPr>
              <a:t>Codul</a:t>
            </a:r>
            <a:r>
              <a:rPr lang="en-US" i="1" dirty="0" smtClean="0">
                <a:ln/>
                <a:solidFill>
                  <a:schemeClr val="tx1"/>
                </a:solidFill>
                <a:effectLst>
                  <a:outerShdw blurRad="38100" dist="19050" dir="2700000" algn="tl" rotWithShape="0">
                    <a:schemeClr val="dk1">
                      <a:alpha val="40000"/>
                    </a:schemeClr>
                  </a:outerShdw>
                </a:effectLst>
              </a:rPr>
              <a:t> </a:t>
            </a:r>
            <a:r>
              <a:rPr lang="en-US" i="1" dirty="0" err="1" smtClean="0">
                <a:ln/>
                <a:solidFill>
                  <a:schemeClr val="tx1"/>
                </a:solidFill>
                <a:effectLst>
                  <a:outerShdw blurRad="38100" dist="19050" dir="2700000" algn="tl" rotWithShape="0">
                    <a:schemeClr val="dk1">
                      <a:alpha val="40000"/>
                    </a:schemeClr>
                  </a:outerShdw>
                </a:effectLst>
              </a:rPr>
              <a:t>Muncii</a:t>
            </a:r>
            <a:endParaRPr lang="en-US" i="1" dirty="0" smtClean="0">
              <a:ln/>
              <a:solidFill>
                <a:schemeClr val="tx1"/>
              </a:solidFill>
              <a:effectLst>
                <a:outerShdw blurRad="38100" dist="19050" dir="2700000" algn="tl" rotWithShape="0">
                  <a:schemeClr val="dk1">
                    <a:alpha val="40000"/>
                  </a:schemeClr>
                </a:outerShdw>
              </a:effectLst>
            </a:endParaRPr>
          </a:p>
          <a:p>
            <a:pPr marL="0" indent="0">
              <a:buNone/>
            </a:pPr>
            <a:r>
              <a:rPr lang="en-US" i="1" dirty="0" smtClean="0">
                <a:ln/>
                <a:solidFill>
                  <a:schemeClr val="tx1"/>
                </a:solidFill>
                <a:effectLst>
                  <a:outerShdw blurRad="38100" dist="19050" dir="2700000" algn="tl" rotWithShape="0">
                    <a:schemeClr val="dk1">
                      <a:alpha val="40000"/>
                    </a:schemeClr>
                  </a:outerShdw>
                </a:effectLst>
              </a:rPr>
              <a:t>                              - </a:t>
            </a:r>
            <a:r>
              <a:rPr lang="en-US" i="1" dirty="0" err="1" smtClean="0">
                <a:ln/>
                <a:solidFill>
                  <a:schemeClr val="tx1"/>
                </a:solidFill>
                <a:effectLst>
                  <a:outerShdw blurRad="38100" dist="19050" dir="2700000" algn="tl" rotWithShape="0">
                    <a:schemeClr val="dk1">
                      <a:alpha val="40000"/>
                    </a:schemeClr>
                  </a:outerShdw>
                </a:effectLst>
              </a:rPr>
              <a:t>Contractul</a:t>
            </a:r>
            <a:r>
              <a:rPr lang="en-US" i="1" dirty="0" smtClean="0">
                <a:ln/>
                <a:solidFill>
                  <a:schemeClr val="tx1"/>
                </a:solidFill>
                <a:effectLst>
                  <a:outerShdw blurRad="38100" dist="19050" dir="2700000" algn="tl" rotWithShape="0">
                    <a:schemeClr val="dk1">
                      <a:alpha val="40000"/>
                    </a:schemeClr>
                  </a:outerShdw>
                </a:effectLst>
              </a:rPr>
              <a:t> </a:t>
            </a:r>
            <a:r>
              <a:rPr lang="en-US" i="1" dirty="0" err="1" smtClean="0">
                <a:ln/>
                <a:solidFill>
                  <a:schemeClr val="tx1"/>
                </a:solidFill>
                <a:effectLst>
                  <a:outerShdw blurRad="38100" dist="19050" dir="2700000" algn="tl" rotWithShape="0">
                    <a:schemeClr val="dk1">
                      <a:alpha val="40000"/>
                    </a:schemeClr>
                  </a:outerShdw>
                </a:effectLst>
              </a:rPr>
              <a:t>Colectiv</a:t>
            </a:r>
            <a:r>
              <a:rPr lang="en-US" i="1" dirty="0" smtClean="0">
                <a:ln/>
                <a:solidFill>
                  <a:schemeClr val="tx1"/>
                </a:solidFill>
                <a:effectLst>
                  <a:outerShdw blurRad="38100" dist="19050" dir="2700000" algn="tl" rotWithShape="0">
                    <a:schemeClr val="dk1">
                      <a:alpha val="40000"/>
                    </a:schemeClr>
                  </a:outerShdw>
                </a:effectLst>
              </a:rPr>
              <a:t> de </a:t>
            </a:r>
            <a:r>
              <a:rPr lang="en-US" i="1" dirty="0" err="1" smtClean="0">
                <a:ln/>
                <a:solidFill>
                  <a:schemeClr val="tx1"/>
                </a:solidFill>
                <a:effectLst>
                  <a:outerShdw blurRad="38100" dist="19050" dir="2700000" algn="tl" rotWithShape="0">
                    <a:schemeClr val="dk1">
                      <a:alpha val="40000"/>
                    </a:schemeClr>
                  </a:outerShdw>
                </a:effectLst>
              </a:rPr>
              <a:t>Munca</a:t>
            </a:r>
            <a:endParaRPr lang="en-US" i="1" dirty="0" smtClean="0">
              <a:ln/>
              <a:solidFill>
                <a:schemeClr val="tx1"/>
              </a:solidFill>
              <a:effectLst>
                <a:outerShdw blurRad="38100" dist="19050" dir="2700000" algn="tl" rotWithShape="0">
                  <a:schemeClr val="dk1">
                    <a:alpha val="40000"/>
                  </a:schemeClr>
                </a:outerShdw>
              </a:effectLst>
            </a:endParaRPr>
          </a:p>
          <a:p>
            <a:pPr marL="0" indent="0">
              <a:buNone/>
            </a:pPr>
            <a:r>
              <a:rPr lang="en-US" i="1" dirty="0">
                <a:ln/>
                <a:solidFill>
                  <a:schemeClr val="tx1"/>
                </a:solidFill>
                <a:effectLst>
                  <a:outerShdw blurRad="38100" dist="19050" dir="2700000" algn="tl" rotWithShape="0">
                    <a:schemeClr val="dk1">
                      <a:alpha val="40000"/>
                    </a:schemeClr>
                  </a:outerShdw>
                </a:effectLst>
              </a:rPr>
              <a:t> </a:t>
            </a:r>
            <a:r>
              <a:rPr lang="en-US" i="1" dirty="0" smtClean="0">
                <a:ln/>
                <a:solidFill>
                  <a:schemeClr val="tx1"/>
                </a:solidFill>
                <a:effectLst>
                  <a:outerShdw blurRad="38100" dist="19050" dir="2700000" algn="tl" rotWithShape="0">
                    <a:schemeClr val="dk1">
                      <a:alpha val="40000"/>
                    </a:schemeClr>
                  </a:outerShdw>
                </a:effectLst>
              </a:rPr>
              <a:t>                             - </a:t>
            </a:r>
            <a:r>
              <a:rPr lang="en-US" i="1" dirty="0" err="1" smtClean="0">
                <a:ln/>
                <a:solidFill>
                  <a:schemeClr val="tx1"/>
                </a:solidFill>
                <a:effectLst>
                  <a:outerShdw blurRad="38100" dist="19050" dir="2700000" algn="tl" rotWithShape="0">
                    <a:schemeClr val="dk1">
                      <a:alpha val="40000"/>
                    </a:schemeClr>
                  </a:outerShdw>
                </a:effectLst>
              </a:rPr>
              <a:t>Regulamemtul</a:t>
            </a:r>
            <a:r>
              <a:rPr lang="en-US" i="1" dirty="0" smtClean="0">
                <a:ln/>
                <a:solidFill>
                  <a:schemeClr val="tx1"/>
                </a:solidFill>
                <a:effectLst>
                  <a:outerShdw blurRad="38100" dist="19050" dir="2700000" algn="tl" rotWithShape="0">
                    <a:schemeClr val="dk1">
                      <a:alpha val="40000"/>
                    </a:schemeClr>
                  </a:outerShdw>
                </a:effectLst>
              </a:rPr>
              <a:t> Intern</a:t>
            </a:r>
          </a:p>
          <a:p>
            <a:pPr>
              <a:buBlip>
                <a:blip r:embed="rId11"/>
              </a:buBlip>
            </a:pPr>
            <a:r>
              <a:rPr lang="ro-RO" i="1" dirty="0" smtClean="0">
                <a:ln/>
                <a:solidFill>
                  <a:schemeClr val="tx1"/>
                </a:solidFill>
                <a:effectLst>
                  <a:outerShdw blurRad="38100" dist="19050" dir="2700000" algn="tl" rotWithShape="0">
                    <a:schemeClr val="dk1">
                      <a:alpha val="40000"/>
                    </a:schemeClr>
                  </a:outerShdw>
                </a:effectLst>
              </a:rPr>
              <a:t> </a:t>
            </a:r>
            <a:r>
              <a:rPr lang="en-US" i="1" dirty="0" err="1" smtClean="0">
                <a:ln/>
                <a:solidFill>
                  <a:schemeClr val="tx1"/>
                </a:solidFill>
                <a:effectLst>
                  <a:outerShdw blurRad="38100" dist="19050" dir="2700000" algn="tl" rotWithShape="0">
                    <a:schemeClr val="dk1">
                      <a:alpha val="40000"/>
                    </a:schemeClr>
                  </a:outerShdw>
                </a:effectLst>
              </a:rPr>
              <a:t>Implementare</a:t>
            </a:r>
            <a:r>
              <a:rPr lang="en-US" i="1" dirty="0" smtClean="0">
                <a:ln/>
                <a:solidFill>
                  <a:schemeClr val="tx1"/>
                </a:solidFill>
                <a:effectLst>
                  <a:outerShdw blurRad="38100" dist="19050" dir="2700000" algn="tl" rotWithShape="0">
                    <a:schemeClr val="dk1">
                      <a:alpha val="40000"/>
                    </a:schemeClr>
                  </a:outerShdw>
                </a:effectLst>
              </a:rPr>
              <a:t> - </a:t>
            </a:r>
            <a:r>
              <a:rPr lang="en-US" i="1" dirty="0" err="1" smtClean="0">
                <a:ln/>
                <a:solidFill>
                  <a:schemeClr val="tx1"/>
                </a:solidFill>
                <a:effectLst>
                  <a:outerShdw blurRad="38100" dist="19050" dir="2700000" algn="tl" rotWithShape="0">
                    <a:schemeClr val="dk1">
                      <a:alpha val="40000"/>
                    </a:schemeClr>
                  </a:outerShdw>
                </a:effectLst>
              </a:rPr>
              <a:t>Aplicatie</a:t>
            </a:r>
            <a:r>
              <a:rPr lang="en-US" i="1" dirty="0" smtClean="0">
                <a:ln/>
                <a:solidFill>
                  <a:schemeClr val="tx1"/>
                </a:solidFill>
                <a:effectLst>
                  <a:outerShdw blurRad="38100" dist="19050" dir="2700000" algn="tl" rotWithShape="0">
                    <a:schemeClr val="dk1">
                      <a:alpha val="40000"/>
                    </a:schemeClr>
                  </a:outerShdw>
                </a:effectLst>
              </a:rPr>
              <a:t> in X-</a:t>
            </a:r>
            <a:r>
              <a:rPr lang="en-US" i="1" dirty="0" err="1" smtClean="0">
                <a:ln/>
                <a:solidFill>
                  <a:schemeClr val="tx1"/>
                </a:solidFill>
                <a:effectLst>
                  <a:outerShdw blurRad="38100" dist="19050" dir="2700000" algn="tl" rotWithShape="0">
                    <a:schemeClr val="dk1">
                      <a:alpha val="40000"/>
                    </a:schemeClr>
                  </a:outerShdw>
                </a:effectLst>
              </a:rPr>
              <a:t>cel</a:t>
            </a:r>
            <a:r>
              <a:rPr lang="en-US" i="1" dirty="0" smtClean="0">
                <a:ln/>
                <a:solidFill>
                  <a:schemeClr val="tx1"/>
                </a:solidFill>
                <a:effectLst>
                  <a:outerShdw blurRad="38100" dist="19050" dir="2700000" algn="tl" rotWithShape="0">
                    <a:schemeClr val="dk1">
                      <a:alpha val="40000"/>
                    </a:schemeClr>
                  </a:outerShdw>
                </a:effectLst>
              </a:rPr>
              <a:t> </a:t>
            </a:r>
            <a:r>
              <a:rPr lang="en-US" i="1" dirty="0" err="1" smtClean="0">
                <a:ln/>
                <a:solidFill>
                  <a:schemeClr val="tx1"/>
                </a:solidFill>
                <a:effectLst>
                  <a:outerShdw blurRad="38100" dist="19050" dir="2700000" algn="tl" rotWithShape="0">
                    <a:schemeClr val="dk1">
                      <a:alpha val="40000"/>
                    </a:schemeClr>
                  </a:outerShdw>
                </a:effectLst>
              </a:rPr>
              <a:t>realizat</a:t>
            </a:r>
            <a:r>
              <a:rPr lang="en-US" i="1" dirty="0" smtClean="0">
                <a:ln/>
                <a:solidFill>
                  <a:schemeClr val="tx1"/>
                </a:solidFill>
                <a:effectLst>
                  <a:outerShdw blurRad="38100" dist="19050" dir="2700000" algn="tl" rotWithShape="0">
                    <a:schemeClr val="dk1">
                      <a:alpha val="40000"/>
                    </a:schemeClr>
                  </a:outerShdw>
                </a:effectLst>
              </a:rPr>
              <a:t> de </a:t>
            </a:r>
            <a:r>
              <a:rPr lang="en-US" i="1" dirty="0" err="1" smtClean="0">
                <a:ln/>
                <a:solidFill>
                  <a:schemeClr val="tx1"/>
                </a:solidFill>
                <a:effectLst>
                  <a:outerShdw blurRad="38100" dist="19050" dir="2700000" algn="tl" rotWithShape="0">
                    <a:schemeClr val="dk1">
                      <a:alpha val="40000"/>
                    </a:schemeClr>
                  </a:outerShdw>
                </a:effectLst>
              </a:rPr>
              <a:t>Serviciul</a:t>
            </a:r>
            <a:r>
              <a:rPr lang="en-US" i="1" dirty="0" smtClean="0">
                <a:ln/>
                <a:solidFill>
                  <a:schemeClr val="tx1"/>
                </a:solidFill>
                <a:effectLst>
                  <a:outerShdw blurRad="38100" dist="19050" dir="2700000" algn="tl" rotWithShape="0">
                    <a:schemeClr val="dk1">
                      <a:alpha val="40000"/>
                    </a:schemeClr>
                  </a:outerShdw>
                </a:effectLst>
              </a:rPr>
              <a:t> IT </a:t>
            </a:r>
            <a:r>
              <a:rPr lang="en-US" i="1" dirty="0" err="1" smtClean="0">
                <a:ln/>
                <a:solidFill>
                  <a:schemeClr val="tx1"/>
                </a:solidFill>
                <a:effectLst>
                  <a:outerShdw blurRad="38100" dist="19050" dir="2700000" algn="tl" rotWithShape="0">
                    <a:schemeClr val="dk1">
                      <a:alpha val="40000"/>
                    </a:schemeClr>
                  </a:outerShdw>
                </a:effectLst>
              </a:rPr>
              <a:t>si</a:t>
            </a:r>
            <a:r>
              <a:rPr lang="en-US" i="1" dirty="0" smtClean="0">
                <a:ln/>
                <a:solidFill>
                  <a:schemeClr val="tx1"/>
                </a:solidFill>
                <a:effectLst>
                  <a:outerShdw blurRad="38100" dist="19050" dir="2700000" algn="tl" rotWithShape="0">
                    <a:schemeClr val="dk1">
                      <a:alpha val="40000"/>
                    </a:schemeClr>
                  </a:outerShdw>
                </a:effectLst>
              </a:rPr>
              <a:t> SRU</a:t>
            </a:r>
          </a:p>
          <a:p>
            <a:pPr marL="0" indent="0">
              <a:buNone/>
            </a:pPr>
            <a:r>
              <a:rPr lang="en-US" i="1" dirty="0">
                <a:ln/>
                <a:solidFill>
                  <a:schemeClr val="tx1"/>
                </a:solidFill>
                <a:effectLst>
                  <a:outerShdw blurRad="38100" dist="19050" dir="2700000" algn="tl" rotWithShape="0">
                    <a:schemeClr val="dk1">
                      <a:alpha val="40000"/>
                    </a:schemeClr>
                  </a:outerShdw>
                </a:effectLst>
              </a:rPr>
              <a:t> </a:t>
            </a:r>
            <a:r>
              <a:rPr lang="en-US" i="1" dirty="0" smtClean="0">
                <a:ln/>
                <a:solidFill>
                  <a:schemeClr val="tx1"/>
                </a:solidFill>
                <a:effectLst>
                  <a:outerShdw blurRad="38100" dist="19050" dir="2700000" algn="tl" rotWithShape="0">
                    <a:schemeClr val="dk1">
                      <a:alpha val="40000"/>
                    </a:schemeClr>
                  </a:outerShdw>
                </a:effectLst>
              </a:rPr>
              <a:t>                             - </a:t>
            </a:r>
            <a:r>
              <a:rPr lang="en-US" i="1" dirty="0" err="1" smtClean="0">
                <a:ln/>
                <a:solidFill>
                  <a:schemeClr val="tx1"/>
                </a:solidFill>
                <a:effectLst>
                  <a:outerShdw blurRad="38100" dist="19050" dir="2700000" algn="tl" rotWithShape="0">
                    <a:schemeClr val="dk1">
                      <a:alpha val="40000"/>
                    </a:schemeClr>
                  </a:outerShdw>
                </a:effectLst>
              </a:rPr>
              <a:t>Instruire</a:t>
            </a:r>
            <a:r>
              <a:rPr lang="en-US" i="1" dirty="0" smtClean="0">
                <a:ln/>
                <a:solidFill>
                  <a:schemeClr val="tx1"/>
                </a:solidFill>
                <a:effectLst>
                  <a:outerShdw blurRad="38100" dist="19050" dir="2700000" algn="tl" rotWithShape="0">
                    <a:schemeClr val="dk1">
                      <a:alpha val="40000"/>
                    </a:schemeClr>
                  </a:outerShdw>
                </a:effectLst>
              </a:rPr>
              <a:t> personal</a:t>
            </a:r>
          </a:p>
          <a:p>
            <a:pPr>
              <a:buBlip>
                <a:blip r:embed="rId11"/>
              </a:buBlip>
            </a:pPr>
            <a:r>
              <a:rPr lang="ro-RO" i="1" dirty="0" smtClean="0">
                <a:ln/>
                <a:solidFill>
                  <a:schemeClr val="tx1"/>
                </a:solidFill>
                <a:effectLst>
                  <a:outerShdw blurRad="38100" dist="19050" dir="2700000" algn="tl" rotWithShape="0">
                    <a:schemeClr val="dk1">
                      <a:alpha val="40000"/>
                    </a:schemeClr>
                  </a:outerShdw>
                </a:effectLst>
              </a:rPr>
              <a:t> </a:t>
            </a:r>
            <a:r>
              <a:rPr lang="en-US" i="1" dirty="0" err="1" smtClean="0">
                <a:ln/>
                <a:solidFill>
                  <a:schemeClr val="tx1"/>
                </a:solidFill>
                <a:effectLst>
                  <a:outerShdw blurRad="38100" dist="19050" dir="2700000" algn="tl" rotWithShape="0">
                    <a:schemeClr val="dk1">
                      <a:alpha val="40000"/>
                    </a:schemeClr>
                  </a:outerShdw>
                </a:effectLst>
              </a:rPr>
              <a:t>Rezultate</a:t>
            </a:r>
            <a:r>
              <a:rPr lang="en-US" i="1" dirty="0" smtClean="0">
                <a:ln/>
                <a:solidFill>
                  <a:schemeClr val="tx1"/>
                </a:solidFill>
                <a:effectLst>
                  <a:outerShdw blurRad="38100" dist="19050" dir="2700000" algn="tl" rotWithShape="0">
                    <a:schemeClr val="dk1">
                      <a:alpha val="40000"/>
                    </a:schemeClr>
                  </a:outerShdw>
                </a:effectLst>
              </a:rPr>
              <a:t>         - </a:t>
            </a:r>
            <a:r>
              <a:rPr lang="en-US" i="1" dirty="0" err="1" smtClean="0">
                <a:ln/>
                <a:solidFill>
                  <a:schemeClr val="tx1"/>
                </a:solidFill>
                <a:effectLst>
                  <a:outerShdw blurRad="38100" dist="19050" dir="2700000" algn="tl" rotWithShape="0">
                    <a:schemeClr val="dk1">
                      <a:alpha val="40000"/>
                    </a:schemeClr>
                  </a:outerShdw>
                </a:effectLst>
              </a:rPr>
              <a:t>Punerea</a:t>
            </a:r>
            <a:r>
              <a:rPr lang="en-US" i="1" dirty="0" smtClean="0">
                <a:ln/>
                <a:solidFill>
                  <a:schemeClr val="tx1"/>
                </a:solidFill>
                <a:effectLst>
                  <a:outerShdw blurRad="38100" dist="19050" dir="2700000" algn="tl" rotWithShape="0">
                    <a:schemeClr val="dk1">
                      <a:alpha val="40000"/>
                    </a:schemeClr>
                  </a:outerShdw>
                </a:effectLst>
              </a:rPr>
              <a:t> in </a:t>
            </a:r>
            <a:r>
              <a:rPr lang="en-US" i="1" dirty="0" err="1" smtClean="0">
                <a:ln/>
                <a:solidFill>
                  <a:schemeClr val="tx1"/>
                </a:solidFill>
                <a:effectLst>
                  <a:outerShdw blurRad="38100" dist="19050" dir="2700000" algn="tl" rotWithShape="0">
                    <a:schemeClr val="dk1">
                      <a:alpha val="40000"/>
                    </a:schemeClr>
                  </a:outerShdw>
                </a:effectLst>
              </a:rPr>
              <a:t>aplicare</a:t>
            </a:r>
            <a:r>
              <a:rPr lang="en-US" i="1" dirty="0" smtClean="0">
                <a:ln/>
                <a:solidFill>
                  <a:schemeClr val="tx1"/>
                </a:solidFill>
                <a:effectLst>
                  <a:outerShdw blurRad="38100" dist="19050" dir="2700000" algn="tl" rotWithShape="0">
                    <a:schemeClr val="dk1">
                      <a:alpha val="40000"/>
                    </a:schemeClr>
                  </a:outerShdw>
                </a:effectLst>
              </a:rPr>
              <a:t> a </a:t>
            </a:r>
            <a:r>
              <a:rPr lang="en-US" i="1" dirty="0" err="1" smtClean="0">
                <a:ln/>
                <a:solidFill>
                  <a:schemeClr val="tx1"/>
                </a:solidFill>
                <a:effectLst>
                  <a:outerShdw blurRad="38100" dist="19050" dir="2700000" algn="tl" rotWithShape="0">
                    <a:schemeClr val="dk1">
                      <a:alpha val="40000"/>
                    </a:schemeClr>
                  </a:outerShdw>
                </a:effectLst>
              </a:rPr>
              <a:t>prevederilor</a:t>
            </a:r>
            <a:r>
              <a:rPr lang="en-US" i="1" dirty="0" smtClean="0">
                <a:ln/>
                <a:solidFill>
                  <a:schemeClr val="tx1"/>
                </a:solidFill>
                <a:effectLst>
                  <a:outerShdw blurRad="38100" dist="19050" dir="2700000" algn="tl" rotWithShape="0">
                    <a:schemeClr val="dk1">
                      <a:alpha val="40000"/>
                    </a:schemeClr>
                  </a:outerShdw>
                </a:effectLst>
              </a:rPr>
              <a:t> din </a:t>
            </a:r>
            <a:r>
              <a:rPr lang="en-US" i="1" dirty="0" err="1" smtClean="0">
                <a:ln/>
                <a:solidFill>
                  <a:schemeClr val="tx1"/>
                </a:solidFill>
                <a:effectLst>
                  <a:outerShdw blurRad="38100" dist="19050" dir="2700000" algn="tl" rotWithShape="0">
                    <a:schemeClr val="dk1">
                      <a:alpha val="40000"/>
                    </a:schemeClr>
                  </a:outerShdw>
                </a:effectLst>
              </a:rPr>
              <a:t>Codul</a:t>
            </a:r>
            <a:r>
              <a:rPr lang="en-US" i="1" dirty="0" smtClean="0">
                <a:ln/>
                <a:solidFill>
                  <a:schemeClr val="tx1"/>
                </a:solidFill>
                <a:effectLst>
                  <a:outerShdw blurRad="38100" dist="19050" dir="2700000" algn="tl" rotWithShape="0">
                    <a:schemeClr val="dk1">
                      <a:alpha val="40000"/>
                    </a:schemeClr>
                  </a:outerShdw>
                </a:effectLst>
              </a:rPr>
              <a:t> </a:t>
            </a:r>
            <a:r>
              <a:rPr lang="en-US" i="1" dirty="0" err="1" smtClean="0">
                <a:ln/>
                <a:solidFill>
                  <a:schemeClr val="tx1"/>
                </a:solidFill>
                <a:effectLst>
                  <a:outerShdw blurRad="38100" dist="19050" dir="2700000" algn="tl" rotWithShape="0">
                    <a:schemeClr val="dk1">
                      <a:alpha val="40000"/>
                    </a:schemeClr>
                  </a:outerShdw>
                </a:effectLst>
              </a:rPr>
              <a:t>Muncii</a:t>
            </a:r>
            <a:endParaRPr lang="en-US" i="1" dirty="0" smtClean="0">
              <a:ln/>
              <a:solidFill>
                <a:schemeClr val="tx1"/>
              </a:solidFill>
              <a:effectLst>
                <a:outerShdw blurRad="38100" dist="19050" dir="2700000" algn="tl" rotWithShape="0">
                  <a:schemeClr val="dk1">
                    <a:alpha val="40000"/>
                  </a:schemeClr>
                </a:outerShdw>
              </a:effectLst>
            </a:endParaRPr>
          </a:p>
          <a:p>
            <a:pPr marL="0" indent="0">
              <a:buNone/>
            </a:pPr>
            <a:r>
              <a:rPr lang="en-US" i="1" dirty="0">
                <a:ln/>
                <a:solidFill>
                  <a:schemeClr val="tx1"/>
                </a:solidFill>
                <a:effectLst>
                  <a:outerShdw blurRad="38100" dist="19050" dir="2700000" algn="tl" rotWithShape="0">
                    <a:schemeClr val="dk1">
                      <a:alpha val="40000"/>
                    </a:schemeClr>
                  </a:outerShdw>
                </a:effectLst>
              </a:rPr>
              <a:t> </a:t>
            </a:r>
            <a:r>
              <a:rPr lang="en-US" i="1" dirty="0" smtClean="0">
                <a:ln/>
                <a:solidFill>
                  <a:schemeClr val="tx1"/>
                </a:solidFill>
                <a:effectLst>
                  <a:outerShdw blurRad="38100" dist="19050" dir="2700000" algn="tl" rotWithShape="0">
                    <a:schemeClr val="dk1">
                      <a:alpha val="40000"/>
                    </a:schemeClr>
                  </a:outerShdw>
                </a:effectLst>
              </a:rPr>
              <a:t>                              - </a:t>
            </a:r>
            <a:r>
              <a:rPr lang="en-US" i="1" dirty="0" err="1" smtClean="0">
                <a:ln/>
                <a:solidFill>
                  <a:schemeClr val="tx1"/>
                </a:solidFill>
                <a:effectLst>
                  <a:outerShdw blurRad="38100" dist="19050" dir="2700000" algn="tl" rotWithShape="0">
                    <a:schemeClr val="dk1">
                      <a:alpha val="40000"/>
                    </a:schemeClr>
                  </a:outerShdw>
                </a:effectLst>
              </a:rPr>
              <a:t>Realizarea</a:t>
            </a:r>
            <a:r>
              <a:rPr lang="en-US" i="1" dirty="0" smtClean="0">
                <a:ln/>
                <a:solidFill>
                  <a:schemeClr val="tx1"/>
                </a:solidFill>
                <a:effectLst>
                  <a:outerShdw blurRad="38100" dist="19050" dir="2700000" algn="tl" rotWithShape="0">
                    <a:schemeClr val="dk1">
                      <a:alpha val="40000"/>
                    </a:schemeClr>
                  </a:outerShdw>
                </a:effectLst>
              </a:rPr>
              <a:t> </a:t>
            </a:r>
            <a:r>
              <a:rPr lang="en-US" i="1" dirty="0" err="1" smtClean="0">
                <a:ln/>
                <a:solidFill>
                  <a:schemeClr val="tx1"/>
                </a:solidFill>
                <a:effectLst>
                  <a:outerShdw blurRad="38100" dist="19050" dir="2700000" algn="tl" rotWithShape="0">
                    <a:schemeClr val="dk1">
                      <a:alpha val="40000"/>
                    </a:schemeClr>
                  </a:outerShdw>
                </a:effectLst>
              </a:rPr>
              <a:t>operativa</a:t>
            </a:r>
            <a:r>
              <a:rPr lang="en-US" i="1" dirty="0" smtClean="0">
                <a:ln/>
                <a:solidFill>
                  <a:schemeClr val="tx1"/>
                </a:solidFill>
                <a:effectLst>
                  <a:outerShdw blurRad="38100" dist="19050" dir="2700000" algn="tl" rotWithShape="0">
                    <a:schemeClr val="dk1">
                      <a:alpha val="40000"/>
                    </a:schemeClr>
                  </a:outerShdw>
                </a:effectLst>
              </a:rPr>
              <a:t> </a:t>
            </a:r>
            <a:r>
              <a:rPr lang="en-US" i="1" dirty="0" err="1" smtClean="0">
                <a:ln/>
                <a:solidFill>
                  <a:schemeClr val="tx1"/>
                </a:solidFill>
                <a:effectLst>
                  <a:outerShdw blurRad="38100" dist="19050" dir="2700000" algn="tl" rotWithShape="0">
                    <a:schemeClr val="dk1">
                      <a:alpha val="40000"/>
                    </a:schemeClr>
                  </a:outerShdw>
                </a:effectLst>
              </a:rPr>
              <a:t>si</a:t>
            </a:r>
            <a:r>
              <a:rPr lang="en-US" i="1" dirty="0" smtClean="0">
                <a:ln/>
                <a:solidFill>
                  <a:schemeClr val="tx1"/>
                </a:solidFill>
                <a:effectLst>
                  <a:outerShdw blurRad="38100" dist="19050" dir="2700000" algn="tl" rotWithShape="0">
                    <a:schemeClr val="dk1">
                      <a:alpha val="40000"/>
                    </a:schemeClr>
                  </a:outerShdw>
                </a:effectLst>
              </a:rPr>
              <a:t> </a:t>
            </a:r>
            <a:r>
              <a:rPr lang="en-US" i="1" dirty="0" err="1" smtClean="0">
                <a:ln/>
                <a:solidFill>
                  <a:schemeClr val="tx1"/>
                </a:solidFill>
                <a:effectLst>
                  <a:outerShdw blurRad="38100" dist="19050" dir="2700000" algn="tl" rotWithShape="0">
                    <a:schemeClr val="dk1">
                      <a:alpha val="40000"/>
                    </a:schemeClr>
                  </a:outerShdw>
                </a:effectLst>
              </a:rPr>
              <a:t>corecta</a:t>
            </a:r>
            <a:r>
              <a:rPr lang="en-US" i="1" dirty="0" smtClean="0">
                <a:ln/>
                <a:solidFill>
                  <a:schemeClr val="tx1"/>
                </a:solidFill>
                <a:effectLst>
                  <a:outerShdw blurRad="38100" dist="19050" dir="2700000" algn="tl" rotWithShape="0">
                    <a:schemeClr val="dk1">
                      <a:alpha val="40000"/>
                    </a:schemeClr>
                  </a:outerShdw>
                </a:effectLst>
              </a:rPr>
              <a:t> a </a:t>
            </a:r>
            <a:r>
              <a:rPr lang="en-US" i="1" dirty="0" err="1" smtClean="0">
                <a:ln/>
                <a:solidFill>
                  <a:schemeClr val="tx1"/>
                </a:solidFill>
                <a:effectLst>
                  <a:outerShdw blurRad="38100" dist="19050" dir="2700000" algn="tl" rotWithShape="0">
                    <a:schemeClr val="dk1">
                      <a:alpha val="40000"/>
                    </a:schemeClr>
                  </a:outerShdw>
                </a:effectLst>
              </a:rPr>
              <a:t>pontajului</a:t>
            </a:r>
            <a:r>
              <a:rPr lang="en-US" i="1" dirty="0" smtClean="0">
                <a:ln/>
                <a:solidFill>
                  <a:schemeClr val="tx1"/>
                </a:solidFill>
                <a:effectLst>
                  <a:outerShdw blurRad="38100" dist="19050" dir="2700000" algn="tl" rotWithShape="0">
                    <a:schemeClr val="dk1">
                      <a:alpha val="40000"/>
                    </a:schemeClr>
                  </a:outerShdw>
                </a:effectLst>
              </a:rPr>
              <a:t> </a:t>
            </a:r>
            <a:r>
              <a:rPr lang="en-US" i="1" dirty="0" err="1" smtClean="0">
                <a:ln/>
                <a:solidFill>
                  <a:schemeClr val="tx1"/>
                </a:solidFill>
                <a:effectLst>
                  <a:outerShdw blurRad="38100" dist="19050" dir="2700000" algn="tl" rotWithShape="0">
                    <a:schemeClr val="dk1">
                      <a:alpha val="40000"/>
                    </a:schemeClr>
                  </a:outerShdw>
                </a:effectLst>
              </a:rPr>
              <a:t>si</a:t>
            </a:r>
            <a:r>
              <a:rPr lang="en-US" i="1" dirty="0" smtClean="0">
                <a:ln/>
                <a:solidFill>
                  <a:schemeClr val="tx1"/>
                </a:solidFill>
                <a:effectLst>
                  <a:outerShdw blurRad="38100" dist="19050" dir="2700000" algn="tl" rotWithShape="0">
                    <a:schemeClr val="dk1">
                      <a:alpha val="40000"/>
                    </a:schemeClr>
                  </a:outerShdw>
                </a:effectLst>
              </a:rPr>
              <a:t>  </a:t>
            </a:r>
            <a:r>
              <a:rPr lang="en-US" i="1" dirty="0" err="1" smtClean="0">
                <a:ln/>
                <a:solidFill>
                  <a:schemeClr val="tx1"/>
                </a:solidFill>
                <a:effectLst>
                  <a:outerShdw blurRad="38100" dist="19050" dir="2700000" algn="tl" rotWithShape="0">
                    <a:schemeClr val="dk1">
                      <a:alpha val="40000"/>
                    </a:schemeClr>
                  </a:outerShdw>
                </a:effectLst>
              </a:rPr>
              <a:t>astatului</a:t>
            </a:r>
            <a:r>
              <a:rPr lang="en-US" i="1" dirty="0" smtClean="0">
                <a:ln/>
                <a:solidFill>
                  <a:schemeClr val="tx1"/>
                </a:solidFill>
                <a:effectLst>
                  <a:outerShdw blurRad="38100" dist="19050" dir="2700000" algn="tl" rotWithShape="0">
                    <a:schemeClr val="dk1">
                      <a:alpha val="40000"/>
                    </a:schemeClr>
                  </a:outerShdw>
                </a:effectLst>
              </a:rPr>
              <a:t> de              </a:t>
            </a:r>
            <a:r>
              <a:rPr lang="en-US" i="1" dirty="0" err="1" smtClean="0">
                <a:ln/>
                <a:solidFill>
                  <a:schemeClr val="tx1"/>
                </a:solidFill>
                <a:effectLst>
                  <a:outerShdw blurRad="38100" dist="19050" dir="2700000" algn="tl" rotWithShape="0">
                    <a:schemeClr val="dk1">
                      <a:alpha val="40000"/>
                    </a:schemeClr>
                  </a:outerShdw>
                </a:effectLst>
              </a:rPr>
              <a:t>plata</a:t>
            </a:r>
            <a:endParaRPr lang="en-US" i="1" dirty="0" smtClean="0">
              <a:ln/>
              <a:solidFill>
                <a:schemeClr val="tx1"/>
              </a:solidFill>
              <a:effectLst>
                <a:outerShdw blurRad="38100" dist="19050" dir="2700000" algn="tl" rotWithShape="0">
                  <a:schemeClr val="dk1">
                    <a:alpha val="40000"/>
                  </a:schemeClr>
                </a:outerShdw>
              </a:effectLst>
            </a:endParaRPr>
          </a:p>
          <a:p>
            <a:pPr marL="0" indent="0">
              <a:buNone/>
            </a:pPr>
            <a:endParaRPr lang="en-US" i="1" dirty="0" smtClean="0"/>
          </a:p>
          <a:p>
            <a:pPr marL="0" indent="0">
              <a:buNone/>
            </a:pPr>
            <a:endParaRPr lang="ro-RO" i="1" dirty="0" smtClean="0"/>
          </a:p>
          <a:p>
            <a:pPr marL="0" indent="0">
              <a:buNone/>
            </a:pPr>
            <a:endParaRPr lang="ro-RO" dirty="0" smtClean="0"/>
          </a:p>
          <a:p>
            <a:pPr marL="0" indent="0">
              <a:buNone/>
            </a:pPr>
            <a:endParaRPr lang="ro-RO" dirty="0" smtClean="0"/>
          </a:p>
          <a:p>
            <a:pPr>
              <a:buBlip>
                <a:blip r:embed="rId11"/>
              </a:buBlip>
            </a:pPr>
            <a:endParaRPr lang="ro-RO" dirty="0" smtClean="0"/>
          </a:p>
          <a:p>
            <a:pPr>
              <a:buBlip>
                <a:blip r:embed="rId11"/>
              </a:buBlip>
            </a:pPr>
            <a:endParaRPr lang="en-US" dirty="0" smtClean="0"/>
          </a:p>
          <a:p>
            <a:endParaRPr lang="en-US" dirty="0"/>
          </a:p>
        </p:txBody>
      </p:sp>
    </p:spTree>
    <p:extLst>
      <p:ext uri="{BB962C8B-B14F-4D97-AF65-F5344CB8AC3E}">
        <p14:creationId xmlns:p14="http://schemas.microsoft.com/office/powerpoint/2010/main" val="4281612226"/>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xfrm>
            <a:off x="4271277" y="6461248"/>
            <a:ext cx="1295400" cy="246063"/>
          </a:xfrm>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sp>
        <p:nvSpPr>
          <p:cNvPr id="12" name="Titel 15"/>
          <p:cNvSpPr>
            <a:spLocks noGrp="1"/>
          </p:cNvSpPr>
          <p:nvPr>
            <p:ph type="title"/>
          </p:nvPr>
        </p:nvSpPr>
        <p:spPr>
          <a:xfrm>
            <a:off x="148740" y="1400224"/>
            <a:ext cx="8839199" cy="4147051"/>
          </a:xfrm>
        </p:spPr>
        <p:txBody>
          <a:bodyPr/>
          <a:lstStyle/>
          <a:p>
            <a:r>
              <a:rPr lang="en-US" sz="1600" b="1" dirty="0" err="1" smtClean="0">
                <a:solidFill>
                  <a:srgbClr val="00B0F0"/>
                </a:solidFill>
              </a:rPr>
              <a:t>Legislatie</a:t>
            </a:r>
            <a:r>
              <a:rPr lang="en-US" sz="1600" b="1" dirty="0" smtClean="0"/>
              <a:t/>
            </a:r>
            <a:br>
              <a:rPr lang="en-US" sz="1600" b="1" dirty="0" smtClean="0"/>
            </a:br>
            <a:r>
              <a:rPr lang="en-US" sz="1600" b="1" dirty="0" smtClean="0"/>
              <a:t> </a:t>
            </a:r>
            <a:r>
              <a:rPr lang="en-US" sz="1600" b="1" dirty="0" smtClean="0">
                <a:solidFill>
                  <a:srgbClr val="FF0000"/>
                </a:solidFill>
              </a:rPr>
              <a:t>M</a:t>
            </a:r>
            <a:r>
              <a:rPr lang="ro-RO" sz="1600" b="1" dirty="0" smtClean="0">
                <a:solidFill>
                  <a:srgbClr val="FF0000"/>
                </a:solidFill>
              </a:rPr>
              <a:t>odificarea </a:t>
            </a:r>
            <a:r>
              <a:rPr lang="ro-RO" sz="1600" b="1" dirty="0">
                <a:solidFill>
                  <a:srgbClr val="FF0000"/>
                </a:solidFill>
              </a:rPr>
              <a:t>Codului Muncii prin Ordonanta de urgenta nr. </a:t>
            </a:r>
            <a:r>
              <a:rPr lang="ro-RO" sz="1600" b="1" dirty="0" smtClean="0">
                <a:solidFill>
                  <a:srgbClr val="FF0000"/>
                </a:solidFill>
              </a:rPr>
              <a:t>53/4.08.2017</a:t>
            </a:r>
            <a:r>
              <a:rPr lang="en-US" sz="1600" b="1" dirty="0" smtClean="0">
                <a:solidFill>
                  <a:srgbClr val="FF0000"/>
                </a:solidFill>
              </a:rPr>
              <a:t> </a:t>
            </a:r>
            <a:r>
              <a:rPr lang="en-US" sz="1600" b="1" dirty="0" smtClean="0"/>
              <a:t>care </a:t>
            </a:r>
            <a:r>
              <a:rPr lang="en-US" sz="1600" b="1" dirty="0" err="1" smtClean="0"/>
              <a:t>stabileste</a:t>
            </a:r>
            <a:r>
              <a:rPr lang="en-US" sz="1600" b="1" dirty="0" smtClean="0"/>
              <a:t> : 	</a:t>
            </a:r>
            <a:r>
              <a:rPr lang="en-US" sz="1600" dirty="0" smtClean="0"/>
              <a:t>-“</a:t>
            </a:r>
            <a:r>
              <a:rPr lang="ro-RO" sz="1600" dirty="0" smtClean="0"/>
              <a:t>obligatia </a:t>
            </a:r>
            <a:r>
              <a:rPr lang="ro-RO" sz="1600" dirty="0"/>
              <a:t>de a tine la locul de munca evidenta orelor de munca prestate zilnic de fiecare salariat, cu evidentierea orei de incepere si a celei de safarsit a programului de lucru si de a supune controlul inspectorilor de munca aceasta evidenta, ori de cate ori se solicita acest lucru.”</a:t>
            </a:r>
            <a:r>
              <a:rPr lang="en-US" sz="1600" dirty="0"/>
              <a:t/>
            </a:r>
            <a:br>
              <a:rPr lang="en-US" sz="1600" dirty="0"/>
            </a:br>
            <a:r>
              <a:rPr lang="en-US" sz="1600" dirty="0" smtClean="0"/>
              <a:t> </a:t>
            </a:r>
            <a:r>
              <a:rPr lang="en-US" sz="1600" dirty="0" err="1" smtClean="0">
                <a:solidFill>
                  <a:srgbClr val="FF0000"/>
                </a:solidFill>
              </a:rPr>
              <a:t>Prevederi</a:t>
            </a:r>
            <a:r>
              <a:rPr lang="en-US" sz="1600" dirty="0" smtClean="0">
                <a:solidFill>
                  <a:srgbClr val="FF0000"/>
                </a:solidFill>
              </a:rPr>
              <a:t> ale </a:t>
            </a:r>
            <a:r>
              <a:rPr lang="en-US" sz="1600" dirty="0" err="1" smtClean="0">
                <a:solidFill>
                  <a:srgbClr val="FF0000"/>
                </a:solidFill>
              </a:rPr>
              <a:t>Codului</a:t>
            </a:r>
            <a:r>
              <a:rPr lang="en-US" sz="1600" dirty="0" smtClean="0">
                <a:solidFill>
                  <a:srgbClr val="FF0000"/>
                </a:solidFill>
              </a:rPr>
              <a:t> </a:t>
            </a:r>
            <a:r>
              <a:rPr lang="en-US" sz="1600" dirty="0" err="1" smtClean="0">
                <a:solidFill>
                  <a:srgbClr val="FF0000"/>
                </a:solidFill>
              </a:rPr>
              <a:t>Muncii</a:t>
            </a:r>
            <a:r>
              <a:rPr lang="en-US" sz="1600" dirty="0" smtClean="0"/>
              <a:t> din care </a:t>
            </a:r>
            <a:r>
              <a:rPr lang="en-US" sz="1600" dirty="0" err="1" smtClean="0"/>
              <a:t>amintim</a:t>
            </a:r>
            <a:r>
              <a:rPr lang="en-US" sz="1600" dirty="0" smtClean="0"/>
              <a:t>:</a:t>
            </a:r>
            <a:br>
              <a:rPr lang="en-US" sz="1600" dirty="0" smtClean="0"/>
            </a:br>
            <a:r>
              <a:rPr lang="en-US" sz="1600" dirty="0" smtClean="0"/>
              <a:t>	- </a:t>
            </a:r>
            <a:r>
              <a:rPr lang="en-US" sz="1600" dirty="0" err="1" smtClean="0"/>
              <a:t>Repartizarea</a:t>
            </a:r>
            <a:r>
              <a:rPr lang="en-US" sz="1600" dirty="0" smtClean="0"/>
              <a:t> </a:t>
            </a:r>
            <a:r>
              <a:rPr lang="en-US" sz="1600" dirty="0" err="1" smtClean="0"/>
              <a:t>timpului</a:t>
            </a:r>
            <a:r>
              <a:rPr lang="en-US" sz="1600" dirty="0" smtClean="0"/>
              <a:t> de </a:t>
            </a:r>
            <a:r>
              <a:rPr lang="en-US" sz="1600" dirty="0" err="1" smtClean="0"/>
              <a:t>munca</a:t>
            </a:r>
            <a:r>
              <a:rPr lang="en-US" sz="1600" dirty="0" smtClean="0"/>
              <a:t> in </a:t>
            </a:r>
            <a:r>
              <a:rPr lang="en-US" sz="1600" dirty="0" err="1" smtClean="0"/>
              <a:t>cadrul</a:t>
            </a:r>
            <a:r>
              <a:rPr lang="en-US" sz="1600" dirty="0" smtClean="0"/>
              <a:t> </a:t>
            </a:r>
            <a:r>
              <a:rPr lang="en-US" sz="1600" dirty="0" err="1" smtClean="0"/>
              <a:t>saptamanii</a:t>
            </a:r>
            <a:r>
              <a:rPr lang="en-US" sz="1600" dirty="0" smtClean="0"/>
              <a:t> </a:t>
            </a:r>
            <a:r>
              <a:rPr lang="en-US" sz="1600" dirty="0" err="1" smtClean="0"/>
              <a:t>este</a:t>
            </a:r>
            <a:r>
              <a:rPr lang="en-US" sz="1600" dirty="0" smtClean="0"/>
              <a:t>, de </a:t>
            </a:r>
            <a:r>
              <a:rPr lang="en-US" sz="1600" dirty="0" err="1" smtClean="0"/>
              <a:t>regula</a:t>
            </a:r>
            <a:r>
              <a:rPr lang="en-US" sz="1600" dirty="0" smtClean="0"/>
              <a:t> </a:t>
            </a:r>
            <a:r>
              <a:rPr lang="en-US" sz="1600" dirty="0" err="1" smtClean="0"/>
              <a:t>uniforma</a:t>
            </a:r>
            <a:r>
              <a:rPr lang="en-US" sz="1600" dirty="0" smtClean="0"/>
              <a:t>, de 8 ore </a:t>
            </a:r>
            <a:r>
              <a:rPr lang="en-US" sz="1600" dirty="0" err="1" smtClean="0"/>
              <a:t>pe</a:t>
            </a:r>
            <a:r>
              <a:rPr lang="en-US" sz="1600" dirty="0" smtClean="0"/>
              <a:t> </a:t>
            </a:r>
            <a:r>
              <a:rPr lang="en-US" sz="1600" dirty="0" err="1" smtClean="0"/>
              <a:t>zi</a:t>
            </a:r>
            <a:r>
              <a:rPr lang="en-US" sz="1600" dirty="0" smtClean="0"/>
              <a:t> </a:t>
            </a:r>
            <a:r>
              <a:rPr lang="en-US" sz="1600" dirty="0" err="1" smtClean="0"/>
              <a:t>timp</a:t>
            </a:r>
            <a:r>
              <a:rPr lang="en-US" sz="1600" dirty="0" smtClean="0"/>
              <a:t> de 5 </a:t>
            </a:r>
            <a:r>
              <a:rPr lang="en-US" sz="1600" dirty="0" err="1" smtClean="0"/>
              <a:t>zile</a:t>
            </a:r>
            <a:r>
              <a:rPr lang="en-US" sz="1600" dirty="0" smtClean="0"/>
              <a:t> cu </a:t>
            </a:r>
            <a:r>
              <a:rPr lang="en-US" sz="1600" dirty="0" err="1" smtClean="0"/>
              <a:t>doua</a:t>
            </a:r>
            <a:r>
              <a:rPr lang="en-US" sz="1600" dirty="0" smtClean="0"/>
              <a:t> </a:t>
            </a:r>
            <a:r>
              <a:rPr lang="en-US" sz="1600" dirty="0" err="1" smtClean="0"/>
              <a:t>zile</a:t>
            </a:r>
            <a:r>
              <a:rPr lang="en-US" sz="1600" dirty="0" smtClean="0"/>
              <a:t> de </a:t>
            </a:r>
            <a:r>
              <a:rPr lang="en-US" sz="1600" dirty="0" err="1" smtClean="0"/>
              <a:t>repaos</a:t>
            </a:r>
            <a:r>
              <a:rPr lang="en-US" sz="1600" dirty="0"/>
              <a:t> </a:t>
            </a:r>
            <a:r>
              <a:rPr lang="en-US" sz="1600" dirty="0" smtClean="0"/>
              <a:t>consecutive;</a:t>
            </a:r>
            <a:br>
              <a:rPr lang="en-US" sz="1600" dirty="0" smtClean="0"/>
            </a:br>
            <a:r>
              <a:rPr lang="en-US" sz="1600" dirty="0" smtClean="0"/>
              <a:t>	- </a:t>
            </a:r>
            <a:r>
              <a:rPr lang="en-US" sz="1600" dirty="0" err="1" smtClean="0"/>
              <a:t>Durata</a:t>
            </a:r>
            <a:r>
              <a:rPr lang="en-US" sz="1600" dirty="0" smtClean="0"/>
              <a:t> </a:t>
            </a:r>
            <a:r>
              <a:rPr lang="en-US" sz="1600" dirty="0" err="1" smtClean="0"/>
              <a:t>zilnica</a:t>
            </a:r>
            <a:r>
              <a:rPr lang="en-US" sz="1600" dirty="0" smtClean="0"/>
              <a:t> a </a:t>
            </a:r>
            <a:r>
              <a:rPr lang="en-US" sz="1600" dirty="0" err="1" smtClean="0"/>
              <a:t>timpului</a:t>
            </a:r>
            <a:r>
              <a:rPr lang="en-US" sz="1600" dirty="0" smtClean="0"/>
              <a:t> de </a:t>
            </a:r>
            <a:r>
              <a:rPr lang="en-US" sz="1600" dirty="0" err="1" smtClean="0"/>
              <a:t>munca</a:t>
            </a:r>
            <a:r>
              <a:rPr lang="en-US" sz="1600" dirty="0" smtClean="0"/>
              <a:t> de 12 ore de </a:t>
            </a:r>
            <a:r>
              <a:rPr lang="en-US" sz="1600" dirty="0" err="1" smtClean="0"/>
              <a:t>lucru</a:t>
            </a:r>
            <a:r>
              <a:rPr lang="en-US" sz="1600" dirty="0" smtClean="0"/>
              <a:t> </a:t>
            </a:r>
            <a:r>
              <a:rPr lang="en-US" sz="1600" dirty="0" err="1"/>
              <a:t>v</a:t>
            </a:r>
            <a:r>
              <a:rPr lang="en-US" sz="1600" dirty="0" err="1" smtClean="0"/>
              <a:t>a</a:t>
            </a:r>
            <a:r>
              <a:rPr lang="en-US" sz="1600" dirty="0" smtClean="0"/>
              <a:t> fi </a:t>
            </a:r>
            <a:r>
              <a:rPr lang="en-US" sz="1600" dirty="0" err="1" smtClean="0"/>
              <a:t>urmata</a:t>
            </a:r>
            <a:r>
              <a:rPr lang="en-US" sz="1600" dirty="0" smtClean="0"/>
              <a:t> 24 de ore </a:t>
            </a:r>
            <a:r>
              <a:rPr lang="en-US" sz="1600" dirty="0" err="1" smtClean="0"/>
              <a:t>libere</a:t>
            </a:r>
            <a:r>
              <a:rPr lang="en-US" sz="1600" dirty="0" smtClean="0"/>
              <a:t>;</a:t>
            </a:r>
            <a:br>
              <a:rPr lang="en-US" sz="1600" dirty="0" smtClean="0"/>
            </a:br>
            <a:r>
              <a:rPr lang="en-US" sz="1600" dirty="0"/>
              <a:t>	</a:t>
            </a:r>
            <a:r>
              <a:rPr lang="en-US" sz="1600" dirty="0" smtClean="0"/>
              <a:t>- </a:t>
            </a:r>
            <a:r>
              <a:rPr lang="en-US" sz="1600" dirty="0" err="1" smtClean="0"/>
              <a:t>Prevedri</a:t>
            </a:r>
            <a:r>
              <a:rPr lang="en-US" sz="1600" dirty="0" smtClean="0"/>
              <a:t> cu </a:t>
            </a:r>
            <a:r>
              <a:rPr lang="en-US" sz="1600" dirty="0" err="1" smtClean="0"/>
              <a:t>privire</a:t>
            </a:r>
            <a:r>
              <a:rPr lang="en-US" sz="1600" dirty="0" smtClean="0"/>
              <a:t> ca </a:t>
            </a:r>
            <a:r>
              <a:rPr lang="en-US" sz="1600" dirty="0" err="1" smtClean="0"/>
              <a:t>acordarea</a:t>
            </a:r>
            <a:r>
              <a:rPr lang="en-US" sz="1600" dirty="0" smtClean="0"/>
              <a:t> </a:t>
            </a:r>
            <a:r>
              <a:rPr lang="en-US" sz="1600" dirty="0" err="1" smtClean="0"/>
              <a:t>concediului</a:t>
            </a:r>
            <a:r>
              <a:rPr lang="en-US" sz="1600" dirty="0" smtClean="0"/>
              <a:t> de </a:t>
            </a:r>
            <a:r>
              <a:rPr lang="en-US" sz="1600" dirty="0" err="1" smtClean="0"/>
              <a:t>odihna</a:t>
            </a:r>
            <a:r>
              <a:rPr lang="en-US" sz="1600" dirty="0" smtClean="0"/>
              <a:t>, medical, </a:t>
            </a:r>
            <a:r>
              <a:rPr lang="en-US" sz="1600" dirty="0" err="1" smtClean="0"/>
              <a:t>maternitate</a:t>
            </a:r>
            <a:r>
              <a:rPr lang="en-US" sz="1600" dirty="0" smtClean="0"/>
              <a:t>, </a:t>
            </a:r>
            <a:r>
              <a:rPr lang="en-US" sz="1600" dirty="0" err="1" smtClean="0"/>
              <a:t>fara</a:t>
            </a:r>
            <a:r>
              <a:rPr lang="en-US" sz="1600" dirty="0" smtClean="0"/>
              <a:t> </a:t>
            </a:r>
            <a:r>
              <a:rPr lang="en-US" sz="1600" dirty="0" err="1" smtClean="0"/>
              <a:t>salar</a:t>
            </a:r>
            <a:r>
              <a:rPr lang="en-US" sz="1600" dirty="0" smtClean="0"/>
              <a:t> etc.</a:t>
            </a:r>
            <a:br>
              <a:rPr lang="en-US" sz="1600" dirty="0" smtClean="0"/>
            </a:br>
            <a:r>
              <a:rPr lang="en-US" sz="1600" dirty="0"/>
              <a:t/>
            </a:r>
            <a:br>
              <a:rPr lang="en-US" sz="1600" dirty="0"/>
            </a:br>
            <a:r>
              <a:rPr lang="en-US" sz="1600" dirty="0" err="1" smtClean="0"/>
              <a:t>Prevederile</a:t>
            </a:r>
            <a:r>
              <a:rPr lang="en-US" sz="1600" dirty="0" smtClean="0"/>
              <a:t> </a:t>
            </a:r>
            <a:r>
              <a:rPr lang="en-US" sz="1600" dirty="0" err="1" smtClean="0"/>
              <a:t>Codului</a:t>
            </a:r>
            <a:r>
              <a:rPr lang="en-US" sz="1600" dirty="0" smtClean="0"/>
              <a:t> </a:t>
            </a:r>
            <a:r>
              <a:rPr lang="en-US" sz="1600" dirty="0" err="1" smtClean="0"/>
              <a:t>muncii</a:t>
            </a:r>
            <a:r>
              <a:rPr lang="en-US" sz="1600" dirty="0" smtClean="0"/>
              <a:t> </a:t>
            </a:r>
            <a:r>
              <a:rPr lang="en-US" sz="1600" dirty="0" err="1" smtClean="0"/>
              <a:t>sunt</a:t>
            </a:r>
            <a:r>
              <a:rPr lang="en-US" sz="1600" dirty="0" smtClean="0"/>
              <a:t> </a:t>
            </a:r>
            <a:r>
              <a:rPr lang="en-US" sz="1600" dirty="0" err="1" smtClean="0"/>
              <a:t>prevazute</a:t>
            </a:r>
            <a:r>
              <a:rPr lang="en-US" sz="1600" dirty="0" smtClean="0"/>
              <a:t> in </a:t>
            </a:r>
            <a:r>
              <a:rPr lang="en-US" sz="1600" dirty="0" err="1" smtClean="0"/>
              <a:t>Contractul</a:t>
            </a:r>
            <a:r>
              <a:rPr lang="en-US" sz="1600" dirty="0" smtClean="0"/>
              <a:t> </a:t>
            </a:r>
            <a:r>
              <a:rPr lang="en-US" sz="1600" dirty="0" err="1" smtClean="0"/>
              <a:t>Colectiv</a:t>
            </a:r>
            <a:r>
              <a:rPr lang="en-US" sz="1600" dirty="0" smtClean="0"/>
              <a:t> de </a:t>
            </a:r>
            <a:r>
              <a:rPr lang="en-US" sz="1600" dirty="0" err="1" smtClean="0"/>
              <a:t>Munca</a:t>
            </a:r>
            <a:r>
              <a:rPr lang="en-US" sz="1600" dirty="0" smtClean="0"/>
              <a:t> </a:t>
            </a:r>
            <a:r>
              <a:rPr lang="en-US" sz="1600" dirty="0" err="1" smtClean="0"/>
              <a:t>si</a:t>
            </a:r>
            <a:r>
              <a:rPr lang="en-US" sz="1600" dirty="0" smtClean="0"/>
              <a:t> in </a:t>
            </a:r>
            <a:r>
              <a:rPr lang="en-US" sz="1600" dirty="0" err="1"/>
              <a:t>R</a:t>
            </a:r>
            <a:r>
              <a:rPr lang="en-US" sz="1600" dirty="0" err="1" smtClean="0"/>
              <a:t>egulament</a:t>
            </a:r>
            <a:r>
              <a:rPr lang="en-US" sz="1600" dirty="0" smtClean="0"/>
              <a:t> intern ca </a:t>
            </a:r>
            <a:r>
              <a:rPr lang="en-US" sz="1600" dirty="0" err="1" smtClean="0"/>
              <a:t>conditii</a:t>
            </a:r>
            <a:r>
              <a:rPr lang="en-US" sz="1600" dirty="0" smtClean="0"/>
              <a:t> </a:t>
            </a:r>
            <a:r>
              <a:rPr lang="en-US" sz="1600" dirty="0" err="1" smtClean="0"/>
              <a:t>minimale</a:t>
            </a:r>
            <a:r>
              <a:rPr lang="en-US" sz="1600" dirty="0" smtClean="0"/>
              <a:t>. </a:t>
            </a:r>
            <a:r>
              <a:rPr lang="ro-RO" sz="1600" b="1" dirty="0"/>
              <a:t>	</a:t>
            </a:r>
            <a:endParaRPr lang="ro-RO" sz="1600" b="1" dirty="0">
              <a:solidFill>
                <a:srgbClr val="002060"/>
              </a:solidFill>
            </a:endParaRPr>
          </a:p>
        </p:txBody>
      </p:sp>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Tree>
    <p:extLst>
      <p:ext uri="{BB962C8B-B14F-4D97-AF65-F5344CB8AC3E}">
        <p14:creationId xmlns:p14="http://schemas.microsoft.com/office/powerpoint/2010/main" val="2866956372"/>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xfrm>
            <a:off x="4271277" y="6461248"/>
            <a:ext cx="1295400" cy="246063"/>
          </a:xfrm>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sp>
        <p:nvSpPr>
          <p:cNvPr id="12" name="Titel 15"/>
          <p:cNvSpPr>
            <a:spLocks noGrp="1"/>
          </p:cNvSpPr>
          <p:nvPr>
            <p:ph type="title"/>
          </p:nvPr>
        </p:nvSpPr>
        <p:spPr>
          <a:xfrm>
            <a:off x="216151" y="993383"/>
            <a:ext cx="8839199" cy="4456912"/>
          </a:xfrm>
        </p:spPr>
        <p:txBody>
          <a:bodyPr/>
          <a:lstStyle/>
          <a:p>
            <a:r>
              <a:rPr lang="en-US" sz="1600" b="1" dirty="0" err="1" smtClean="0">
                <a:solidFill>
                  <a:srgbClr val="00B0F0"/>
                </a:solidFill>
              </a:rPr>
              <a:t>Prevederi</a:t>
            </a:r>
            <a:r>
              <a:rPr lang="en-US" sz="1600" b="1" dirty="0" smtClean="0">
                <a:solidFill>
                  <a:srgbClr val="00B0F0"/>
                </a:solidFill>
              </a:rPr>
              <a:t> ale </a:t>
            </a:r>
            <a:r>
              <a:rPr lang="en-US" sz="1600" b="1" dirty="0" err="1" smtClean="0">
                <a:solidFill>
                  <a:srgbClr val="00B0F0"/>
                </a:solidFill>
              </a:rPr>
              <a:t>Codului</a:t>
            </a:r>
            <a:r>
              <a:rPr lang="en-US" sz="1600" b="1" dirty="0" smtClean="0">
                <a:solidFill>
                  <a:srgbClr val="00B0F0"/>
                </a:solidFill>
              </a:rPr>
              <a:t> </a:t>
            </a:r>
            <a:r>
              <a:rPr lang="en-US" sz="1600" b="1" dirty="0" err="1" smtClean="0">
                <a:solidFill>
                  <a:srgbClr val="00B0F0"/>
                </a:solidFill>
              </a:rPr>
              <a:t>Muncii</a:t>
            </a:r>
            <a:r>
              <a:rPr lang="en-US" sz="1600" b="1" dirty="0" smtClean="0">
                <a:solidFill>
                  <a:srgbClr val="00B0F0"/>
                </a:solidFill>
              </a:rPr>
              <a:t> cu </a:t>
            </a:r>
            <a:r>
              <a:rPr lang="en-US" sz="1600" b="1" dirty="0" err="1" smtClean="0">
                <a:solidFill>
                  <a:srgbClr val="00B0F0"/>
                </a:solidFill>
              </a:rPr>
              <a:t>privire</a:t>
            </a:r>
            <a:r>
              <a:rPr lang="en-US" sz="1600" b="1" dirty="0" smtClean="0">
                <a:solidFill>
                  <a:srgbClr val="00B0F0"/>
                </a:solidFill>
              </a:rPr>
              <a:t> la cu </a:t>
            </a:r>
            <a:r>
              <a:rPr lang="en-US" sz="1600" b="1" dirty="0" err="1" smtClean="0">
                <a:solidFill>
                  <a:srgbClr val="00B0F0"/>
                </a:solidFill>
              </a:rPr>
              <a:t>privire</a:t>
            </a:r>
            <a:r>
              <a:rPr lang="en-US" sz="1600" b="1" dirty="0" smtClean="0">
                <a:solidFill>
                  <a:srgbClr val="00B0F0"/>
                </a:solidFill>
              </a:rPr>
              <a:t> la:</a:t>
            </a:r>
            <a:r>
              <a:rPr lang="en-US" sz="1600" b="1" dirty="0" smtClean="0"/>
              <a:t/>
            </a:r>
            <a:br>
              <a:rPr lang="en-US" sz="1600" b="1" dirty="0" smtClean="0"/>
            </a:br>
            <a:r>
              <a:rPr lang="en-US" sz="1600" b="1" dirty="0" smtClean="0"/>
              <a:t> </a:t>
            </a:r>
            <a:r>
              <a:rPr lang="en-US" sz="1600" dirty="0"/>
              <a:t>	</a:t>
            </a:r>
            <a:r>
              <a:rPr lang="en-US" sz="1400" dirty="0" err="1" smtClean="0"/>
              <a:t>Orele</a:t>
            </a:r>
            <a:r>
              <a:rPr lang="en-US" sz="1400" dirty="0" smtClean="0"/>
              <a:t> </a:t>
            </a:r>
            <a:r>
              <a:rPr lang="en-US" sz="1400" dirty="0" err="1" smtClean="0"/>
              <a:t>suplimentare</a:t>
            </a:r>
            <a:r>
              <a:rPr lang="en-US" sz="1400" dirty="0" smtClean="0"/>
              <a:t> din </a:t>
            </a:r>
            <a:r>
              <a:rPr lang="en-US" sz="1400" dirty="0" err="1" smtClean="0"/>
              <a:t>cursul</a:t>
            </a:r>
            <a:r>
              <a:rPr lang="en-US" sz="1400" dirty="0" smtClean="0"/>
              <a:t> </a:t>
            </a:r>
            <a:r>
              <a:rPr lang="en-US" sz="1400" dirty="0" err="1" smtClean="0"/>
              <a:t>saptamanii</a:t>
            </a:r>
            <a:r>
              <a:rPr lang="en-US" sz="1400" dirty="0" smtClean="0"/>
              <a:t> - </a:t>
            </a:r>
            <a:r>
              <a:rPr lang="en-US" sz="1400" dirty="0" err="1" smtClean="0"/>
              <a:t>Orele</a:t>
            </a:r>
            <a:r>
              <a:rPr lang="en-US" sz="1400" dirty="0" smtClean="0"/>
              <a:t> </a:t>
            </a:r>
            <a:r>
              <a:rPr lang="en-US" sz="1400" dirty="0" err="1" smtClean="0"/>
              <a:t>lucrate</a:t>
            </a:r>
            <a:r>
              <a:rPr lang="en-US" sz="1400" dirty="0" smtClean="0"/>
              <a:t> </a:t>
            </a:r>
            <a:r>
              <a:rPr lang="en-US" sz="1400" dirty="0" err="1" smtClean="0"/>
              <a:t>peste</a:t>
            </a:r>
            <a:r>
              <a:rPr lang="en-US" sz="1400" dirty="0" smtClean="0"/>
              <a:t> </a:t>
            </a:r>
            <a:r>
              <a:rPr lang="en-US" sz="1400" dirty="0" err="1" smtClean="0"/>
              <a:t>programul</a:t>
            </a:r>
            <a:r>
              <a:rPr lang="en-US" sz="1400" dirty="0" smtClean="0"/>
              <a:t> de </a:t>
            </a:r>
            <a:r>
              <a:rPr lang="en-US" sz="1400" dirty="0" err="1" smtClean="0"/>
              <a:t>munca</a:t>
            </a:r>
            <a:r>
              <a:rPr lang="en-US" sz="1400" dirty="0" smtClean="0"/>
              <a:t> in </a:t>
            </a:r>
            <a:r>
              <a:rPr lang="en-US" sz="1400" dirty="0" err="1" smtClean="0"/>
              <a:t>cursul</a:t>
            </a:r>
            <a:r>
              <a:rPr lang="en-US" sz="1400" dirty="0" smtClean="0"/>
              <a:t> </a:t>
            </a:r>
            <a:r>
              <a:rPr lang="en-US" sz="1400" dirty="0" err="1" smtClean="0"/>
              <a:t>saptamanii</a:t>
            </a:r>
            <a:r>
              <a:rPr lang="en-US" sz="1400" dirty="0" smtClean="0"/>
              <a:t> </a:t>
            </a:r>
            <a:r>
              <a:rPr lang="en-US" sz="1400" dirty="0" err="1" smtClean="0"/>
              <a:t>sunt</a:t>
            </a:r>
            <a:r>
              <a:rPr lang="en-US" sz="1400" dirty="0" smtClean="0"/>
              <a:t> considerate ore </a:t>
            </a:r>
            <a:r>
              <a:rPr lang="en-US" sz="1400" dirty="0" err="1" smtClean="0"/>
              <a:t>suplimentare</a:t>
            </a:r>
            <a:r>
              <a:rPr lang="en-US" sz="1400" dirty="0" smtClean="0"/>
              <a:t>. </a:t>
            </a:r>
            <a:r>
              <a:rPr lang="en-US" sz="1400" dirty="0" err="1" smtClean="0"/>
              <a:t>Ele</a:t>
            </a:r>
            <a:r>
              <a:rPr lang="en-US" sz="1400" dirty="0" smtClean="0"/>
              <a:t> se </a:t>
            </a:r>
            <a:r>
              <a:rPr lang="en-US" sz="1400" dirty="0" err="1" smtClean="0"/>
              <a:t>compenseaza</a:t>
            </a:r>
            <a:r>
              <a:rPr lang="en-US" sz="1400" dirty="0" smtClean="0"/>
              <a:t> cu </a:t>
            </a:r>
            <a:r>
              <a:rPr lang="en-US" sz="1400" dirty="0" err="1" smtClean="0"/>
              <a:t>timp</a:t>
            </a:r>
            <a:r>
              <a:rPr lang="en-US" sz="1400" dirty="0" smtClean="0"/>
              <a:t> liber </a:t>
            </a:r>
            <a:r>
              <a:rPr lang="en-US" sz="1400" dirty="0" err="1" smtClean="0"/>
              <a:t>platit</a:t>
            </a:r>
            <a:r>
              <a:rPr lang="en-US" sz="1400" dirty="0" smtClean="0"/>
              <a:t> in </a:t>
            </a:r>
            <a:r>
              <a:rPr lang="en-US" sz="1400" dirty="0" err="1" smtClean="0"/>
              <a:t>urmatoarele</a:t>
            </a:r>
            <a:r>
              <a:rPr lang="en-US" sz="1400" dirty="0" smtClean="0"/>
              <a:t> 60 </a:t>
            </a:r>
            <a:r>
              <a:rPr lang="en-US" sz="1400" dirty="0" err="1" smtClean="0"/>
              <a:t>zile</a:t>
            </a:r>
            <a:r>
              <a:rPr lang="en-US" sz="1400" dirty="0" smtClean="0"/>
              <a:t>, </a:t>
            </a:r>
            <a:r>
              <a:rPr lang="en-US" sz="1400" dirty="0" err="1" smtClean="0"/>
              <a:t>iar</a:t>
            </a:r>
            <a:r>
              <a:rPr lang="en-US" sz="1400" dirty="0" smtClean="0"/>
              <a:t> in </a:t>
            </a:r>
            <a:r>
              <a:rPr lang="en-US" sz="1400" dirty="0" err="1" smtClean="0"/>
              <a:t>cazul</a:t>
            </a:r>
            <a:r>
              <a:rPr lang="en-US" sz="1400" dirty="0" smtClean="0"/>
              <a:t> in care nu </a:t>
            </a:r>
            <a:r>
              <a:rPr lang="en-US" sz="1400" dirty="0" err="1" smtClean="0"/>
              <a:t>sunt</a:t>
            </a:r>
            <a:r>
              <a:rPr lang="en-US" sz="1400" dirty="0" smtClean="0"/>
              <a:t> </a:t>
            </a:r>
            <a:r>
              <a:rPr lang="en-US" sz="1400" dirty="0" err="1" smtClean="0"/>
              <a:t>acordate</a:t>
            </a:r>
            <a:r>
              <a:rPr lang="en-US" sz="1400" dirty="0" smtClean="0"/>
              <a:t> ore </a:t>
            </a:r>
            <a:r>
              <a:rPr lang="en-US" sz="1400" dirty="0" err="1" smtClean="0"/>
              <a:t>libere</a:t>
            </a:r>
            <a:r>
              <a:rPr lang="en-US" sz="1400" dirty="0" smtClean="0"/>
              <a:t>, </a:t>
            </a:r>
            <a:r>
              <a:rPr lang="en-US" sz="1400" dirty="0" err="1" smtClean="0"/>
              <a:t>aceste</a:t>
            </a:r>
            <a:r>
              <a:rPr lang="en-US" sz="1400" dirty="0" smtClean="0"/>
              <a:t> se </a:t>
            </a:r>
            <a:r>
              <a:rPr lang="en-US" sz="1400" dirty="0" err="1" smtClean="0"/>
              <a:t>platesc</a:t>
            </a:r>
            <a:r>
              <a:rPr lang="en-US" sz="1400" dirty="0" smtClean="0"/>
              <a:t> cu un </a:t>
            </a:r>
            <a:r>
              <a:rPr lang="en-US" sz="1400" dirty="0" err="1" smtClean="0"/>
              <a:t>spor</a:t>
            </a:r>
            <a:r>
              <a:rPr lang="en-US" sz="1400" dirty="0" smtClean="0"/>
              <a:t> de 100%;</a:t>
            </a:r>
            <a:r>
              <a:rPr lang="en-US" sz="1400" dirty="0"/>
              <a:t/>
            </a:r>
            <a:br>
              <a:rPr lang="en-US" sz="1400" dirty="0"/>
            </a:br>
            <a:r>
              <a:rPr lang="en-US" sz="1400" dirty="0" smtClean="0"/>
              <a:t>	</a:t>
            </a:r>
            <a:r>
              <a:rPr lang="en-US" sz="1400" dirty="0" err="1" smtClean="0"/>
              <a:t>Munca</a:t>
            </a:r>
            <a:r>
              <a:rPr lang="en-US" sz="1400" dirty="0" smtClean="0"/>
              <a:t> in </a:t>
            </a:r>
            <a:r>
              <a:rPr lang="en-US" sz="1400" dirty="0" err="1" smtClean="0"/>
              <a:t>zilele</a:t>
            </a:r>
            <a:r>
              <a:rPr lang="en-US" sz="1400" dirty="0" smtClean="0"/>
              <a:t> de weekend – </a:t>
            </a:r>
            <a:r>
              <a:rPr lang="en-US" sz="1400" dirty="0" err="1" smtClean="0"/>
              <a:t>Pentru</a:t>
            </a:r>
            <a:r>
              <a:rPr lang="en-US" sz="1400" dirty="0" smtClean="0"/>
              <a:t> </a:t>
            </a:r>
            <a:r>
              <a:rPr lang="en-US" sz="1400" dirty="0" err="1"/>
              <a:t>o</a:t>
            </a:r>
            <a:r>
              <a:rPr lang="en-US" sz="1400" dirty="0" err="1" smtClean="0"/>
              <a:t>rele</a:t>
            </a:r>
            <a:r>
              <a:rPr lang="en-US" sz="1400" dirty="0" smtClean="0"/>
              <a:t> </a:t>
            </a:r>
            <a:r>
              <a:rPr lang="en-US" sz="1400" dirty="0" err="1" smtClean="0"/>
              <a:t>prestate</a:t>
            </a:r>
            <a:r>
              <a:rPr lang="en-US" sz="1400" dirty="0" smtClean="0"/>
              <a:t> in </a:t>
            </a:r>
            <a:r>
              <a:rPr lang="en-US" sz="1400" dirty="0" err="1" smtClean="0"/>
              <a:t>zilele</a:t>
            </a:r>
            <a:r>
              <a:rPr lang="en-US" sz="1400" dirty="0" smtClean="0"/>
              <a:t> de </a:t>
            </a:r>
            <a:r>
              <a:rPr lang="en-US" sz="1400" dirty="0" err="1" smtClean="0"/>
              <a:t>sambata</a:t>
            </a:r>
            <a:r>
              <a:rPr lang="en-US" sz="1400" dirty="0" smtClean="0"/>
              <a:t> </a:t>
            </a:r>
            <a:r>
              <a:rPr lang="en-US" sz="1400" dirty="0" err="1" smtClean="0"/>
              <a:t>si</a:t>
            </a:r>
            <a:r>
              <a:rPr lang="en-US" sz="1400" dirty="0" smtClean="0"/>
              <a:t> </a:t>
            </a:r>
            <a:r>
              <a:rPr lang="en-US" sz="1400" dirty="0" err="1" smtClean="0"/>
              <a:t>duminica</a:t>
            </a:r>
            <a:r>
              <a:rPr lang="en-US" sz="1400" dirty="0" smtClean="0"/>
              <a:t> se </a:t>
            </a:r>
            <a:r>
              <a:rPr lang="en-US" sz="1400" dirty="0" err="1" smtClean="0"/>
              <a:t>acorda</a:t>
            </a:r>
            <a:r>
              <a:rPr lang="en-US" sz="1400" dirty="0" smtClean="0"/>
              <a:t> </a:t>
            </a:r>
            <a:r>
              <a:rPr lang="en-US" sz="1400" dirty="0" err="1" smtClean="0"/>
              <a:t>obligatoriu</a:t>
            </a:r>
            <a:r>
              <a:rPr lang="en-US" sz="1400" dirty="0" smtClean="0"/>
              <a:t> </a:t>
            </a:r>
            <a:r>
              <a:rPr lang="en-US" sz="1400" dirty="0" err="1" smtClean="0"/>
              <a:t>doua</a:t>
            </a:r>
            <a:r>
              <a:rPr lang="en-US" sz="1400" dirty="0" smtClean="0"/>
              <a:t> </a:t>
            </a:r>
            <a:r>
              <a:rPr lang="en-US" sz="1400" dirty="0" err="1" smtClean="0"/>
              <a:t>zile</a:t>
            </a:r>
            <a:r>
              <a:rPr lang="en-US" sz="1400" dirty="0" smtClean="0"/>
              <a:t> (48 ore) consecutive </a:t>
            </a:r>
            <a:r>
              <a:rPr lang="en-US" sz="1400" dirty="0" err="1" smtClean="0"/>
              <a:t>libere</a:t>
            </a:r>
            <a:r>
              <a:rPr lang="en-US" sz="1400" dirty="0" smtClean="0"/>
              <a:t> </a:t>
            </a:r>
            <a:r>
              <a:rPr lang="en-US" sz="1400" dirty="0" err="1" smtClean="0"/>
              <a:t>si</a:t>
            </a:r>
            <a:r>
              <a:rPr lang="en-US" sz="1400" dirty="0" smtClean="0"/>
              <a:t> se </a:t>
            </a:r>
            <a:r>
              <a:rPr lang="en-US" sz="1400" dirty="0" err="1" smtClean="0"/>
              <a:t>platesc</a:t>
            </a:r>
            <a:r>
              <a:rPr lang="en-US" sz="1400" dirty="0" smtClean="0"/>
              <a:t> cu un </a:t>
            </a:r>
            <a:r>
              <a:rPr lang="en-US" sz="1400" dirty="0" err="1" smtClean="0"/>
              <a:t>spor</a:t>
            </a:r>
            <a:r>
              <a:rPr lang="en-US" sz="1400" dirty="0" smtClean="0"/>
              <a:t> de 100%;</a:t>
            </a:r>
            <a:br>
              <a:rPr lang="en-US" sz="1400" dirty="0" smtClean="0"/>
            </a:br>
            <a:r>
              <a:rPr lang="en-US" sz="1400" dirty="0" smtClean="0">
                <a:solidFill>
                  <a:schemeClr val="tx1"/>
                </a:solidFill>
              </a:rPr>
              <a:t>                   </a:t>
            </a:r>
            <a:r>
              <a:rPr lang="en-US" sz="1400" dirty="0" err="1" smtClean="0">
                <a:solidFill>
                  <a:schemeClr val="tx1"/>
                </a:solidFill>
              </a:rPr>
              <a:t>Munca</a:t>
            </a:r>
            <a:r>
              <a:rPr lang="en-US" sz="1400" dirty="0" smtClean="0">
                <a:solidFill>
                  <a:schemeClr val="tx1"/>
                </a:solidFill>
              </a:rPr>
              <a:t> in </a:t>
            </a:r>
            <a:r>
              <a:rPr lang="en-US" sz="1400" dirty="0" err="1" smtClean="0">
                <a:solidFill>
                  <a:schemeClr val="tx1"/>
                </a:solidFill>
              </a:rPr>
              <a:t>Sarbatori</a:t>
            </a:r>
            <a:r>
              <a:rPr lang="en-US" sz="1400" dirty="0" smtClean="0">
                <a:solidFill>
                  <a:schemeClr val="tx1"/>
                </a:solidFill>
              </a:rPr>
              <a:t> </a:t>
            </a:r>
            <a:r>
              <a:rPr lang="en-US" sz="1400" dirty="0" err="1" smtClean="0">
                <a:solidFill>
                  <a:schemeClr val="tx1"/>
                </a:solidFill>
              </a:rPr>
              <a:t>legale</a:t>
            </a:r>
            <a:r>
              <a:rPr lang="en-US" sz="1400" dirty="0" smtClean="0">
                <a:solidFill>
                  <a:schemeClr val="tx1"/>
                </a:solidFill>
              </a:rPr>
              <a:t>- In </a:t>
            </a:r>
            <a:r>
              <a:rPr lang="en-US" sz="1400" dirty="0" err="1" smtClean="0">
                <a:solidFill>
                  <a:schemeClr val="tx1"/>
                </a:solidFill>
              </a:rPr>
              <a:t>anul</a:t>
            </a:r>
            <a:r>
              <a:rPr lang="en-US" sz="1400" dirty="0" smtClean="0">
                <a:solidFill>
                  <a:schemeClr val="tx1"/>
                </a:solidFill>
              </a:rPr>
              <a:t> 2018 au </a:t>
            </a:r>
            <a:r>
              <a:rPr lang="en-US" sz="1400" dirty="0" err="1" smtClean="0">
                <a:solidFill>
                  <a:schemeClr val="tx1"/>
                </a:solidFill>
              </a:rPr>
              <a:t>fost</a:t>
            </a:r>
            <a:r>
              <a:rPr lang="en-US" sz="1400" dirty="0" smtClean="0">
                <a:solidFill>
                  <a:schemeClr val="tx1"/>
                </a:solidFill>
              </a:rPr>
              <a:t> de14 </a:t>
            </a:r>
            <a:r>
              <a:rPr lang="en-US" sz="1400" dirty="0" err="1">
                <a:solidFill>
                  <a:schemeClr val="tx1"/>
                </a:solidFill>
              </a:rPr>
              <a:t>s</a:t>
            </a:r>
            <a:r>
              <a:rPr lang="en-US" sz="1400" dirty="0" err="1" smtClean="0">
                <a:solidFill>
                  <a:schemeClr val="tx1"/>
                </a:solidFill>
              </a:rPr>
              <a:t>arbatori</a:t>
            </a:r>
            <a:r>
              <a:rPr lang="en-US" sz="1400" dirty="0" smtClean="0">
                <a:solidFill>
                  <a:schemeClr val="tx1"/>
                </a:solidFill>
              </a:rPr>
              <a:t> </a:t>
            </a:r>
            <a:r>
              <a:rPr lang="en-US" sz="1400" dirty="0" err="1" smtClean="0">
                <a:solidFill>
                  <a:schemeClr val="tx1"/>
                </a:solidFill>
              </a:rPr>
              <a:t>legale</a:t>
            </a:r>
            <a:r>
              <a:rPr lang="en-US" sz="1400" dirty="0" smtClean="0">
                <a:solidFill>
                  <a:schemeClr val="tx1"/>
                </a:solidFill>
              </a:rPr>
              <a:t>. Plata </a:t>
            </a:r>
            <a:r>
              <a:rPr lang="en-US" sz="1400" dirty="0" err="1" smtClean="0">
                <a:solidFill>
                  <a:schemeClr val="tx1"/>
                </a:solidFill>
              </a:rPr>
              <a:t>acestor</a:t>
            </a:r>
            <a:r>
              <a:rPr lang="en-US" sz="1400" dirty="0" smtClean="0">
                <a:solidFill>
                  <a:schemeClr val="tx1"/>
                </a:solidFill>
              </a:rPr>
              <a:t> ore se </a:t>
            </a:r>
            <a:r>
              <a:rPr lang="en-US" sz="1400" dirty="0" err="1" smtClean="0">
                <a:solidFill>
                  <a:schemeClr val="tx1"/>
                </a:solidFill>
              </a:rPr>
              <a:t>efectueaza</a:t>
            </a:r>
            <a:r>
              <a:rPr lang="en-US" sz="1400" dirty="0" smtClean="0">
                <a:solidFill>
                  <a:schemeClr val="tx1"/>
                </a:solidFill>
              </a:rPr>
              <a:t> similar cu </a:t>
            </a:r>
            <a:r>
              <a:rPr lang="en-US" sz="1400" dirty="0" err="1" smtClean="0">
                <a:solidFill>
                  <a:schemeClr val="tx1"/>
                </a:solidFill>
              </a:rPr>
              <a:t>plata</a:t>
            </a:r>
            <a:r>
              <a:rPr lang="en-US" sz="1400" dirty="0" smtClean="0">
                <a:solidFill>
                  <a:schemeClr val="tx1"/>
                </a:solidFill>
              </a:rPr>
              <a:t> </a:t>
            </a:r>
            <a:r>
              <a:rPr lang="en-US" sz="1400" dirty="0" err="1" smtClean="0">
                <a:solidFill>
                  <a:schemeClr val="tx1"/>
                </a:solidFill>
              </a:rPr>
              <a:t>muncii</a:t>
            </a:r>
            <a:r>
              <a:rPr lang="en-US" sz="1400" dirty="0" smtClean="0">
                <a:solidFill>
                  <a:schemeClr val="tx1"/>
                </a:solidFill>
              </a:rPr>
              <a:t> in weekend cu </a:t>
            </a:r>
            <a:r>
              <a:rPr lang="en-US" sz="1400" dirty="0" err="1" smtClean="0">
                <a:solidFill>
                  <a:schemeClr val="tx1"/>
                </a:solidFill>
              </a:rPr>
              <a:t>timp</a:t>
            </a:r>
            <a:r>
              <a:rPr lang="en-US" sz="1400" dirty="0" smtClean="0">
                <a:solidFill>
                  <a:schemeClr val="tx1"/>
                </a:solidFill>
              </a:rPr>
              <a:t> liber </a:t>
            </a:r>
            <a:r>
              <a:rPr lang="en-US" sz="1400" dirty="0" err="1" smtClean="0">
                <a:solidFill>
                  <a:schemeClr val="tx1"/>
                </a:solidFill>
              </a:rPr>
              <a:t>acordat</a:t>
            </a:r>
            <a:r>
              <a:rPr lang="en-US" sz="1400" dirty="0" smtClean="0">
                <a:solidFill>
                  <a:schemeClr val="tx1"/>
                </a:solidFill>
              </a:rPr>
              <a:t> </a:t>
            </a:r>
            <a:r>
              <a:rPr lang="en-US" sz="1400" dirty="0" err="1" smtClean="0">
                <a:solidFill>
                  <a:schemeClr val="tx1"/>
                </a:solidFill>
              </a:rPr>
              <a:t>si</a:t>
            </a:r>
            <a:r>
              <a:rPr lang="en-US" sz="1400" dirty="0" smtClean="0">
                <a:solidFill>
                  <a:schemeClr val="tx1"/>
                </a:solidFill>
              </a:rPr>
              <a:t> </a:t>
            </a:r>
            <a:r>
              <a:rPr lang="en-US" sz="1400" dirty="0" err="1" smtClean="0">
                <a:solidFill>
                  <a:schemeClr val="tx1"/>
                </a:solidFill>
              </a:rPr>
              <a:t>plata</a:t>
            </a:r>
            <a:r>
              <a:rPr lang="en-US" sz="1400" dirty="0" smtClean="0">
                <a:solidFill>
                  <a:schemeClr val="tx1"/>
                </a:solidFill>
              </a:rPr>
              <a:t> cu un </a:t>
            </a:r>
            <a:r>
              <a:rPr lang="en-US" sz="1400" dirty="0" err="1" smtClean="0">
                <a:solidFill>
                  <a:schemeClr val="tx1"/>
                </a:solidFill>
              </a:rPr>
              <a:t>spor</a:t>
            </a:r>
            <a:r>
              <a:rPr lang="en-US" sz="1400" dirty="0" smtClean="0">
                <a:solidFill>
                  <a:schemeClr val="tx1"/>
                </a:solidFill>
              </a:rPr>
              <a:t> de 100%;</a:t>
            </a:r>
            <a:br>
              <a:rPr lang="en-US" sz="1400" dirty="0" smtClean="0">
                <a:solidFill>
                  <a:schemeClr val="tx1"/>
                </a:solidFill>
              </a:rPr>
            </a:br>
            <a:r>
              <a:rPr lang="en-US" sz="1400" dirty="0" smtClean="0">
                <a:solidFill>
                  <a:schemeClr val="tx1"/>
                </a:solidFill>
              </a:rPr>
              <a:t>	</a:t>
            </a:r>
            <a:r>
              <a:rPr lang="en-US" sz="1400" dirty="0" err="1" smtClean="0">
                <a:solidFill>
                  <a:schemeClr val="tx1"/>
                </a:solidFill>
              </a:rPr>
              <a:t>Organizarea</a:t>
            </a:r>
            <a:r>
              <a:rPr lang="en-US" sz="1400" dirty="0" smtClean="0">
                <a:solidFill>
                  <a:schemeClr val="tx1"/>
                </a:solidFill>
              </a:rPr>
              <a:t> </a:t>
            </a:r>
            <a:r>
              <a:rPr lang="en-US" sz="1400" dirty="0" err="1">
                <a:solidFill>
                  <a:schemeClr val="tx1"/>
                </a:solidFill>
              </a:rPr>
              <a:t>schimburilor</a:t>
            </a:r>
            <a:r>
              <a:rPr lang="en-US" sz="1400" dirty="0">
                <a:solidFill>
                  <a:schemeClr val="tx1"/>
                </a:solidFill>
              </a:rPr>
              <a:t> – La </a:t>
            </a:r>
            <a:r>
              <a:rPr lang="en-US" sz="1400" dirty="0" err="1">
                <a:solidFill>
                  <a:schemeClr val="tx1"/>
                </a:solidFill>
              </a:rPr>
              <a:t>locurile</a:t>
            </a:r>
            <a:r>
              <a:rPr lang="en-US" sz="1400" dirty="0">
                <a:solidFill>
                  <a:schemeClr val="tx1"/>
                </a:solidFill>
              </a:rPr>
              <a:t> de </a:t>
            </a:r>
            <a:r>
              <a:rPr lang="en-US" sz="1400" dirty="0" err="1">
                <a:solidFill>
                  <a:schemeClr val="tx1"/>
                </a:solidFill>
              </a:rPr>
              <a:t>munca</a:t>
            </a:r>
            <a:r>
              <a:rPr lang="en-US" sz="1400" dirty="0">
                <a:solidFill>
                  <a:schemeClr val="tx1"/>
                </a:solidFill>
              </a:rPr>
              <a:t> cu </a:t>
            </a:r>
            <a:r>
              <a:rPr lang="en-US" sz="1400" dirty="0" err="1">
                <a:solidFill>
                  <a:schemeClr val="tx1"/>
                </a:solidFill>
              </a:rPr>
              <a:t>foc</a:t>
            </a:r>
            <a:r>
              <a:rPr lang="en-US" sz="1400" dirty="0">
                <a:solidFill>
                  <a:schemeClr val="tx1"/>
                </a:solidFill>
              </a:rPr>
              <a:t> </a:t>
            </a:r>
            <a:r>
              <a:rPr lang="en-US" sz="1400" dirty="0" err="1" smtClean="0">
                <a:solidFill>
                  <a:schemeClr val="tx1"/>
                </a:solidFill>
              </a:rPr>
              <a:t>continuu</a:t>
            </a:r>
            <a:r>
              <a:rPr lang="en-US" sz="1400" dirty="0" smtClean="0">
                <a:solidFill>
                  <a:schemeClr val="tx1"/>
                </a:solidFill>
              </a:rPr>
              <a:t> </a:t>
            </a:r>
            <a:r>
              <a:rPr lang="en-US" sz="1400" dirty="0" err="1">
                <a:solidFill>
                  <a:schemeClr val="tx1"/>
                </a:solidFill>
              </a:rPr>
              <a:t>activitatea</a:t>
            </a:r>
            <a:r>
              <a:rPr lang="en-US" sz="1400" dirty="0">
                <a:solidFill>
                  <a:schemeClr val="tx1"/>
                </a:solidFill>
              </a:rPr>
              <a:t> se </a:t>
            </a:r>
            <a:r>
              <a:rPr lang="en-US" sz="1400" dirty="0" err="1">
                <a:solidFill>
                  <a:schemeClr val="tx1"/>
                </a:solidFill>
              </a:rPr>
              <a:t>desfasoara</a:t>
            </a:r>
            <a:r>
              <a:rPr lang="en-US" sz="1400" dirty="0">
                <a:solidFill>
                  <a:schemeClr val="tx1"/>
                </a:solidFill>
              </a:rPr>
              <a:t> in </a:t>
            </a:r>
            <a:r>
              <a:rPr lang="en-US" sz="1400" dirty="0" err="1">
                <a:solidFill>
                  <a:schemeClr val="tx1"/>
                </a:solidFill>
              </a:rPr>
              <a:t>schimburi</a:t>
            </a:r>
            <a:r>
              <a:rPr lang="en-US" sz="1400" dirty="0">
                <a:solidFill>
                  <a:schemeClr val="tx1"/>
                </a:solidFill>
              </a:rPr>
              <a:t> de cate 12 ore. </a:t>
            </a:r>
            <a:r>
              <a:rPr lang="en-US" sz="1400" dirty="0" err="1">
                <a:solidFill>
                  <a:schemeClr val="tx1"/>
                </a:solidFill>
              </a:rPr>
              <a:t>Dupa</a:t>
            </a:r>
            <a:r>
              <a:rPr lang="en-US" sz="1400" dirty="0">
                <a:solidFill>
                  <a:schemeClr val="tx1"/>
                </a:solidFill>
              </a:rPr>
              <a:t> o </a:t>
            </a:r>
            <a:r>
              <a:rPr lang="en-US" sz="1400" dirty="0" err="1">
                <a:solidFill>
                  <a:schemeClr val="tx1"/>
                </a:solidFill>
              </a:rPr>
              <a:t>durata</a:t>
            </a:r>
            <a:r>
              <a:rPr lang="en-US" sz="1400" dirty="0">
                <a:solidFill>
                  <a:schemeClr val="tx1"/>
                </a:solidFill>
              </a:rPr>
              <a:t> a </a:t>
            </a:r>
            <a:r>
              <a:rPr lang="en-US" sz="1400" dirty="0" err="1">
                <a:solidFill>
                  <a:schemeClr val="tx1"/>
                </a:solidFill>
              </a:rPr>
              <a:t>lucrului</a:t>
            </a:r>
            <a:r>
              <a:rPr lang="en-US" sz="1400" dirty="0">
                <a:solidFill>
                  <a:schemeClr val="tx1"/>
                </a:solidFill>
              </a:rPr>
              <a:t> de 12 ore se </a:t>
            </a:r>
            <a:r>
              <a:rPr lang="en-US" sz="1400" dirty="0" err="1">
                <a:solidFill>
                  <a:schemeClr val="tx1"/>
                </a:solidFill>
              </a:rPr>
              <a:t>acorda</a:t>
            </a:r>
            <a:r>
              <a:rPr lang="en-US" sz="1400" dirty="0">
                <a:solidFill>
                  <a:schemeClr val="tx1"/>
                </a:solidFill>
              </a:rPr>
              <a:t> un </a:t>
            </a:r>
            <a:r>
              <a:rPr lang="en-US" sz="1400" dirty="0" err="1">
                <a:solidFill>
                  <a:schemeClr val="tx1"/>
                </a:solidFill>
              </a:rPr>
              <a:t>timp</a:t>
            </a:r>
            <a:r>
              <a:rPr lang="en-US" sz="1400" dirty="0">
                <a:solidFill>
                  <a:schemeClr val="tx1"/>
                </a:solidFill>
              </a:rPr>
              <a:t> liber de 24 de ore. </a:t>
            </a:r>
            <a:r>
              <a:rPr lang="en-US" sz="1400" dirty="0" smtClean="0">
                <a:solidFill>
                  <a:schemeClr val="tx1"/>
                </a:solidFill>
              </a:rPr>
              <a:t>Si in </a:t>
            </a:r>
            <a:r>
              <a:rPr lang="en-US" sz="1400" dirty="0" err="1" smtClean="0">
                <a:solidFill>
                  <a:schemeClr val="tx1"/>
                </a:solidFill>
              </a:rPr>
              <a:t>acest</a:t>
            </a:r>
            <a:r>
              <a:rPr lang="en-US" sz="1400" dirty="0" smtClean="0">
                <a:solidFill>
                  <a:schemeClr val="tx1"/>
                </a:solidFill>
              </a:rPr>
              <a:t> </a:t>
            </a:r>
            <a:r>
              <a:rPr lang="en-US" sz="1400" dirty="0" err="1" smtClean="0">
                <a:solidFill>
                  <a:schemeClr val="tx1"/>
                </a:solidFill>
              </a:rPr>
              <a:t>caz</a:t>
            </a:r>
            <a:r>
              <a:rPr lang="en-US" sz="1400" dirty="0" smtClean="0">
                <a:solidFill>
                  <a:schemeClr val="tx1"/>
                </a:solidFill>
              </a:rPr>
              <a:t> </a:t>
            </a:r>
            <a:r>
              <a:rPr lang="en-US" sz="1400" dirty="0" err="1" smtClean="0">
                <a:solidFill>
                  <a:schemeClr val="tx1"/>
                </a:solidFill>
              </a:rPr>
              <a:t>este</a:t>
            </a:r>
            <a:r>
              <a:rPr lang="en-US" sz="1400" dirty="0" smtClean="0">
                <a:solidFill>
                  <a:schemeClr val="tx1"/>
                </a:solidFill>
              </a:rPr>
              <a:t> </a:t>
            </a:r>
            <a:r>
              <a:rPr lang="en-US" sz="1400" dirty="0" err="1">
                <a:solidFill>
                  <a:schemeClr val="tx1"/>
                </a:solidFill>
              </a:rPr>
              <a:t>obligatoriu</a:t>
            </a:r>
            <a:r>
              <a:rPr lang="en-US" sz="1400" dirty="0">
                <a:solidFill>
                  <a:schemeClr val="tx1"/>
                </a:solidFill>
              </a:rPr>
              <a:t> </a:t>
            </a:r>
            <a:r>
              <a:rPr lang="en-US" sz="1400" dirty="0" err="1">
                <a:solidFill>
                  <a:schemeClr val="tx1"/>
                </a:solidFill>
              </a:rPr>
              <a:t>incadrarea</a:t>
            </a:r>
            <a:r>
              <a:rPr lang="en-US" sz="1400" dirty="0">
                <a:solidFill>
                  <a:schemeClr val="tx1"/>
                </a:solidFill>
              </a:rPr>
              <a:t> in </a:t>
            </a:r>
            <a:r>
              <a:rPr lang="en-US" sz="1400" dirty="0" err="1">
                <a:solidFill>
                  <a:schemeClr val="tx1"/>
                </a:solidFill>
              </a:rPr>
              <a:t>numarul</a:t>
            </a:r>
            <a:r>
              <a:rPr lang="en-US" sz="1400" dirty="0">
                <a:solidFill>
                  <a:schemeClr val="tx1"/>
                </a:solidFill>
              </a:rPr>
              <a:t> maxim de ore </a:t>
            </a:r>
            <a:r>
              <a:rPr lang="en-US" sz="1400" dirty="0" err="1">
                <a:solidFill>
                  <a:schemeClr val="tx1"/>
                </a:solidFill>
              </a:rPr>
              <a:t>admis</a:t>
            </a:r>
            <a:r>
              <a:rPr lang="en-US" sz="1400" dirty="0">
                <a:solidFill>
                  <a:schemeClr val="tx1"/>
                </a:solidFill>
              </a:rPr>
              <a:t> </a:t>
            </a:r>
            <a:r>
              <a:rPr lang="en-US" sz="1400" dirty="0" smtClean="0">
                <a:solidFill>
                  <a:schemeClr val="tx1"/>
                </a:solidFill>
              </a:rPr>
              <a:t>respective de  </a:t>
            </a:r>
            <a:r>
              <a:rPr lang="en-US" sz="1400" dirty="0">
                <a:solidFill>
                  <a:schemeClr val="tx1"/>
                </a:solidFill>
              </a:rPr>
              <a:t>48 ore </a:t>
            </a:r>
            <a:r>
              <a:rPr lang="en-US" sz="1400" dirty="0" err="1">
                <a:solidFill>
                  <a:schemeClr val="tx1"/>
                </a:solidFill>
              </a:rPr>
              <a:t>pe</a:t>
            </a:r>
            <a:r>
              <a:rPr lang="en-US" sz="1400" dirty="0">
                <a:solidFill>
                  <a:schemeClr val="tx1"/>
                </a:solidFill>
              </a:rPr>
              <a:t> </a:t>
            </a:r>
            <a:r>
              <a:rPr lang="en-US" sz="1400" dirty="0" err="1">
                <a:solidFill>
                  <a:schemeClr val="tx1"/>
                </a:solidFill>
              </a:rPr>
              <a:t>saptamana</a:t>
            </a:r>
            <a:r>
              <a:rPr lang="en-US" sz="1400" dirty="0">
                <a:solidFill>
                  <a:schemeClr val="tx1"/>
                </a:solidFill>
              </a:rPr>
              <a:t>;</a:t>
            </a:r>
            <a:r>
              <a:rPr lang="en-US" sz="1400" dirty="0" smtClean="0">
                <a:solidFill>
                  <a:schemeClr val="tx1"/>
                </a:solidFill>
              </a:rPr>
              <a:t/>
            </a:r>
            <a:br>
              <a:rPr lang="en-US" sz="1400" dirty="0" smtClean="0">
                <a:solidFill>
                  <a:schemeClr val="tx1"/>
                </a:solidFill>
              </a:rPr>
            </a:br>
            <a:r>
              <a:rPr lang="en-US" sz="1400" dirty="0" smtClean="0"/>
              <a:t>	</a:t>
            </a:r>
            <a:r>
              <a:rPr lang="en-US" sz="1400" dirty="0" err="1" smtClean="0"/>
              <a:t>Orele</a:t>
            </a:r>
            <a:r>
              <a:rPr lang="en-US" sz="1400" dirty="0" smtClean="0"/>
              <a:t> </a:t>
            </a:r>
            <a:r>
              <a:rPr lang="en-US" sz="1400" dirty="0"/>
              <a:t>de </a:t>
            </a:r>
            <a:r>
              <a:rPr lang="en-US" sz="1400" dirty="0" err="1" smtClean="0"/>
              <a:t>noapte</a:t>
            </a:r>
            <a:r>
              <a:rPr lang="en-US" sz="1400" dirty="0" smtClean="0"/>
              <a:t>- </a:t>
            </a:r>
            <a:r>
              <a:rPr lang="en-US" sz="1400" dirty="0" err="1" smtClean="0"/>
              <a:t>Munca</a:t>
            </a:r>
            <a:r>
              <a:rPr lang="en-US" sz="1400" dirty="0" smtClean="0"/>
              <a:t> </a:t>
            </a:r>
            <a:r>
              <a:rPr lang="en-US" sz="1400" dirty="0" err="1" smtClean="0"/>
              <a:t>prestata</a:t>
            </a:r>
            <a:r>
              <a:rPr lang="en-US" sz="1400" dirty="0" smtClean="0"/>
              <a:t> in </a:t>
            </a:r>
            <a:r>
              <a:rPr lang="en-US" sz="1400" dirty="0" err="1" smtClean="0"/>
              <a:t>schimburi</a:t>
            </a:r>
            <a:r>
              <a:rPr lang="en-US" sz="1400" dirty="0" smtClean="0"/>
              <a:t>, </a:t>
            </a:r>
            <a:r>
              <a:rPr lang="en-US" sz="1400" dirty="0" err="1" smtClean="0"/>
              <a:t>intre</a:t>
            </a:r>
            <a:r>
              <a:rPr lang="en-US" sz="1400" dirty="0" smtClean="0"/>
              <a:t> </a:t>
            </a:r>
            <a:r>
              <a:rPr lang="en-US" sz="1400" dirty="0" err="1" smtClean="0"/>
              <a:t>orele</a:t>
            </a:r>
            <a:r>
              <a:rPr lang="en-US" sz="1400" dirty="0" smtClean="0"/>
              <a:t> 22:00-6:00, </a:t>
            </a:r>
            <a:r>
              <a:rPr lang="en-US" sz="1400" dirty="0" err="1" smtClean="0"/>
              <a:t>este</a:t>
            </a:r>
            <a:r>
              <a:rPr lang="en-US" sz="1400" dirty="0" smtClean="0"/>
              <a:t> considerate </a:t>
            </a:r>
            <a:r>
              <a:rPr lang="en-US" sz="1400" dirty="0" err="1" smtClean="0"/>
              <a:t>munca</a:t>
            </a:r>
            <a:r>
              <a:rPr lang="en-US" sz="1400" dirty="0" smtClean="0"/>
              <a:t> de </a:t>
            </a:r>
            <a:r>
              <a:rPr lang="en-US" sz="1400" dirty="0" err="1" smtClean="0"/>
              <a:t>noapte</a:t>
            </a:r>
            <a:r>
              <a:rPr lang="en-US" sz="1400" dirty="0" smtClean="0"/>
              <a:t>, </a:t>
            </a:r>
            <a:r>
              <a:rPr lang="en-US" sz="1400" dirty="0" err="1" smtClean="0"/>
              <a:t>iar</a:t>
            </a:r>
            <a:r>
              <a:rPr lang="en-US" sz="1400" dirty="0" smtClean="0"/>
              <a:t> </a:t>
            </a:r>
            <a:r>
              <a:rPr lang="en-US" sz="1400" dirty="0" err="1" smtClean="0"/>
              <a:t>pentru</a:t>
            </a:r>
            <a:r>
              <a:rPr lang="en-US" sz="1400" dirty="0" smtClean="0"/>
              <a:t> </a:t>
            </a:r>
            <a:r>
              <a:rPr lang="en-US" sz="1400" dirty="0" err="1" smtClean="0"/>
              <a:t>aceste</a:t>
            </a:r>
            <a:r>
              <a:rPr lang="en-US" sz="1400" dirty="0" smtClean="0"/>
              <a:t> ore se </a:t>
            </a:r>
            <a:r>
              <a:rPr lang="en-US" sz="1400" dirty="0" err="1" smtClean="0"/>
              <a:t>acorda</a:t>
            </a:r>
            <a:r>
              <a:rPr lang="en-US" sz="1400" dirty="0" smtClean="0"/>
              <a:t> un </a:t>
            </a:r>
            <a:r>
              <a:rPr lang="en-US" sz="1400" dirty="0" err="1" smtClean="0"/>
              <a:t>spor</a:t>
            </a:r>
            <a:r>
              <a:rPr lang="en-US" sz="1400" dirty="0" smtClean="0"/>
              <a:t> de 25%;</a:t>
            </a:r>
            <a:r>
              <a:rPr lang="en-US" sz="1400" dirty="0">
                <a:solidFill>
                  <a:schemeClr val="tx1"/>
                </a:solidFill>
              </a:rPr>
              <a:t> </a:t>
            </a:r>
            <a:br>
              <a:rPr lang="en-US" sz="1400" dirty="0">
                <a:solidFill>
                  <a:schemeClr val="tx1"/>
                </a:solidFill>
              </a:rPr>
            </a:br>
            <a:r>
              <a:rPr lang="en-US" sz="1400" dirty="0" smtClean="0">
                <a:solidFill>
                  <a:schemeClr val="tx1"/>
                </a:solidFill>
              </a:rPr>
              <a:t>     </a:t>
            </a:r>
            <a:r>
              <a:rPr lang="en-US" sz="1400" dirty="0" smtClean="0"/>
              <a:t>              </a:t>
            </a:r>
            <a:r>
              <a:rPr lang="en-US" sz="1400" dirty="0" err="1" smtClean="0"/>
              <a:t>Concediu</a:t>
            </a:r>
            <a:r>
              <a:rPr lang="en-US" sz="1400" dirty="0" smtClean="0"/>
              <a:t> </a:t>
            </a:r>
            <a:r>
              <a:rPr lang="en-US" sz="1400" dirty="0"/>
              <a:t>de </a:t>
            </a:r>
            <a:r>
              <a:rPr lang="en-US" sz="1400" dirty="0" err="1" smtClean="0"/>
              <a:t>odihnă</a:t>
            </a:r>
            <a:r>
              <a:rPr lang="en-US" sz="1400" dirty="0" smtClean="0"/>
              <a:t> – In </a:t>
            </a:r>
            <a:r>
              <a:rPr lang="en-US" sz="1400" dirty="0" err="1" smtClean="0"/>
              <a:t>Codul</a:t>
            </a:r>
            <a:r>
              <a:rPr lang="en-US" sz="1400" dirty="0" smtClean="0"/>
              <a:t> </a:t>
            </a:r>
            <a:r>
              <a:rPr lang="en-US" sz="1400" dirty="0" err="1" smtClean="0"/>
              <a:t>Muncii</a:t>
            </a:r>
            <a:r>
              <a:rPr lang="en-US" sz="1400" dirty="0" smtClean="0"/>
              <a:t> </a:t>
            </a:r>
            <a:r>
              <a:rPr lang="en-US" sz="1400" dirty="0" err="1" smtClean="0"/>
              <a:t>sunt</a:t>
            </a:r>
            <a:r>
              <a:rPr lang="en-US" sz="1400" dirty="0" smtClean="0"/>
              <a:t> </a:t>
            </a:r>
            <a:r>
              <a:rPr lang="en-US" sz="1400" dirty="0" err="1" smtClean="0"/>
              <a:t>prevazute</a:t>
            </a:r>
            <a:r>
              <a:rPr lang="en-US" sz="1400" dirty="0" smtClean="0"/>
              <a:t> minim 20 </a:t>
            </a:r>
            <a:r>
              <a:rPr lang="en-US" sz="1400" dirty="0" err="1" smtClean="0"/>
              <a:t>zile</a:t>
            </a:r>
            <a:r>
              <a:rPr lang="en-US" sz="1400" dirty="0" smtClean="0"/>
              <a:t> de </a:t>
            </a:r>
            <a:r>
              <a:rPr lang="en-US" sz="1400" dirty="0" err="1" smtClean="0"/>
              <a:t>concediu</a:t>
            </a:r>
            <a:r>
              <a:rPr lang="en-US" sz="1400" dirty="0" smtClean="0"/>
              <a:t> de </a:t>
            </a:r>
            <a:r>
              <a:rPr lang="en-US" sz="1400" dirty="0" err="1" smtClean="0"/>
              <a:t>odihna</a:t>
            </a:r>
            <a:r>
              <a:rPr lang="en-US" sz="1400" dirty="0" smtClean="0"/>
              <a:t>. SC APAVITAL Iasi </a:t>
            </a:r>
            <a:r>
              <a:rPr lang="en-US" sz="1400" dirty="0" err="1" smtClean="0"/>
              <a:t>acorda</a:t>
            </a:r>
            <a:r>
              <a:rPr lang="en-US" sz="1400" dirty="0" smtClean="0"/>
              <a:t> un </a:t>
            </a:r>
            <a:r>
              <a:rPr lang="en-US" sz="1400" dirty="0" err="1" smtClean="0"/>
              <a:t>numar</a:t>
            </a:r>
            <a:r>
              <a:rPr lang="en-US" sz="1400" dirty="0" smtClean="0"/>
              <a:t> de 25 </a:t>
            </a:r>
            <a:r>
              <a:rPr lang="en-US" sz="1400" dirty="0" err="1" smtClean="0"/>
              <a:t>zile</a:t>
            </a:r>
            <a:r>
              <a:rPr lang="en-US" sz="1400" dirty="0" smtClean="0"/>
              <a:t> de </a:t>
            </a:r>
            <a:r>
              <a:rPr lang="en-US" sz="1400" dirty="0" err="1" smtClean="0"/>
              <a:t>concediu</a:t>
            </a:r>
            <a:r>
              <a:rPr lang="en-US" sz="1400" dirty="0" smtClean="0"/>
              <a:t> de </a:t>
            </a:r>
            <a:r>
              <a:rPr lang="en-US" sz="1400" dirty="0" err="1" smtClean="0"/>
              <a:t>odihna</a:t>
            </a:r>
            <a:r>
              <a:rPr lang="en-US" sz="1400" dirty="0" smtClean="0"/>
              <a:t>. </a:t>
            </a:r>
            <a:r>
              <a:rPr lang="en-US" sz="1400" dirty="0" err="1" smtClean="0"/>
              <a:t>Acesta</a:t>
            </a:r>
            <a:r>
              <a:rPr lang="en-US" sz="1400" dirty="0" smtClean="0"/>
              <a:t> se </a:t>
            </a:r>
            <a:r>
              <a:rPr lang="en-US" sz="1400" dirty="0" err="1" smtClean="0"/>
              <a:t>poate</a:t>
            </a:r>
            <a:r>
              <a:rPr lang="en-US" sz="1400" dirty="0" smtClean="0"/>
              <a:t> </a:t>
            </a:r>
            <a:r>
              <a:rPr lang="en-US" sz="1400" dirty="0" err="1" smtClean="0"/>
              <a:t>acorda</a:t>
            </a:r>
            <a:r>
              <a:rPr lang="en-US" sz="1400" dirty="0" smtClean="0"/>
              <a:t> in </a:t>
            </a:r>
            <a:r>
              <a:rPr lang="en-US" sz="1400" dirty="0" err="1" smtClean="0"/>
              <a:t>trei</a:t>
            </a:r>
            <a:r>
              <a:rPr lang="en-US" sz="1400" dirty="0" smtClean="0"/>
              <a:t> </a:t>
            </a:r>
            <a:r>
              <a:rPr lang="en-US" sz="1400" dirty="0" err="1" smtClean="0"/>
              <a:t>transe</a:t>
            </a:r>
            <a:r>
              <a:rPr lang="en-US" sz="1400" dirty="0" smtClean="0"/>
              <a:t> din care prima </a:t>
            </a:r>
            <a:r>
              <a:rPr lang="en-US" sz="1400" dirty="0" err="1" smtClean="0"/>
              <a:t>transa</a:t>
            </a:r>
            <a:r>
              <a:rPr lang="en-US" sz="1400" dirty="0" smtClean="0"/>
              <a:t> </a:t>
            </a:r>
            <a:r>
              <a:rPr lang="en-US" sz="1400" dirty="0" err="1" smtClean="0"/>
              <a:t>este</a:t>
            </a:r>
            <a:r>
              <a:rPr lang="en-US" sz="1400" dirty="0" smtClean="0"/>
              <a:t> de 10 </a:t>
            </a:r>
            <a:r>
              <a:rPr lang="en-US" sz="1400" dirty="0" err="1" smtClean="0"/>
              <a:t>zile</a:t>
            </a:r>
            <a:r>
              <a:rPr lang="en-US" sz="1400" dirty="0" smtClean="0"/>
              <a:t>, </a:t>
            </a:r>
            <a:r>
              <a:rPr lang="en-US" sz="1400" dirty="0" err="1" smtClean="0"/>
              <a:t>primind</a:t>
            </a:r>
            <a:r>
              <a:rPr lang="en-US" sz="1400" dirty="0" smtClean="0"/>
              <a:t> cu </a:t>
            </a:r>
            <a:r>
              <a:rPr lang="en-US" sz="1400" dirty="0" err="1" smtClean="0"/>
              <a:t>acest</a:t>
            </a:r>
            <a:r>
              <a:rPr lang="en-US" sz="1400" dirty="0" smtClean="0"/>
              <a:t> </a:t>
            </a:r>
            <a:r>
              <a:rPr lang="en-US" sz="1400" dirty="0" err="1" smtClean="0"/>
              <a:t>prilej</a:t>
            </a:r>
            <a:r>
              <a:rPr lang="en-US" sz="1400" dirty="0" smtClean="0"/>
              <a:t> </a:t>
            </a:r>
            <a:r>
              <a:rPr lang="en-US" sz="1400" dirty="0" err="1" smtClean="0"/>
              <a:t>si</a:t>
            </a:r>
            <a:r>
              <a:rPr lang="en-US" sz="1400" dirty="0" smtClean="0"/>
              <a:t> prima de </a:t>
            </a:r>
            <a:r>
              <a:rPr lang="en-US" sz="1400" dirty="0" err="1" smtClean="0"/>
              <a:t>vacanta</a:t>
            </a:r>
            <a:r>
              <a:rPr lang="en-US" sz="1400" dirty="0" smtClean="0"/>
              <a:t> de 1450 lei;</a:t>
            </a:r>
            <a:r>
              <a:rPr lang="en-US" sz="1400" dirty="0"/>
              <a:t/>
            </a:r>
            <a:br>
              <a:rPr lang="en-US" sz="1400" dirty="0"/>
            </a:br>
            <a:r>
              <a:rPr lang="en-US" sz="1400" dirty="0" smtClean="0"/>
              <a:t>	</a:t>
            </a:r>
            <a:r>
              <a:rPr lang="en-US" sz="1400" dirty="0" err="1" smtClean="0"/>
              <a:t>Concediu</a:t>
            </a:r>
            <a:r>
              <a:rPr lang="en-US" sz="1400" dirty="0" smtClean="0"/>
              <a:t> </a:t>
            </a:r>
            <a:r>
              <a:rPr lang="en-US" sz="1400" dirty="0"/>
              <a:t>de </a:t>
            </a:r>
            <a:r>
              <a:rPr lang="en-US" sz="1400" dirty="0" err="1" smtClean="0"/>
              <a:t>boală</a:t>
            </a:r>
            <a:r>
              <a:rPr lang="en-US" sz="1400" dirty="0" smtClean="0"/>
              <a:t>- </a:t>
            </a:r>
            <a:r>
              <a:rPr lang="en-US" sz="1400" dirty="0" err="1" smtClean="0"/>
              <a:t>Primele</a:t>
            </a:r>
            <a:r>
              <a:rPr lang="en-US" sz="1400" dirty="0" smtClean="0"/>
              <a:t> </a:t>
            </a:r>
            <a:r>
              <a:rPr lang="en-US" sz="1400" dirty="0" smtClean="0">
                <a:solidFill>
                  <a:srgbClr val="FF0000"/>
                </a:solidFill>
              </a:rPr>
              <a:t>10 </a:t>
            </a:r>
            <a:r>
              <a:rPr lang="en-US" sz="1400" dirty="0" err="1" smtClean="0"/>
              <a:t>zile</a:t>
            </a:r>
            <a:r>
              <a:rPr lang="en-US" sz="1400" dirty="0" smtClean="0"/>
              <a:t> </a:t>
            </a:r>
            <a:r>
              <a:rPr lang="en-US" sz="1400" dirty="0" err="1" smtClean="0"/>
              <a:t>sunt</a:t>
            </a:r>
            <a:r>
              <a:rPr lang="en-US" sz="1400" dirty="0" smtClean="0"/>
              <a:t> </a:t>
            </a:r>
            <a:r>
              <a:rPr lang="en-US" sz="1400" dirty="0" err="1" smtClean="0"/>
              <a:t>platite</a:t>
            </a:r>
            <a:r>
              <a:rPr lang="en-US" sz="1400" dirty="0" smtClean="0"/>
              <a:t> de </a:t>
            </a:r>
            <a:r>
              <a:rPr lang="en-US" sz="1400" dirty="0" err="1" smtClean="0"/>
              <a:t>angajator</a:t>
            </a:r>
            <a:r>
              <a:rPr lang="en-US" sz="1400" dirty="0" smtClean="0"/>
              <a:t>, </a:t>
            </a:r>
            <a:r>
              <a:rPr lang="en-US" sz="1400" dirty="0" err="1" smtClean="0"/>
              <a:t>iar</a:t>
            </a:r>
            <a:r>
              <a:rPr lang="en-US" sz="1400" dirty="0" smtClean="0"/>
              <a:t> </a:t>
            </a:r>
            <a:r>
              <a:rPr lang="en-US" sz="1400" dirty="0" err="1" smtClean="0"/>
              <a:t>restul</a:t>
            </a:r>
            <a:r>
              <a:rPr lang="en-US" sz="1400" dirty="0" smtClean="0"/>
              <a:t> de </a:t>
            </a:r>
            <a:r>
              <a:rPr lang="en-US" sz="1400" dirty="0" err="1" smtClean="0"/>
              <a:t>zile</a:t>
            </a:r>
            <a:r>
              <a:rPr lang="en-US" sz="1400" dirty="0" smtClean="0"/>
              <a:t> </a:t>
            </a:r>
            <a:r>
              <a:rPr lang="en-US" sz="1400" dirty="0" err="1" smtClean="0"/>
              <a:t>sunt</a:t>
            </a:r>
            <a:r>
              <a:rPr lang="en-US" sz="1400" dirty="0" smtClean="0"/>
              <a:t> </a:t>
            </a:r>
            <a:r>
              <a:rPr lang="en-US" sz="1400" dirty="0" err="1" smtClean="0"/>
              <a:t>platite</a:t>
            </a:r>
            <a:r>
              <a:rPr lang="en-US" sz="1400" dirty="0" smtClean="0"/>
              <a:t> de </a:t>
            </a:r>
            <a:r>
              <a:rPr lang="en-US" sz="1400" dirty="0" err="1" smtClean="0"/>
              <a:t>catre</a:t>
            </a:r>
            <a:r>
              <a:rPr lang="en-US" sz="1400" dirty="0" smtClean="0"/>
              <a:t> CAS. </a:t>
            </a:r>
            <a:r>
              <a:rPr lang="en-US" sz="1400" dirty="0" err="1" smtClean="0"/>
              <a:t>Procentul</a:t>
            </a:r>
            <a:r>
              <a:rPr lang="en-US" sz="1400" dirty="0" smtClean="0"/>
              <a:t> de </a:t>
            </a:r>
            <a:r>
              <a:rPr lang="en-US" sz="1400" dirty="0" err="1" smtClean="0"/>
              <a:t>plata</a:t>
            </a:r>
            <a:r>
              <a:rPr lang="en-US" sz="1400" dirty="0" smtClean="0"/>
              <a:t> </a:t>
            </a:r>
            <a:r>
              <a:rPr lang="en-US" sz="1400" dirty="0" err="1" smtClean="0"/>
              <a:t>este</a:t>
            </a:r>
            <a:r>
              <a:rPr lang="en-US" sz="1400" dirty="0" smtClean="0"/>
              <a:t> </a:t>
            </a:r>
            <a:r>
              <a:rPr lang="en-US" sz="1400" dirty="0" err="1" smtClean="0"/>
              <a:t>stabilit</a:t>
            </a:r>
            <a:r>
              <a:rPr lang="en-US" sz="1400" dirty="0" smtClean="0"/>
              <a:t> </a:t>
            </a:r>
            <a:r>
              <a:rPr lang="en-US" sz="1400" dirty="0" err="1" smtClean="0"/>
              <a:t>functie</a:t>
            </a:r>
            <a:r>
              <a:rPr lang="en-US" sz="1400" dirty="0" smtClean="0"/>
              <a:t> de diagnostic;</a:t>
            </a:r>
            <a:br>
              <a:rPr lang="en-US" sz="1400" dirty="0" smtClean="0"/>
            </a:br>
            <a:r>
              <a:rPr lang="en-US" sz="1400" dirty="0" smtClean="0"/>
              <a:t>	</a:t>
            </a:r>
            <a:r>
              <a:rPr lang="en-US" sz="1400" dirty="0" err="1" smtClean="0"/>
              <a:t>Contractul</a:t>
            </a:r>
            <a:r>
              <a:rPr lang="en-US" sz="1400" dirty="0" smtClean="0"/>
              <a:t> </a:t>
            </a:r>
            <a:r>
              <a:rPr lang="en-US" sz="1400" dirty="0" err="1" smtClean="0"/>
              <a:t>Colectiv</a:t>
            </a:r>
            <a:r>
              <a:rPr lang="en-US" sz="1400" dirty="0" smtClean="0"/>
              <a:t> de </a:t>
            </a:r>
            <a:r>
              <a:rPr lang="en-US" sz="1400" dirty="0" err="1"/>
              <a:t>M</a:t>
            </a:r>
            <a:r>
              <a:rPr lang="en-US" sz="1400" dirty="0" err="1" smtClean="0"/>
              <a:t>unca</a:t>
            </a:r>
            <a:r>
              <a:rPr lang="en-US" sz="1400" dirty="0" smtClean="0"/>
              <a:t> </a:t>
            </a:r>
            <a:r>
              <a:rPr lang="en-US" sz="1400" dirty="0" err="1" smtClean="0"/>
              <a:t>prevede</a:t>
            </a:r>
            <a:r>
              <a:rPr lang="en-US" sz="1400" dirty="0" smtClean="0"/>
              <a:t> 5 </a:t>
            </a:r>
            <a:r>
              <a:rPr lang="en-US" sz="1400" dirty="0" err="1" smtClean="0"/>
              <a:t>zile</a:t>
            </a:r>
            <a:r>
              <a:rPr lang="en-US" sz="1400" dirty="0" smtClean="0"/>
              <a:t> </a:t>
            </a:r>
            <a:r>
              <a:rPr lang="en-US" sz="1400" dirty="0" err="1" smtClean="0"/>
              <a:t>libereplatite</a:t>
            </a:r>
            <a:r>
              <a:rPr lang="en-US" sz="1400" dirty="0" smtClean="0"/>
              <a:t> </a:t>
            </a:r>
            <a:r>
              <a:rPr lang="en-US" sz="1400" dirty="0" err="1" smtClean="0"/>
              <a:t>pentru</a:t>
            </a:r>
            <a:r>
              <a:rPr lang="en-US" sz="1400" dirty="0" smtClean="0"/>
              <a:t>: </a:t>
            </a:r>
            <a:r>
              <a:rPr lang="en-US" sz="1400" dirty="0" err="1" smtClean="0"/>
              <a:t>casatorie</a:t>
            </a:r>
            <a:r>
              <a:rPr lang="en-US" sz="1400" dirty="0" smtClean="0"/>
              <a:t> </a:t>
            </a:r>
            <a:r>
              <a:rPr lang="en-US" sz="1400" dirty="0" err="1" smtClean="0"/>
              <a:t>salariat</a:t>
            </a:r>
            <a:r>
              <a:rPr lang="en-US" sz="1400" dirty="0"/>
              <a:t> </a:t>
            </a:r>
            <a:r>
              <a:rPr lang="en-US" sz="1400" dirty="0" err="1" smtClean="0"/>
              <a:t>sau</a:t>
            </a:r>
            <a:r>
              <a:rPr lang="en-US" sz="1400" dirty="0" smtClean="0"/>
              <a:t> al </a:t>
            </a:r>
            <a:r>
              <a:rPr lang="en-US" sz="1400" dirty="0" err="1" smtClean="0"/>
              <a:t>unui</a:t>
            </a:r>
            <a:r>
              <a:rPr lang="en-US" sz="1400" dirty="0" smtClean="0"/>
              <a:t> </a:t>
            </a:r>
            <a:r>
              <a:rPr lang="en-US" sz="1400" dirty="0" err="1" smtClean="0"/>
              <a:t>copil</a:t>
            </a:r>
            <a:r>
              <a:rPr lang="en-US" sz="1400" dirty="0" smtClean="0"/>
              <a:t> al </a:t>
            </a:r>
            <a:r>
              <a:rPr lang="en-US" sz="1400" dirty="0" err="1" smtClean="0"/>
              <a:t>salariatului</a:t>
            </a:r>
            <a:r>
              <a:rPr lang="en-US" sz="1400" dirty="0" smtClean="0"/>
              <a:t>, </a:t>
            </a:r>
            <a:r>
              <a:rPr lang="en-US" sz="1400" dirty="0" err="1" smtClean="0"/>
              <a:t>nastere</a:t>
            </a:r>
            <a:r>
              <a:rPr lang="en-US" sz="1400" dirty="0" smtClean="0"/>
              <a:t> </a:t>
            </a:r>
            <a:r>
              <a:rPr lang="en-US" sz="1400" dirty="0" err="1" smtClean="0"/>
              <a:t>copil</a:t>
            </a:r>
            <a:r>
              <a:rPr lang="en-US" sz="1400" dirty="0" smtClean="0"/>
              <a:t>, </a:t>
            </a:r>
            <a:r>
              <a:rPr lang="en-US" sz="1400" dirty="0" err="1" smtClean="0"/>
              <a:t>deces</a:t>
            </a:r>
            <a:r>
              <a:rPr lang="en-US" sz="1400" dirty="0" smtClean="0"/>
              <a:t> sot, </a:t>
            </a:r>
            <a:r>
              <a:rPr lang="en-US" sz="1400" dirty="0" err="1" smtClean="0"/>
              <a:t>sotie</a:t>
            </a:r>
            <a:r>
              <a:rPr lang="en-US" sz="1400" dirty="0" smtClean="0"/>
              <a:t> </a:t>
            </a:r>
            <a:r>
              <a:rPr lang="en-US" sz="1400" dirty="0" err="1" smtClean="0"/>
              <a:t>copil</a:t>
            </a:r>
            <a:r>
              <a:rPr lang="en-US" sz="1400" dirty="0" smtClean="0"/>
              <a:t>, </a:t>
            </a:r>
            <a:r>
              <a:rPr lang="en-US" sz="1400" dirty="0" err="1" smtClean="0"/>
              <a:t>parintilor</a:t>
            </a:r>
            <a:r>
              <a:rPr lang="en-US" sz="1400" dirty="0" smtClean="0"/>
              <a:t>. </a:t>
            </a:r>
            <a:r>
              <a:rPr lang="en-US" sz="1400" dirty="0" err="1" smtClean="0"/>
              <a:t>Pentru</a:t>
            </a:r>
            <a:r>
              <a:rPr lang="en-US" sz="1400" dirty="0" smtClean="0"/>
              <a:t> </a:t>
            </a:r>
            <a:r>
              <a:rPr lang="en-US" sz="1400" dirty="0" err="1" smtClean="0"/>
              <a:t>deces</a:t>
            </a:r>
            <a:r>
              <a:rPr lang="en-US" sz="1400" dirty="0" smtClean="0"/>
              <a:t> </a:t>
            </a:r>
            <a:r>
              <a:rPr lang="en-US" sz="1400" dirty="0" err="1" smtClean="0"/>
              <a:t>frati</a:t>
            </a:r>
            <a:r>
              <a:rPr lang="en-US" sz="1400" dirty="0" smtClean="0"/>
              <a:t> </a:t>
            </a:r>
            <a:r>
              <a:rPr lang="en-US" sz="1400" dirty="0" err="1" smtClean="0"/>
              <a:t>bunici</a:t>
            </a:r>
            <a:r>
              <a:rPr lang="en-US" sz="1400" dirty="0" smtClean="0"/>
              <a:t> </a:t>
            </a:r>
            <a:r>
              <a:rPr lang="en-US" sz="1400" dirty="0" err="1" smtClean="0"/>
              <a:t>surori</a:t>
            </a:r>
            <a:r>
              <a:rPr lang="en-US" sz="1400" dirty="0" smtClean="0"/>
              <a:t> se </a:t>
            </a:r>
            <a:r>
              <a:rPr lang="en-US" sz="1400" dirty="0" err="1" smtClean="0"/>
              <a:t>acorda</a:t>
            </a:r>
            <a:r>
              <a:rPr lang="en-US" sz="1400" dirty="0" smtClean="0"/>
              <a:t> 3 </a:t>
            </a:r>
            <a:r>
              <a:rPr lang="en-US" sz="1400" dirty="0" err="1" smtClean="0"/>
              <a:t>zile</a:t>
            </a:r>
            <a:r>
              <a:rPr lang="en-US" sz="1400" dirty="0" smtClean="0"/>
              <a:t> </a:t>
            </a:r>
            <a:r>
              <a:rPr lang="en-US" sz="1400" dirty="0" err="1" smtClean="0"/>
              <a:t>libere</a:t>
            </a:r>
            <a:r>
              <a:rPr lang="en-US" sz="1400" dirty="0" smtClean="0"/>
              <a:t> </a:t>
            </a:r>
            <a:r>
              <a:rPr lang="en-US" sz="1400" dirty="0" err="1" smtClean="0"/>
              <a:t>platite</a:t>
            </a:r>
            <a:r>
              <a:rPr lang="en-US" sz="1400" dirty="0" smtClean="0"/>
              <a:t>.</a:t>
            </a:r>
            <a:r>
              <a:rPr lang="en-US" sz="1600" dirty="0"/>
              <a:t/>
            </a:r>
            <a:br>
              <a:rPr lang="en-US" sz="1600" dirty="0"/>
            </a:br>
            <a:endParaRPr lang="ro-RO" sz="1600" b="1" dirty="0">
              <a:solidFill>
                <a:srgbClr val="002060"/>
              </a:solidFill>
            </a:endParaRPr>
          </a:p>
        </p:txBody>
      </p:sp>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Tree>
    <p:extLst>
      <p:ext uri="{BB962C8B-B14F-4D97-AF65-F5344CB8AC3E}">
        <p14:creationId xmlns:p14="http://schemas.microsoft.com/office/powerpoint/2010/main" val="2226658754"/>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4" name="Title 3"/>
          <p:cNvSpPr>
            <a:spLocks noGrp="1"/>
          </p:cNvSpPr>
          <p:nvPr>
            <p:ph type="title"/>
          </p:nvPr>
        </p:nvSpPr>
        <p:spPr>
          <a:xfrm>
            <a:off x="740791" y="1134172"/>
            <a:ext cx="7775575" cy="383543"/>
          </a:xfrm>
        </p:spPr>
        <p:txBody>
          <a:bodyPr/>
          <a:lstStyle/>
          <a:p>
            <a:r>
              <a:rPr lang="en-US" dirty="0" err="1">
                <a:solidFill>
                  <a:srgbClr val="00B0F0"/>
                </a:solidFill>
              </a:rPr>
              <a:t>Implementare</a:t>
            </a:r>
            <a:endParaRPr lang="en-US" dirty="0">
              <a:solidFill>
                <a:srgbClr val="00B0F0"/>
              </a:solidFill>
            </a:endParaRPr>
          </a:p>
        </p:txBody>
      </p:sp>
      <p:sp>
        <p:nvSpPr>
          <p:cNvPr id="5" name="Rectangle 4"/>
          <p:cNvSpPr/>
          <p:nvPr/>
        </p:nvSpPr>
        <p:spPr>
          <a:xfrm>
            <a:off x="720852" y="1603197"/>
            <a:ext cx="7795514" cy="3785652"/>
          </a:xfrm>
          <a:prstGeom prst="rect">
            <a:avLst/>
          </a:prstGeom>
        </p:spPr>
        <p:txBody>
          <a:bodyPr wrap="square">
            <a:spAutoFit/>
          </a:bodyPr>
          <a:lstStyle/>
          <a:p>
            <a:pPr algn="just"/>
            <a:r>
              <a:rPr lang="en-US" sz="2000" dirty="0" smtClean="0">
                <a:solidFill>
                  <a:srgbClr val="6E6452"/>
                </a:solidFill>
                <a:latin typeface="Arial"/>
              </a:rPr>
              <a:t>- </a:t>
            </a:r>
            <a:r>
              <a:rPr lang="en-US" sz="2000" dirty="0" err="1" smtClean="0">
                <a:solidFill>
                  <a:srgbClr val="6E6452"/>
                </a:solidFill>
                <a:latin typeface="Arial"/>
              </a:rPr>
              <a:t>Salariatul</a:t>
            </a:r>
            <a:r>
              <a:rPr lang="en-US" sz="2000" dirty="0" smtClean="0">
                <a:solidFill>
                  <a:srgbClr val="6E6452"/>
                </a:solidFill>
                <a:latin typeface="Arial"/>
              </a:rPr>
              <a:t> </a:t>
            </a:r>
            <a:r>
              <a:rPr lang="en-US" sz="2000" dirty="0">
                <a:solidFill>
                  <a:srgbClr val="6E6452"/>
                </a:solidFill>
                <a:latin typeface="Arial"/>
              </a:rPr>
              <a:t>se </a:t>
            </a:r>
            <a:r>
              <a:rPr lang="en-US" sz="2000" dirty="0" err="1">
                <a:solidFill>
                  <a:srgbClr val="6E6452"/>
                </a:solidFill>
                <a:latin typeface="Arial"/>
              </a:rPr>
              <a:t>prezinta</a:t>
            </a:r>
            <a:r>
              <a:rPr lang="en-US" sz="2000" dirty="0">
                <a:solidFill>
                  <a:srgbClr val="6E6452"/>
                </a:solidFill>
                <a:latin typeface="Arial"/>
              </a:rPr>
              <a:t> la </a:t>
            </a:r>
            <a:r>
              <a:rPr lang="en-US" sz="2000" dirty="0" err="1">
                <a:solidFill>
                  <a:srgbClr val="6E6452"/>
                </a:solidFill>
                <a:latin typeface="Arial"/>
              </a:rPr>
              <a:t>servici</a:t>
            </a:r>
            <a:r>
              <a:rPr lang="en-US" sz="2000" dirty="0">
                <a:solidFill>
                  <a:srgbClr val="6E6452"/>
                </a:solidFill>
                <a:latin typeface="Arial"/>
              </a:rPr>
              <a:t> conform CCM: 7:00;</a:t>
            </a:r>
          </a:p>
          <a:p>
            <a:pPr algn="just"/>
            <a:r>
              <a:rPr lang="en-US" sz="2000" dirty="0" smtClean="0">
                <a:solidFill>
                  <a:srgbClr val="6E6452"/>
                </a:solidFill>
                <a:latin typeface="Arial"/>
              </a:rPr>
              <a:t>- </a:t>
            </a:r>
            <a:r>
              <a:rPr lang="en-US" sz="2000" dirty="0" err="1" smtClean="0">
                <a:solidFill>
                  <a:srgbClr val="6E6452"/>
                </a:solidFill>
                <a:latin typeface="Arial"/>
              </a:rPr>
              <a:t>Sef</a:t>
            </a:r>
            <a:r>
              <a:rPr lang="en-US" sz="2000" dirty="0" smtClean="0">
                <a:solidFill>
                  <a:srgbClr val="6E6452"/>
                </a:solidFill>
                <a:latin typeface="Arial"/>
              </a:rPr>
              <a:t> </a:t>
            </a:r>
            <a:r>
              <a:rPr lang="en-US" sz="2000" dirty="0">
                <a:solidFill>
                  <a:srgbClr val="6E6452"/>
                </a:solidFill>
                <a:latin typeface="Arial"/>
              </a:rPr>
              <a:t>UI </a:t>
            </a:r>
            <a:r>
              <a:rPr lang="en-US" sz="2000" dirty="0" err="1">
                <a:solidFill>
                  <a:srgbClr val="6E6452"/>
                </a:solidFill>
                <a:latin typeface="Arial"/>
              </a:rPr>
              <a:t>inregistreza</a:t>
            </a:r>
            <a:r>
              <a:rPr lang="en-US" sz="2000" dirty="0">
                <a:solidFill>
                  <a:srgbClr val="6E6452"/>
                </a:solidFill>
                <a:latin typeface="Arial"/>
              </a:rPr>
              <a:t> </a:t>
            </a:r>
            <a:r>
              <a:rPr lang="en-US" sz="2000" dirty="0" err="1">
                <a:solidFill>
                  <a:srgbClr val="6E6452"/>
                </a:solidFill>
                <a:latin typeface="Arial"/>
              </a:rPr>
              <a:t>ora</a:t>
            </a:r>
            <a:r>
              <a:rPr lang="en-US" sz="2000" dirty="0">
                <a:solidFill>
                  <a:srgbClr val="6E6452"/>
                </a:solidFill>
                <a:latin typeface="Arial"/>
              </a:rPr>
              <a:t> de </a:t>
            </a:r>
            <a:r>
              <a:rPr lang="en-US" sz="2000" dirty="0" err="1">
                <a:solidFill>
                  <a:srgbClr val="6E6452"/>
                </a:solidFill>
                <a:latin typeface="Arial"/>
              </a:rPr>
              <a:t>incepre</a:t>
            </a:r>
            <a:r>
              <a:rPr lang="en-US" sz="2000" dirty="0">
                <a:solidFill>
                  <a:srgbClr val="6E6452"/>
                </a:solidFill>
                <a:latin typeface="Arial"/>
              </a:rPr>
              <a:t> a  in </a:t>
            </a:r>
            <a:r>
              <a:rPr lang="en-US" sz="2000" dirty="0" err="1">
                <a:solidFill>
                  <a:srgbClr val="6E6452"/>
                </a:solidFill>
                <a:latin typeface="Arial"/>
              </a:rPr>
              <a:t>evidenta</a:t>
            </a:r>
            <a:r>
              <a:rPr lang="en-US" sz="2000" dirty="0">
                <a:solidFill>
                  <a:srgbClr val="6E6452"/>
                </a:solidFill>
                <a:latin typeface="Arial"/>
              </a:rPr>
              <a:t> </a:t>
            </a:r>
            <a:r>
              <a:rPr lang="en-US" sz="2000" dirty="0" err="1">
                <a:solidFill>
                  <a:srgbClr val="6E6452"/>
                </a:solidFill>
                <a:latin typeface="Arial"/>
              </a:rPr>
              <a:t>orelor</a:t>
            </a:r>
            <a:r>
              <a:rPr lang="en-US" sz="2000" dirty="0">
                <a:solidFill>
                  <a:srgbClr val="6E6452"/>
                </a:solidFill>
                <a:latin typeface="Arial"/>
              </a:rPr>
              <a:t> de </a:t>
            </a:r>
            <a:r>
              <a:rPr lang="en-US" sz="2000" dirty="0" err="1">
                <a:solidFill>
                  <a:srgbClr val="6E6452"/>
                </a:solidFill>
                <a:latin typeface="Arial"/>
              </a:rPr>
              <a:t>munca</a:t>
            </a:r>
            <a:r>
              <a:rPr lang="en-US" sz="2000" dirty="0">
                <a:solidFill>
                  <a:srgbClr val="6E6452"/>
                </a:solidFill>
                <a:latin typeface="Arial"/>
              </a:rPr>
              <a:t>;</a:t>
            </a:r>
          </a:p>
          <a:p>
            <a:pPr algn="just"/>
            <a:r>
              <a:rPr lang="en-US" sz="2000" dirty="0" smtClean="0">
                <a:solidFill>
                  <a:srgbClr val="6E6452"/>
                </a:solidFill>
                <a:latin typeface="Arial"/>
              </a:rPr>
              <a:t>- La </a:t>
            </a:r>
            <a:r>
              <a:rPr lang="en-US" sz="2000" dirty="0" err="1">
                <a:solidFill>
                  <a:srgbClr val="6E6452"/>
                </a:solidFill>
                <a:latin typeface="Arial"/>
              </a:rPr>
              <a:t>terminarea</a:t>
            </a:r>
            <a:r>
              <a:rPr lang="en-US" sz="2000" dirty="0">
                <a:solidFill>
                  <a:srgbClr val="6E6452"/>
                </a:solidFill>
                <a:latin typeface="Arial"/>
              </a:rPr>
              <a:t> </a:t>
            </a:r>
            <a:r>
              <a:rPr lang="en-US" sz="2000" dirty="0" err="1">
                <a:solidFill>
                  <a:srgbClr val="6E6452"/>
                </a:solidFill>
                <a:latin typeface="Arial"/>
              </a:rPr>
              <a:t>programului</a:t>
            </a:r>
            <a:r>
              <a:rPr lang="en-US" sz="2000" dirty="0">
                <a:solidFill>
                  <a:srgbClr val="6E6452"/>
                </a:solidFill>
                <a:latin typeface="Arial"/>
              </a:rPr>
              <a:t> de </a:t>
            </a:r>
            <a:r>
              <a:rPr lang="en-US" sz="2000" dirty="0" err="1">
                <a:solidFill>
                  <a:srgbClr val="6E6452"/>
                </a:solidFill>
                <a:latin typeface="Arial"/>
              </a:rPr>
              <a:t>lucru</a:t>
            </a:r>
            <a:r>
              <a:rPr lang="en-US" sz="2000" dirty="0">
                <a:solidFill>
                  <a:srgbClr val="6E6452"/>
                </a:solidFill>
                <a:latin typeface="Arial"/>
              </a:rPr>
              <a:t> </a:t>
            </a:r>
            <a:r>
              <a:rPr lang="en-US" sz="2000" dirty="0" err="1">
                <a:solidFill>
                  <a:srgbClr val="6E6452"/>
                </a:solidFill>
                <a:latin typeface="Arial"/>
              </a:rPr>
              <a:t>sef</a:t>
            </a:r>
            <a:r>
              <a:rPr lang="en-US" sz="2000" dirty="0">
                <a:solidFill>
                  <a:srgbClr val="6E6452"/>
                </a:solidFill>
                <a:latin typeface="Arial"/>
              </a:rPr>
              <a:t> UI </a:t>
            </a:r>
            <a:r>
              <a:rPr lang="en-US" sz="2000" dirty="0" err="1">
                <a:solidFill>
                  <a:srgbClr val="6E6452"/>
                </a:solidFill>
                <a:latin typeface="Arial"/>
              </a:rPr>
              <a:t>inregistreaza</a:t>
            </a:r>
            <a:r>
              <a:rPr lang="en-US" sz="2000" dirty="0">
                <a:solidFill>
                  <a:srgbClr val="6E6452"/>
                </a:solidFill>
                <a:latin typeface="Arial"/>
              </a:rPr>
              <a:t> </a:t>
            </a:r>
            <a:r>
              <a:rPr lang="en-US" sz="2000" dirty="0" err="1">
                <a:solidFill>
                  <a:srgbClr val="6E6452"/>
                </a:solidFill>
                <a:latin typeface="Arial"/>
              </a:rPr>
              <a:t>ora</a:t>
            </a:r>
            <a:r>
              <a:rPr lang="en-US" sz="2000" dirty="0">
                <a:solidFill>
                  <a:srgbClr val="6E6452"/>
                </a:solidFill>
                <a:latin typeface="Arial"/>
              </a:rPr>
              <a:t> </a:t>
            </a:r>
            <a:r>
              <a:rPr lang="en-US" sz="2000" dirty="0" err="1">
                <a:solidFill>
                  <a:srgbClr val="6E6452"/>
                </a:solidFill>
                <a:latin typeface="Arial"/>
              </a:rPr>
              <a:t>terminarea</a:t>
            </a:r>
            <a:r>
              <a:rPr lang="en-US" sz="2000" dirty="0">
                <a:solidFill>
                  <a:srgbClr val="6E6452"/>
                </a:solidFill>
                <a:latin typeface="Arial"/>
              </a:rPr>
              <a:t> </a:t>
            </a:r>
            <a:r>
              <a:rPr lang="en-US" sz="2000" dirty="0" err="1">
                <a:solidFill>
                  <a:srgbClr val="6E6452"/>
                </a:solidFill>
                <a:latin typeface="Arial"/>
              </a:rPr>
              <a:t>programului</a:t>
            </a:r>
            <a:r>
              <a:rPr lang="en-US" sz="2000" dirty="0">
                <a:solidFill>
                  <a:srgbClr val="6E6452"/>
                </a:solidFill>
                <a:latin typeface="Arial"/>
              </a:rPr>
              <a:t> de </a:t>
            </a:r>
            <a:r>
              <a:rPr lang="en-US" sz="2000" dirty="0" err="1">
                <a:solidFill>
                  <a:srgbClr val="6E6452"/>
                </a:solidFill>
                <a:latin typeface="Arial"/>
              </a:rPr>
              <a:t>lucru</a:t>
            </a:r>
            <a:r>
              <a:rPr lang="en-US" sz="2000" dirty="0">
                <a:solidFill>
                  <a:srgbClr val="6E6452"/>
                </a:solidFill>
                <a:latin typeface="Arial"/>
              </a:rPr>
              <a:t> : Ex. 15:30 </a:t>
            </a:r>
            <a:r>
              <a:rPr lang="en-US" sz="2000" dirty="0" err="1">
                <a:solidFill>
                  <a:srgbClr val="6E6452"/>
                </a:solidFill>
                <a:latin typeface="Arial"/>
              </a:rPr>
              <a:t>corespunzator</a:t>
            </a:r>
            <a:r>
              <a:rPr lang="en-US" sz="2000" dirty="0">
                <a:solidFill>
                  <a:srgbClr val="6E6452"/>
                </a:solidFill>
                <a:latin typeface="Arial"/>
              </a:rPr>
              <a:t> </a:t>
            </a:r>
            <a:r>
              <a:rPr lang="en-US" sz="2000" dirty="0" err="1">
                <a:solidFill>
                  <a:srgbClr val="6E6452"/>
                </a:solidFill>
                <a:latin typeface="Arial"/>
              </a:rPr>
              <a:t>unui</a:t>
            </a:r>
            <a:r>
              <a:rPr lang="en-US" sz="2000" dirty="0">
                <a:solidFill>
                  <a:srgbClr val="6E6452"/>
                </a:solidFill>
                <a:latin typeface="Arial"/>
              </a:rPr>
              <a:t> program de 8 ore/</a:t>
            </a:r>
            <a:r>
              <a:rPr lang="en-US" sz="2000" dirty="0" err="1">
                <a:solidFill>
                  <a:srgbClr val="6E6452"/>
                </a:solidFill>
                <a:latin typeface="Arial"/>
              </a:rPr>
              <a:t>zi</a:t>
            </a:r>
            <a:r>
              <a:rPr lang="en-US" sz="2000" dirty="0">
                <a:solidFill>
                  <a:srgbClr val="6E6452"/>
                </a:solidFill>
                <a:latin typeface="Arial"/>
              </a:rPr>
              <a:t>;</a:t>
            </a:r>
          </a:p>
          <a:p>
            <a:pPr algn="just"/>
            <a:r>
              <a:rPr lang="en-US" sz="2000" dirty="0" smtClean="0">
                <a:solidFill>
                  <a:srgbClr val="6E6452"/>
                </a:solidFill>
                <a:latin typeface="Arial"/>
              </a:rPr>
              <a:t>- </a:t>
            </a:r>
            <a:r>
              <a:rPr lang="en-US" sz="2000" dirty="0" err="1" smtClean="0">
                <a:solidFill>
                  <a:srgbClr val="6E6452"/>
                </a:solidFill>
                <a:latin typeface="Arial"/>
              </a:rPr>
              <a:t>Saptamanal</a:t>
            </a:r>
            <a:r>
              <a:rPr lang="en-US" sz="2000" dirty="0" smtClean="0">
                <a:solidFill>
                  <a:srgbClr val="6E6452"/>
                </a:solidFill>
                <a:latin typeface="Arial"/>
              </a:rPr>
              <a:t> </a:t>
            </a:r>
            <a:r>
              <a:rPr lang="en-US" sz="2000" dirty="0" err="1">
                <a:solidFill>
                  <a:srgbClr val="6E6452"/>
                </a:solidFill>
                <a:latin typeface="Arial"/>
              </a:rPr>
              <a:t>salariatul</a:t>
            </a:r>
            <a:r>
              <a:rPr lang="en-US" sz="2000" dirty="0">
                <a:solidFill>
                  <a:srgbClr val="6E6452"/>
                </a:solidFill>
                <a:latin typeface="Arial"/>
              </a:rPr>
              <a:t> </a:t>
            </a:r>
            <a:r>
              <a:rPr lang="en-US" sz="2000" dirty="0" err="1">
                <a:solidFill>
                  <a:srgbClr val="6E6452"/>
                </a:solidFill>
                <a:latin typeface="Arial"/>
              </a:rPr>
              <a:t>si</a:t>
            </a:r>
            <a:r>
              <a:rPr lang="en-US" sz="2000" dirty="0">
                <a:solidFill>
                  <a:srgbClr val="6E6452"/>
                </a:solidFill>
                <a:latin typeface="Arial"/>
              </a:rPr>
              <a:t> </a:t>
            </a:r>
            <a:r>
              <a:rPr lang="en-US" sz="2000" dirty="0" err="1">
                <a:solidFill>
                  <a:srgbClr val="6E6452"/>
                </a:solidFill>
                <a:latin typeface="Arial"/>
              </a:rPr>
              <a:t>seful</a:t>
            </a:r>
            <a:r>
              <a:rPr lang="en-US" sz="2000" dirty="0">
                <a:solidFill>
                  <a:srgbClr val="6E6452"/>
                </a:solidFill>
                <a:latin typeface="Arial"/>
              </a:rPr>
              <a:t> UI </a:t>
            </a:r>
            <a:r>
              <a:rPr lang="en-US" sz="2000" dirty="0" err="1">
                <a:solidFill>
                  <a:srgbClr val="6E6452"/>
                </a:solidFill>
                <a:latin typeface="Arial"/>
              </a:rPr>
              <a:t>confirma</a:t>
            </a:r>
            <a:r>
              <a:rPr lang="en-US" sz="2000" dirty="0">
                <a:solidFill>
                  <a:srgbClr val="6E6452"/>
                </a:solidFill>
                <a:latin typeface="Arial"/>
              </a:rPr>
              <a:t> </a:t>
            </a:r>
            <a:r>
              <a:rPr lang="en-US" sz="2000" dirty="0" err="1">
                <a:solidFill>
                  <a:srgbClr val="6E6452"/>
                </a:solidFill>
                <a:latin typeface="Arial"/>
              </a:rPr>
              <a:t>orele</a:t>
            </a:r>
            <a:r>
              <a:rPr lang="en-US" sz="2000" dirty="0">
                <a:solidFill>
                  <a:srgbClr val="6E6452"/>
                </a:solidFill>
                <a:latin typeface="Arial"/>
              </a:rPr>
              <a:t> de </a:t>
            </a:r>
            <a:r>
              <a:rPr lang="en-US" sz="2000" dirty="0" err="1">
                <a:solidFill>
                  <a:srgbClr val="6E6452"/>
                </a:solidFill>
                <a:latin typeface="Arial"/>
              </a:rPr>
              <a:t>munca</a:t>
            </a:r>
            <a:r>
              <a:rPr lang="en-US" sz="2000" dirty="0">
                <a:solidFill>
                  <a:srgbClr val="6E6452"/>
                </a:solidFill>
                <a:latin typeface="Arial"/>
              </a:rPr>
              <a:t> </a:t>
            </a:r>
            <a:r>
              <a:rPr lang="en-US" sz="2000" dirty="0" err="1">
                <a:solidFill>
                  <a:srgbClr val="6E6452"/>
                </a:solidFill>
                <a:latin typeface="Arial"/>
              </a:rPr>
              <a:t>efectuate</a:t>
            </a:r>
            <a:r>
              <a:rPr lang="en-US" sz="2000" dirty="0">
                <a:solidFill>
                  <a:srgbClr val="6E6452"/>
                </a:solidFill>
                <a:latin typeface="Arial"/>
              </a:rPr>
              <a:t> de </a:t>
            </a:r>
            <a:r>
              <a:rPr lang="en-US" sz="2000" dirty="0" err="1">
                <a:solidFill>
                  <a:srgbClr val="6E6452"/>
                </a:solidFill>
                <a:latin typeface="Arial"/>
              </a:rPr>
              <a:t>fiecare</a:t>
            </a:r>
            <a:r>
              <a:rPr lang="en-US" sz="2000" dirty="0">
                <a:solidFill>
                  <a:srgbClr val="6E6452"/>
                </a:solidFill>
                <a:latin typeface="Arial"/>
              </a:rPr>
              <a:t> </a:t>
            </a:r>
            <a:r>
              <a:rPr lang="en-US" sz="2000" dirty="0" err="1">
                <a:solidFill>
                  <a:srgbClr val="6E6452"/>
                </a:solidFill>
                <a:latin typeface="Arial"/>
              </a:rPr>
              <a:t>salariat</a:t>
            </a:r>
            <a:r>
              <a:rPr lang="en-US" sz="2000" dirty="0">
                <a:solidFill>
                  <a:srgbClr val="6E6452"/>
                </a:solidFill>
                <a:latin typeface="Arial"/>
              </a:rPr>
              <a:t>;</a:t>
            </a:r>
          </a:p>
          <a:p>
            <a:pPr algn="just"/>
            <a:r>
              <a:rPr lang="en-US" sz="2000" dirty="0" smtClean="0">
                <a:solidFill>
                  <a:srgbClr val="6E6452"/>
                </a:solidFill>
                <a:latin typeface="Arial"/>
              </a:rPr>
              <a:t>- </a:t>
            </a:r>
            <a:r>
              <a:rPr lang="en-US" sz="2000" dirty="0" err="1" smtClean="0">
                <a:solidFill>
                  <a:srgbClr val="6E6452"/>
                </a:solidFill>
                <a:latin typeface="Arial"/>
              </a:rPr>
              <a:t>Evidenta</a:t>
            </a:r>
            <a:r>
              <a:rPr lang="en-US" sz="2000" dirty="0" smtClean="0">
                <a:solidFill>
                  <a:srgbClr val="6E6452"/>
                </a:solidFill>
                <a:latin typeface="Arial"/>
              </a:rPr>
              <a:t> </a:t>
            </a:r>
            <a:r>
              <a:rPr lang="en-US" sz="2000" dirty="0">
                <a:solidFill>
                  <a:srgbClr val="6E6452"/>
                </a:solidFill>
                <a:latin typeface="Arial"/>
              </a:rPr>
              <a:t>se </a:t>
            </a:r>
            <a:r>
              <a:rPr lang="en-US" sz="2000" dirty="0" err="1">
                <a:solidFill>
                  <a:srgbClr val="6E6452"/>
                </a:solidFill>
                <a:latin typeface="Arial"/>
              </a:rPr>
              <a:t>arhiveaza</a:t>
            </a:r>
            <a:r>
              <a:rPr lang="en-US" sz="2000" dirty="0">
                <a:solidFill>
                  <a:srgbClr val="6E6452"/>
                </a:solidFill>
                <a:latin typeface="Arial"/>
              </a:rPr>
              <a:t> la </a:t>
            </a:r>
            <a:r>
              <a:rPr lang="en-US" sz="2000" dirty="0" err="1">
                <a:solidFill>
                  <a:srgbClr val="6E6452"/>
                </a:solidFill>
                <a:latin typeface="Arial"/>
              </a:rPr>
              <a:t>seful</a:t>
            </a:r>
            <a:r>
              <a:rPr lang="en-US" sz="2000" dirty="0">
                <a:solidFill>
                  <a:srgbClr val="6E6452"/>
                </a:solidFill>
                <a:latin typeface="Arial"/>
              </a:rPr>
              <a:t> UI </a:t>
            </a:r>
            <a:r>
              <a:rPr lang="en-US" sz="2000" dirty="0" err="1">
                <a:solidFill>
                  <a:srgbClr val="6E6452"/>
                </a:solidFill>
                <a:latin typeface="Arial"/>
              </a:rPr>
              <a:t>urmand</a:t>
            </a:r>
            <a:r>
              <a:rPr lang="en-US" sz="2000" dirty="0">
                <a:solidFill>
                  <a:srgbClr val="6E6452"/>
                </a:solidFill>
                <a:latin typeface="Arial"/>
              </a:rPr>
              <a:t> a fi </a:t>
            </a:r>
            <a:r>
              <a:rPr lang="en-US" sz="2000" dirty="0" err="1">
                <a:solidFill>
                  <a:srgbClr val="6E6452"/>
                </a:solidFill>
                <a:latin typeface="Arial"/>
              </a:rPr>
              <a:t>prezentata</a:t>
            </a:r>
            <a:r>
              <a:rPr lang="en-US" sz="2000" dirty="0">
                <a:solidFill>
                  <a:srgbClr val="6E6452"/>
                </a:solidFill>
                <a:latin typeface="Arial"/>
              </a:rPr>
              <a:t> </a:t>
            </a:r>
            <a:r>
              <a:rPr lang="en-US" sz="2000" dirty="0" err="1">
                <a:solidFill>
                  <a:srgbClr val="6E6452"/>
                </a:solidFill>
                <a:latin typeface="Arial"/>
              </a:rPr>
              <a:t>organelor</a:t>
            </a:r>
            <a:r>
              <a:rPr lang="en-US" sz="2000" dirty="0">
                <a:solidFill>
                  <a:srgbClr val="6E6452"/>
                </a:solidFill>
                <a:latin typeface="Arial"/>
              </a:rPr>
              <a:t> </a:t>
            </a:r>
            <a:r>
              <a:rPr lang="en-US" sz="2000" dirty="0" err="1">
                <a:solidFill>
                  <a:srgbClr val="6E6452"/>
                </a:solidFill>
                <a:latin typeface="Arial"/>
              </a:rPr>
              <a:t>abilitate</a:t>
            </a:r>
            <a:r>
              <a:rPr lang="en-US" sz="2000" dirty="0">
                <a:solidFill>
                  <a:srgbClr val="6E6452"/>
                </a:solidFill>
                <a:latin typeface="Arial"/>
              </a:rPr>
              <a:t> </a:t>
            </a:r>
            <a:r>
              <a:rPr lang="en-US" sz="2000" dirty="0" err="1">
                <a:solidFill>
                  <a:srgbClr val="6E6452"/>
                </a:solidFill>
                <a:latin typeface="Arial"/>
              </a:rPr>
              <a:t>pentru</a:t>
            </a:r>
            <a:r>
              <a:rPr lang="en-US" sz="2000" dirty="0">
                <a:solidFill>
                  <a:srgbClr val="6E6452"/>
                </a:solidFill>
                <a:latin typeface="Arial"/>
              </a:rPr>
              <a:t> </a:t>
            </a:r>
            <a:r>
              <a:rPr lang="en-US" sz="2000" dirty="0" err="1">
                <a:solidFill>
                  <a:srgbClr val="6E6452"/>
                </a:solidFill>
                <a:latin typeface="Arial"/>
              </a:rPr>
              <a:t>verificare</a:t>
            </a:r>
            <a:r>
              <a:rPr lang="en-US" sz="2000" dirty="0">
                <a:solidFill>
                  <a:srgbClr val="6E6452"/>
                </a:solidFill>
                <a:latin typeface="Arial"/>
              </a:rPr>
              <a:t> </a:t>
            </a:r>
            <a:r>
              <a:rPr lang="en-US" sz="2000" dirty="0" err="1">
                <a:solidFill>
                  <a:srgbClr val="6E6452"/>
                </a:solidFill>
                <a:latin typeface="Arial"/>
              </a:rPr>
              <a:t>si</a:t>
            </a:r>
            <a:r>
              <a:rPr lang="en-US" sz="2000" dirty="0">
                <a:solidFill>
                  <a:srgbClr val="6E6452"/>
                </a:solidFill>
                <a:latin typeface="Arial"/>
              </a:rPr>
              <a:t> control;</a:t>
            </a:r>
          </a:p>
          <a:p>
            <a:pPr algn="just"/>
            <a:r>
              <a:rPr lang="en-US" sz="2000" dirty="0" smtClean="0">
                <a:solidFill>
                  <a:srgbClr val="6E6452"/>
                </a:solidFill>
                <a:latin typeface="Arial"/>
              </a:rPr>
              <a:t>- La </a:t>
            </a:r>
            <a:r>
              <a:rPr lang="en-US" sz="2000" dirty="0" err="1">
                <a:solidFill>
                  <a:srgbClr val="6E6452"/>
                </a:solidFill>
                <a:latin typeface="Arial"/>
              </a:rPr>
              <a:t>sfarsitul</a:t>
            </a:r>
            <a:r>
              <a:rPr lang="en-US" sz="2000" dirty="0">
                <a:solidFill>
                  <a:srgbClr val="6E6452"/>
                </a:solidFill>
                <a:latin typeface="Arial"/>
              </a:rPr>
              <a:t> </a:t>
            </a:r>
            <a:r>
              <a:rPr lang="en-US" sz="2000" dirty="0" err="1">
                <a:solidFill>
                  <a:srgbClr val="6E6452"/>
                </a:solidFill>
                <a:latin typeface="Arial"/>
              </a:rPr>
              <a:t>lunii</a:t>
            </a:r>
            <a:r>
              <a:rPr lang="en-US" sz="2000" dirty="0">
                <a:solidFill>
                  <a:srgbClr val="6E6452"/>
                </a:solidFill>
                <a:latin typeface="Arial"/>
              </a:rPr>
              <a:t> </a:t>
            </a:r>
            <a:r>
              <a:rPr lang="en-US" sz="2000" dirty="0" err="1">
                <a:solidFill>
                  <a:srgbClr val="6E6452"/>
                </a:solidFill>
                <a:latin typeface="Arial"/>
              </a:rPr>
              <a:t>pe</a:t>
            </a:r>
            <a:r>
              <a:rPr lang="en-US" sz="2000" dirty="0">
                <a:solidFill>
                  <a:srgbClr val="6E6452"/>
                </a:solidFill>
                <a:latin typeface="Arial"/>
              </a:rPr>
              <a:t> </a:t>
            </a:r>
            <a:r>
              <a:rPr lang="en-US" sz="2000" dirty="0" err="1">
                <a:solidFill>
                  <a:srgbClr val="6E6452"/>
                </a:solidFill>
                <a:latin typeface="Arial"/>
              </a:rPr>
              <a:t>baza</a:t>
            </a:r>
            <a:r>
              <a:rPr lang="en-US" sz="2000" dirty="0">
                <a:solidFill>
                  <a:srgbClr val="6E6452"/>
                </a:solidFill>
                <a:latin typeface="Arial"/>
              </a:rPr>
              <a:t> </a:t>
            </a:r>
            <a:r>
              <a:rPr lang="en-US" sz="2000" dirty="0" err="1">
                <a:solidFill>
                  <a:srgbClr val="6E6452"/>
                </a:solidFill>
                <a:latin typeface="Arial"/>
              </a:rPr>
              <a:t>evidentei</a:t>
            </a:r>
            <a:r>
              <a:rPr lang="en-US" sz="2000" dirty="0">
                <a:solidFill>
                  <a:srgbClr val="6E6452"/>
                </a:solidFill>
                <a:latin typeface="Arial"/>
              </a:rPr>
              <a:t> </a:t>
            </a:r>
            <a:r>
              <a:rPr lang="en-US" sz="2000" dirty="0" err="1">
                <a:solidFill>
                  <a:srgbClr val="6E6452"/>
                </a:solidFill>
                <a:latin typeface="Arial"/>
              </a:rPr>
              <a:t>orelor</a:t>
            </a:r>
            <a:r>
              <a:rPr lang="en-US" sz="2000" dirty="0">
                <a:solidFill>
                  <a:srgbClr val="6E6452"/>
                </a:solidFill>
                <a:latin typeface="Arial"/>
              </a:rPr>
              <a:t> de </a:t>
            </a:r>
            <a:r>
              <a:rPr lang="en-US" sz="2000" dirty="0" err="1">
                <a:solidFill>
                  <a:srgbClr val="6E6452"/>
                </a:solidFill>
                <a:latin typeface="Arial"/>
              </a:rPr>
              <a:t>munca</a:t>
            </a:r>
            <a:r>
              <a:rPr lang="en-US" sz="2000" dirty="0">
                <a:solidFill>
                  <a:srgbClr val="6E6452"/>
                </a:solidFill>
                <a:latin typeface="Arial"/>
              </a:rPr>
              <a:t> se </a:t>
            </a:r>
            <a:r>
              <a:rPr lang="en-US" sz="2000" dirty="0" err="1">
                <a:solidFill>
                  <a:srgbClr val="6E6452"/>
                </a:solidFill>
                <a:latin typeface="Arial"/>
              </a:rPr>
              <a:t>genereaza</a:t>
            </a:r>
            <a:r>
              <a:rPr lang="en-US" sz="2000" dirty="0">
                <a:solidFill>
                  <a:srgbClr val="6E6452"/>
                </a:solidFill>
                <a:latin typeface="Arial"/>
              </a:rPr>
              <a:t> </a:t>
            </a:r>
            <a:r>
              <a:rPr lang="en-US" sz="2000" dirty="0" err="1">
                <a:solidFill>
                  <a:srgbClr val="6E6452"/>
                </a:solidFill>
                <a:latin typeface="Arial"/>
              </a:rPr>
              <a:t>pontajul</a:t>
            </a:r>
            <a:r>
              <a:rPr lang="en-US" sz="2000" dirty="0">
                <a:solidFill>
                  <a:srgbClr val="6E6452"/>
                </a:solidFill>
                <a:latin typeface="Arial"/>
              </a:rPr>
              <a:t> </a:t>
            </a:r>
            <a:r>
              <a:rPr lang="en-US" sz="2000" dirty="0" smtClean="0">
                <a:solidFill>
                  <a:srgbClr val="6E6452"/>
                </a:solidFill>
                <a:latin typeface="Arial"/>
              </a:rPr>
              <a:t>lunar.</a:t>
            </a:r>
            <a:endParaRPr lang="en-US" sz="2000" dirty="0">
              <a:solidFill>
                <a:srgbClr val="6E6452"/>
              </a:solidFill>
              <a:latin typeface="Arial"/>
            </a:endParaRPr>
          </a:p>
        </p:txBody>
      </p:sp>
    </p:spTree>
    <p:extLst>
      <p:ext uri="{BB962C8B-B14F-4D97-AF65-F5344CB8AC3E}">
        <p14:creationId xmlns:p14="http://schemas.microsoft.com/office/powerpoint/2010/main" val="2702036819"/>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79450" y="1206339"/>
            <a:ext cx="7775575" cy="619125"/>
          </a:xfrm>
        </p:spPr>
        <p:txBody>
          <a:bodyPr/>
          <a:lstStyle/>
          <a:p>
            <a:r>
              <a:rPr lang="en-US" dirty="0" err="1" smtClean="0">
                <a:solidFill>
                  <a:srgbClr val="FF0000"/>
                </a:solidFill>
              </a:rPr>
              <a:t>Evidenta</a:t>
            </a:r>
            <a:r>
              <a:rPr lang="en-US" dirty="0" smtClean="0">
                <a:solidFill>
                  <a:srgbClr val="FF0000"/>
                </a:solidFill>
              </a:rPr>
              <a:t> </a:t>
            </a:r>
            <a:r>
              <a:rPr lang="en-US" dirty="0" err="1" smtClean="0">
                <a:solidFill>
                  <a:srgbClr val="FF0000"/>
                </a:solidFill>
              </a:rPr>
              <a:t>zilnica</a:t>
            </a:r>
            <a:r>
              <a:rPr lang="en-US" dirty="0" smtClean="0">
                <a:solidFill>
                  <a:srgbClr val="FF0000"/>
                </a:solidFill>
              </a:rPr>
              <a:t> </a:t>
            </a:r>
            <a:r>
              <a:rPr lang="en-US" dirty="0" err="1" smtClean="0">
                <a:solidFill>
                  <a:srgbClr val="FF0000"/>
                </a:solidFill>
              </a:rPr>
              <a:t>efectuata</a:t>
            </a:r>
            <a:r>
              <a:rPr lang="en-US" dirty="0" smtClean="0">
                <a:solidFill>
                  <a:srgbClr val="FF0000"/>
                </a:solidFill>
              </a:rPr>
              <a:t> se </a:t>
            </a:r>
            <a:r>
              <a:rPr lang="en-US" dirty="0" err="1" smtClean="0">
                <a:solidFill>
                  <a:srgbClr val="FF0000"/>
                </a:solidFill>
              </a:rPr>
              <a:t>sef</a:t>
            </a:r>
            <a:r>
              <a:rPr lang="en-US" dirty="0" smtClean="0">
                <a:solidFill>
                  <a:srgbClr val="FF0000"/>
                </a:solidFill>
              </a:rPr>
              <a:t> </a:t>
            </a:r>
            <a:r>
              <a:rPr lang="en-US" dirty="0" err="1" smtClean="0">
                <a:solidFill>
                  <a:srgbClr val="FF0000"/>
                </a:solidFill>
              </a:rPr>
              <a:t>unitate</a:t>
            </a:r>
            <a:r>
              <a:rPr lang="en-US" dirty="0" smtClean="0">
                <a:solidFill>
                  <a:srgbClr val="FF0000"/>
                </a:solidFill>
              </a:rPr>
              <a:t> </a:t>
            </a:r>
            <a:r>
              <a:rPr lang="en-US" dirty="0" err="1" smtClean="0">
                <a:solidFill>
                  <a:srgbClr val="FF0000"/>
                </a:solidFill>
              </a:rPr>
              <a:t>ierarhica</a:t>
            </a:r>
            <a:r>
              <a:rPr lang="en-US" dirty="0" smtClean="0"/>
              <a:t>:</a:t>
            </a:r>
            <a:endParaRPr lang="en-US" dirty="0"/>
          </a:p>
        </p:txBody>
      </p:sp>
      <p:pic>
        <p:nvPicPr>
          <p:cNvPr id="19" name="Content Placeholder 18"/>
          <p:cNvPicPr>
            <a:picLocks noGrp="1" noChangeAspect="1"/>
          </p:cNvPicPr>
          <p:nvPr>
            <p:ph idx="1"/>
          </p:nvPr>
        </p:nvPicPr>
        <p:blipFill>
          <a:blip r:embed="rId2"/>
          <a:stretch>
            <a:fillRect/>
          </a:stretch>
        </p:blipFill>
        <p:spPr>
          <a:xfrm>
            <a:off x="679450" y="1670074"/>
            <a:ext cx="6915549" cy="3816350"/>
          </a:xfrm>
          <a:prstGeom prst="rect">
            <a:avLst/>
          </a:prstGeom>
        </p:spPr>
      </p:pic>
      <p:sp>
        <p:nvSpPr>
          <p:cNvPr id="3" name="Fußzeilenplatzhalter 2"/>
          <p:cNvSpPr>
            <a:spLocks noGrp="1"/>
          </p:cNvSpPr>
          <p:nvPr>
            <p:ph type="ftr" sz="quarter" idx="10"/>
          </p:nvPr>
        </p:nvSpPr>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charset="0"/>
            </a:endParaRPr>
          </a:p>
        </p:txBody>
      </p:sp>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5"/>
          <a:stretch>
            <a:fillRect/>
          </a:stretch>
        </p:blipFill>
        <p:spPr>
          <a:xfrm>
            <a:off x="6914999" y="5652843"/>
            <a:ext cx="1619819" cy="490855"/>
          </a:xfrm>
          <a:prstGeom prst="rect">
            <a:avLst/>
          </a:prstGeom>
        </p:spPr>
      </p:pic>
      <p:pic>
        <p:nvPicPr>
          <p:cNvPr id="13" name="Рисунок 12"/>
          <p:cNvPicPr/>
          <p:nvPr/>
        </p:nvPicPr>
        <p:blipFill>
          <a:blip r:embed="rId6">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7"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8">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Tree>
    <p:extLst>
      <p:ext uri="{BB962C8B-B14F-4D97-AF65-F5344CB8AC3E}">
        <p14:creationId xmlns:p14="http://schemas.microsoft.com/office/powerpoint/2010/main" val="69723234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sp>
        <p:nvSpPr>
          <p:cNvPr id="12" name="Titel 15"/>
          <p:cNvSpPr>
            <a:spLocks noGrp="1"/>
          </p:cNvSpPr>
          <p:nvPr>
            <p:ph type="title"/>
          </p:nvPr>
        </p:nvSpPr>
        <p:spPr>
          <a:xfrm>
            <a:off x="113571" y="1198098"/>
            <a:ext cx="8839199" cy="446161"/>
          </a:xfrm>
        </p:spPr>
        <p:txBody>
          <a:bodyPr/>
          <a:lstStyle/>
          <a:p>
            <a:pPr algn="ctr"/>
            <a:r>
              <a:rPr lang="ro-RO" sz="1600" b="1" dirty="0" smtClean="0">
                <a:solidFill>
                  <a:srgbClr val="002060"/>
                </a:solidFill>
              </a:rPr>
              <a:t/>
            </a:r>
            <a:br>
              <a:rPr lang="ro-RO" sz="1600" b="1" dirty="0" smtClean="0">
                <a:solidFill>
                  <a:srgbClr val="002060"/>
                </a:solidFill>
              </a:rPr>
            </a:br>
            <a:r>
              <a:rPr lang="ro-RO" sz="1600" b="1" dirty="0">
                <a:solidFill>
                  <a:srgbClr val="002060"/>
                </a:solidFill>
              </a:rPr>
              <a:t/>
            </a:r>
            <a:br>
              <a:rPr lang="ro-RO" sz="1600" b="1" dirty="0">
                <a:solidFill>
                  <a:srgbClr val="002060"/>
                </a:solidFill>
              </a:rPr>
            </a:br>
            <a:r>
              <a:rPr lang="ro-RO" sz="1600" b="1" dirty="0" smtClean="0">
                <a:solidFill>
                  <a:srgbClr val="002060"/>
                </a:solidFill>
              </a:rPr>
              <a:t/>
            </a:r>
            <a:br>
              <a:rPr lang="ro-RO" sz="1600" b="1" dirty="0" smtClean="0">
                <a:solidFill>
                  <a:srgbClr val="002060"/>
                </a:solidFill>
              </a:rPr>
            </a:br>
            <a:r>
              <a:rPr lang="ro-RO" sz="1600" b="1" dirty="0">
                <a:solidFill>
                  <a:srgbClr val="002060"/>
                </a:solidFill>
              </a:rPr>
              <a:t/>
            </a:r>
            <a:br>
              <a:rPr lang="ro-RO" sz="1600" b="1" dirty="0">
                <a:solidFill>
                  <a:srgbClr val="002060"/>
                </a:solidFill>
              </a:rPr>
            </a:br>
            <a:r>
              <a:rPr lang="ro-RO" sz="1600" b="1" dirty="0" smtClean="0">
                <a:solidFill>
                  <a:srgbClr val="002060"/>
                </a:solidFill>
              </a:rPr>
              <a:t/>
            </a:r>
            <a:br>
              <a:rPr lang="ro-RO" sz="1600" b="1" dirty="0" smtClean="0">
                <a:solidFill>
                  <a:srgbClr val="002060"/>
                </a:solidFill>
              </a:rPr>
            </a:br>
            <a:r>
              <a:rPr lang="ro-RO" sz="1600" b="1" dirty="0">
                <a:solidFill>
                  <a:srgbClr val="002060"/>
                </a:solidFill>
              </a:rPr>
              <a:t/>
            </a:r>
            <a:br>
              <a:rPr lang="ro-RO" sz="1600" b="1" dirty="0">
                <a:solidFill>
                  <a:srgbClr val="002060"/>
                </a:solidFill>
              </a:rPr>
            </a:br>
            <a:r>
              <a:rPr lang="ro-RO" sz="1600" b="1" dirty="0" smtClean="0">
                <a:solidFill>
                  <a:srgbClr val="002060"/>
                </a:solidFill>
              </a:rPr>
              <a:t/>
            </a:r>
            <a:br>
              <a:rPr lang="ro-RO" sz="1600" b="1" dirty="0" smtClean="0">
                <a:solidFill>
                  <a:srgbClr val="002060"/>
                </a:solidFill>
              </a:rPr>
            </a:br>
            <a:r>
              <a:rPr lang="ro-RO" sz="1600" b="1" dirty="0" smtClean="0">
                <a:solidFill>
                  <a:srgbClr val="002060"/>
                </a:solidFill>
              </a:rPr>
              <a:t> </a:t>
            </a:r>
            <a:r>
              <a:rPr lang="vi-VN" sz="1600" b="1" dirty="0">
                <a:solidFill>
                  <a:srgbClr val="002060"/>
                </a:solidFill>
              </a:rPr>
              <a:t/>
            </a:r>
            <a:br>
              <a:rPr lang="vi-VN" sz="1600" b="1" dirty="0">
                <a:solidFill>
                  <a:srgbClr val="002060"/>
                </a:solidFill>
              </a:rPr>
            </a:br>
            <a:endParaRPr lang="ro-RO" sz="1600" b="1" dirty="0">
              <a:solidFill>
                <a:srgbClr val="002060"/>
              </a:solidFill>
            </a:endParaRPr>
          </a:p>
        </p:txBody>
      </p:sp>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14" name="Title 3"/>
          <p:cNvSpPr txBox="1">
            <a:spLocks/>
          </p:cNvSpPr>
          <p:nvPr/>
        </p:nvSpPr>
        <p:spPr bwMode="auto">
          <a:xfrm>
            <a:off x="552383" y="1262917"/>
            <a:ext cx="7775575" cy="619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2400">
                <a:solidFill>
                  <a:srgbClr val="6E6452"/>
                </a:solidFill>
                <a:latin typeface="+mj-lt"/>
                <a:ea typeface="+mj-ea"/>
                <a:cs typeface="+mj-cs"/>
              </a:defRPr>
            </a:lvl1pPr>
            <a:lvl2pPr algn="l" rtl="0" fontAlgn="base">
              <a:spcBef>
                <a:spcPct val="0"/>
              </a:spcBef>
              <a:spcAft>
                <a:spcPct val="0"/>
              </a:spcAft>
              <a:defRPr sz="2400">
                <a:solidFill>
                  <a:srgbClr val="6E6452"/>
                </a:solidFill>
                <a:latin typeface="Arial" charset="0"/>
              </a:defRPr>
            </a:lvl2pPr>
            <a:lvl3pPr algn="l" rtl="0" fontAlgn="base">
              <a:spcBef>
                <a:spcPct val="0"/>
              </a:spcBef>
              <a:spcAft>
                <a:spcPct val="0"/>
              </a:spcAft>
              <a:defRPr sz="2400">
                <a:solidFill>
                  <a:srgbClr val="6E6452"/>
                </a:solidFill>
                <a:latin typeface="Arial" charset="0"/>
              </a:defRPr>
            </a:lvl3pPr>
            <a:lvl4pPr algn="l" rtl="0" fontAlgn="base">
              <a:spcBef>
                <a:spcPct val="0"/>
              </a:spcBef>
              <a:spcAft>
                <a:spcPct val="0"/>
              </a:spcAft>
              <a:defRPr sz="2400">
                <a:solidFill>
                  <a:srgbClr val="6E6452"/>
                </a:solidFill>
                <a:latin typeface="Arial" charset="0"/>
              </a:defRPr>
            </a:lvl4pPr>
            <a:lvl5pPr algn="l" rtl="0" fontAlgn="base">
              <a:spcBef>
                <a:spcPct val="0"/>
              </a:spcBef>
              <a:spcAft>
                <a:spcPct val="0"/>
              </a:spcAft>
              <a:defRPr sz="2400">
                <a:solidFill>
                  <a:srgbClr val="6E6452"/>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r>
              <a:rPr lang="ro-RO" sz="1600" kern="0" dirty="0">
                <a:solidFill>
                  <a:srgbClr val="002060"/>
                </a:solidFill>
                <a:latin typeface="Arial" charset="0"/>
                <a:ea typeface="+mn-ea"/>
                <a:cs typeface="Arial" charset="0"/>
              </a:rPr>
              <a:t>Atribuţii generale de </a:t>
            </a:r>
            <a:r>
              <a:rPr lang="ro-RO" sz="1600" kern="0" dirty="0" smtClean="0">
                <a:solidFill>
                  <a:srgbClr val="002060"/>
                </a:solidFill>
                <a:latin typeface="Arial" charset="0"/>
                <a:ea typeface="+mn-ea"/>
                <a:cs typeface="Arial" charset="0"/>
              </a:rPr>
              <a:t>MRU</a:t>
            </a:r>
            <a:r>
              <a:rPr lang="ro-RO" sz="1600" b="1" kern="0" dirty="0" smtClean="0">
                <a:solidFill>
                  <a:srgbClr val="002060"/>
                </a:solidFill>
                <a:latin typeface="Arial" charset="0"/>
                <a:ea typeface="+mn-ea"/>
                <a:cs typeface="Arial" charset="0"/>
              </a:rPr>
              <a:t>:</a:t>
            </a:r>
            <a:endParaRPr lang="en-US" b="0" kern="0" dirty="0"/>
          </a:p>
        </p:txBody>
      </p:sp>
      <p:sp>
        <p:nvSpPr>
          <p:cNvPr id="4" name="Rectangle 3"/>
          <p:cNvSpPr/>
          <p:nvPr/>
        </p:nvSpPr>
        <p:spPr>
          <a:xfrm>
            <a:off x="740791" y="1681449"/>
            <a:ext cx="7513753" cy="3938001"/>
          </a:xfrm>
          <a:prstGeom prst="rect">
            <a:avLst/>
          </a:prstGeom>
        </p:spPr>
        <p:txBody>
          <a:bodyPr wrap="square">
            <a:spAutoFit/>
          </a:bodyPr>
          <a:lstStyle/>
          <a:p>
            <a:pPr lvl="0" defTabSz="457200" eaLnBrk="0" hangingPunct="0">
              <a:spcBef>
                <a:spcPct val="20000"/>
              </a:spcBef>
              <a:defRPr/>
            </a:pPr>
            <a:r>
              <a:rPr lang="vi-VN" sz="1050" b="0" dirty="0">
                <a:solidFill>
                  <a:prstClr val="black"/>
                </a:solidFill>
                <a:latin typeface="Arial"/>
                <a:ea typeface="ＭＳ Ｐゴシック" charset="-128"/>
                <a:cs typeface="+mn-cs"/>
              </a:rPr>
              <a:t>Toate departamentele din cadrul societăţii exercită o serie de funcţii specifice managementului resurselor umane şi au atribuţii </a:t>
            </a:r>
            <a:r>
              <a:rPr lang="es-ES" sz="1050" b="0" dirty="0">
                <a:solidFill>
                  <a:prstClr val="black"/>
                </a:solidFill>
                <a:latin typeface="Arial" panose="020B0604020202020204" pitchFamily="34" charset="0"/>
                <a:ea typeface="ＭＳ Ｐゴシック" charset="-128"/>
                <a:cs typeface="Arial" panose="020B0604020202020204" pitchFamily="34" charset="0"/>
              </a:rPr>
              <a:t>la </a:t>
            </a:r>
            <a:r>
              <a:rPr lang="es-ES" sz="1050" b="0" dirty="0" err="1">
                <a:solidFill>
                  <a:prstClr val="black"/>
                </a:solidFill>
                <a:latin typeface="Arial" panose="020B0604020202020204" pitchFamily="34" charset="0"/>
                <a:ea typeface="ＭＳ Ｐゴシック" charset="-128"/>
                <a:cs typeface="Arial" panose="020B0604020202020204" pitchFamily="34" charset="0"/>
              </a:rPr>
              <a:t>nivelul</a:t>
            </a:r>
            <a:r>
              <a:rPr lang="es-ES" sz="1050" b="0" dirty="0">
                <a:solidFill>
                  <a:prstClr val="black"/>
                </a:solidFill>
                <a:latin typeface="Arial" panose="020B0604020202020204" pitchFamily="34" charset="0"/>
                <a:ea typeface="ＭＳ Ｐゴシック" charset="-128"/>
                <a:cs typeface="Arial" panose="020B0604020202020204" pitchFamily="34" charset="0"/>
              </a:rPr>
              <a:t> </a:t>
            </a:r>
            <a:r>
              <a:rPr lang="es-ES" sz="1050" b="0" dirty="0" err="1">
                <a:solidFill>
                  <a:prstClr val="black"/>
                </a:solidFill>
                <a:latin typeface="Arial" panose="020B0604020202020204" pitchFamily="34" charset="0"/>
                <a:ea typeface="ＭＳ Ｐゴシック" charset="-128"/>
                <a:cs typeface="Arial" panose="020B0604020202020204" pitchFamily="34" charset="0"/>
              </a:rPr>
              <a:t>lor</a:t>
            </a:r>
            <a:r>
              <a:rPr lang="es-ES" sz="1050" b="0" dirty="0">
                <a:solidFill>
                  <a:prstClr val="black"/>
                </a:solidFill>
                <a:latin typeface="Arial" panose="020B0604020202020204" pitchFamily="34" charset="0"/>
                <a:ea typeface="ＭＳ Ｐゴシック" charset="-128"/>
                <a:cs typeface="Arial" panose="020B0604020202020204" pitchFamily="34" charset="0"/>
              </a:rPr>
              <a:t> de </a:t>
            </a:r>
            <a:r>
              <a:rPr lang="es-ES" sz="1050" b="0" dirty="0" err="1">
                <a:solidFill>
                  <a:prstClr val="black"/>
                </a:solidFill>
                <a:latin typeface="Arial" panose="020B0604020202020204" pitchFamily="34" charset="0"/>
                <a:ea typeface="ＭＳ Ｐゴシック" charset="-128"/>
                <a:cs typeface="Arial" panose="020B0604020202020204" pitchFamily="34" charset="0"/>
              </a:rPr>
              <a:t>competenţă</a:t>
            </a:r>
            <a:r>
              <a:rPr lang="ro-RO" sz="1050" b="0" dirty="0">
                <a:solidFill>
                  <a:prstClr val="black"/>
                </a:solidFill>
                <a:latin typeface="Arial" panose="020B0604020202020204" pitchFamily="34" charset="0"/>
                <a:ea typeface="ＭＳ Ｐゴシック" charset="-128"/>
                <a:cs typeface="Arial" panose="020B0604020202020204" pitchFamily="34" charset="0"/>
              </a:rPr>
              <a:t> </a:t>
            </a:r>
            <a:r>
              <a:rPr lang="vi-VN" sz="1050" b="0" dirty="0">
                <a:solidFill>
                  <a:prstClr val="black"/>
                </a:solidFill>
                <a:latin typeface="Arial"/>
                <a:ea typeface="ＭＳ Ｐゴシック" charset="-128"/>
                <a:cs typeface="+mn-cs"/>
              </a:rPr>
              <a:t>în ceea ce priveşte personalul arondat.</a:t>
            </a:r>
            <a:endParaRPr lang="ro-RO" sz="1050" b="0" dirty="0">
              <a:solidFill>
                <a:prstClr val="black"/>
              </a:solidFill>
              <a:latin typeface="Calibri" panose="020F0502020204030204"/>
              <a:ea typeface="ＭＳ Ｐゴシック" charset="-128"/>
              <a:cs typeface="+mn-cs"/>
            </a:endParaRPr>
          </a:p>
          <a:p>
            <a:pPr lvl="0" defTabSz="457200" eaLnBrk="0" hangingPunct="0">
              <a:spcBef>
                <a:spcPct val="20000"/>
              </a:spcBef>
              <a:defRPr/>
            </a:pPr>
            <a:r>
              <a:rPr lang="ro-RO" sz="1050" b="0" dirty="0">
                <a:solidFill>
                  <a:prstClr val="black"/>
                </a:solidFill>
                <a:latin typeface="Arial" panose="020B0604020202020204" pitchFamily="34" charset="0"/>
                <a:ea typeface="ＭＳ Ｐゴシック" charset="-128"/>
                <a:cs typeface="Arial" panose="020B0604020202020204" pitchFamily="34" charset="0"/>
              </a:rPr>
              <a:t>	</a:t>
            </a:r>
            <a:r>
              <a:rPr lang="en-US" sz="1050" b="0" dirty="0" err="1">
                <a:solidFill>
                  <a:prstClr val="black"/>
                </a:solidFill>
                <a:latin typeface="Arial" panose="020B0604020202020204" pitchFamily="34" charset="0"/>
                <a:ea typeface="ＭＳ Ｐゴシック" charset="-128"/>
                <a:cs typeface="Arial" panose="020B0604020202020204" pitchFamily="34" charset="0"/>
              </a:rPr>
              <a:t>Atribuţiile</a:t>
            </a:r>
            <a:r>
              <a:rPr lang="en-US" sz="1050" b="0" dirty="0">
                <a:solidFill>
                  <a:prstClr val="black"/>
                </a:solidFill>
                <a:latin typeface="Arial" panose="020B0604020202020204" pitchFamily="34" charset="0"/>
                <a:ea typeface="ＭＳ Ｐゴシック" charset="-128"/>
                <a:cs typeface="Arial" panose="020B0604020202020204" pitchFamily="34" charset="0"/>
              </a:rPr>
              <a:t> </a:t>
            </a:r>
            <a:r>
              <a:rPr lang="en-US" sz="1050" b="0" dirty="0" err="1">
                <a:solidFill>
                  <a:prstClr val="black"/>
                </a:solidFill>
                <a:latin typeface="Arial" panose="020B0604020202020204" pitchFamily="34" charset="0"/>
                <a:ea typeface="ＭＳ Ｐゴシック" charset="-128"/>
                <a:cs typeface="Arial" panose="020B0604020202020204" pitchFamily="34" charset="0"/>
              </a:rPr>
              <a:t>comune</a:t>
            </a:r>
            <a:r>
              <a:rPr lang="en-US" sz="1050" b="0" dirty="0">
                <a:solidFill>
                  <a:prstClr val="black"/>
                </a:solidFill>
                <a:latin typeface="Arial" panose="020B0604020202020204" pitchFamily="34" charset="0"/>
                <a:ea typeface="ＭＳ Ｐゴシック" charset="-128"/>
                <a:cs typeface="Arial" panose="020B0604020202020204" pitchFamily="34" charset="0"/>
              </a:rPr>
              <a:t> </a:t>
            </a:r>
            <a:r>
              <a:rPr lang="en-US" sz="1050" b="0" dirty="0" err="1">
                <a:solidFill>
                  <a:prstClr val="black"/>
                </a:solidFill>
                <a:latin typeface="Arial" panose="020B0604020202020204" pitchFamily="34" charset="0"/>
                <a:ea typeface="ＭＳ Ｐゴシック" charset="-128"/>
                <a:cs typeface="Arial" panose="020B0604020202020204" pitchFamily="34" charset="0"/>
              </a:rPr>
              <a:t>tuturor</a:t>
            </a:r>
            <a:r>
              <a:rPr lang="en-US" sz="1050" b="0" dirty="0">
                <a:solidFill>
                  <a:prstClr val="black"/>
                </a:solidFill>
                <a:latin typeface="Arial" panose="020B0604020202020204" pitchFamily="34" charset="0"/>
                <a:ea typeface="ＭＳ Ｐゴシック" charset="-128"/>
                <a:cs typeface="Arial" panose="020B0604020202020204" pitchFamily="34" charset="0"/>
              </a:rPr>
              <a:t> </a:t>
            </a:r>
            <a:r>
              <a:rPr lang="en-US" sz="1050" b="0" dirty="0" err="1">
                <a:solidFill>
                  <a:prstClr val="black"/>
                </a:solidFill>
                <a:latin typeface="Arial" panose="020B0604020202020204" pitchFamily="34" charset="0"/>
                <a:ea typeface="ＭＳ Ｐゴシック" charset="-128"/>
                <a:cs typeface="Arial" panose="020B0604020202020204" pitchFamily="34" charset="0"/>
              </a:rPr>
              <a:t>acestor</a:t>
            </a:r>
            <a:r>
              <a:rPr lang="en-US" sz="1050" b="0" dirty="0">
                <a:solidFill>
                  <a:prstClr val="black"/>
                </a:solidFill>
                <a:latin typeface="Arial" panose="020B0604020202020204" pitchFamily="34" charset="0"/>
                <a:ea typeface="ＭＳ Ｐゴシック" charset="-128"/>
                <a:cs typeface="Arial" panose="020B0604020202020204" pitchFamily="34" charset="0"/>
              </a:rPr>
              <a:t> </a:t>
            </a:r>
            <a:r>
              <a:rPr lang="en-US" sz="1050" b="0" dirty="0" err="1">
                <a:solidFill>
                  <a:prstClr val="black"/>
                </a:solidFill>
                <a:latin typeface="Arial" panose="020B0604020202020204" pitchFamily="34" charset="0"/>
                <a:ea typeface="ＭＳ Ｐゴシック" charset="-128"/>
                <a:cs typeface="Arial" panose="020B0604020202020204" pitchFamily="34" charset="0"/>
              </a:rPr>
              <a:t>departamente</a:t>
            </a:r>
            <a:r>
              <a:rPr lang="en-US" sz="1050" b="0" dirty="0">
                <a:solidFill>
                  <a:prstClr val="black"/>
                </a:solidFill>
                <a:latin typeface="Arial" panose="020B0604020202020204" pitchFamily="34" charset="0"/>
                <a:ea typeface="ＭＳ Ｐゴシック" charset="-128"/>
                <a:cs typeface="Arial" panose="020B0604020202020204" pitchFamily="34" charset="0"/>
              </a:rPr>
              <a:t>, </a:t>
            </a:r>
            <a:r>
              <a:rPr lang="en-US" sz="1050" b="0" dirty="0" err="1">
                <a:solidFill>
                  <a:prstClr val="black"/>
                </a:solidFill>
                <a:latin typeface="Arial" panose="020B0604020202020204" pitchFamily="34" charset="0"/>
                <a:ea typeface="ＭＳ Ｐゴシック" charset="-128"/>
                <a:cs typeface="Arial" panose="020B0604020202020204" pitchFamily="34" charset="0"/>
              </a:rPr>
              <a:t>sunt</a:t>
            </a:r>
            <a:r>
              <a:rPr lang="ro-RO" sz="1050" b="0" dirty="0">
                <a:solidFill>
                  <a:prstClr val="black"/>
                </a:solidFill>
                <a:latin typeface="Arial" panose="020B0604020202020204" pitchFamily="34" charset="0"/>
                <a:ea typeface="ＭＳ Ｐゴシック" charset="-128"/>
                <a:cs typeface="Arial" panose="020B0604020202020204" pitchFamily="34" charset="0"/>
              </a:rPr>
              <a:t>:</a:t>
            </a:r>
          </a:p>
          <a:p>
            <a:pPr marL="342900" lvl="0" indent="-342900" defTabSz="457200" eaLnBrk="0" hangingPunct="0">
              <a:spcBef>
                <a:spcPct val="20000"/>
              </a:spcBef>
              <a:buFont typeface="Arial" charset="0"/>
              <a:buChar char="•"/>
              <a:defRPr/>
            </a:pPr>
            <a:r>
              <a:rPr lang="vi-VN" sz="1050" b="0" dirty="0">
                <a:solidFill>
                  <a:prstClr val="black"/>
                </a:solidFill>
                <a:latin typeface="Arial"/>
                <a:ea typeface="ＭＳ Ｐゴシック" charset="-128"/>
                <a:cs typeface="Arial" panose="020B0604020202020204" pitchFamily="34" charset="0"/>
              </a:rPr>
              <a:t>Elaborarea fişei de post pentru toate posturile din subordine;</a:t>
            </a:r>
          </a:p>
          <a:p>
            <a:pPr marL="342900" lvl="0" indent="-342900" defTabSz="457200" eaLnBrk="0" hangingPunct="0">
              <a:spcBef>
                <a:spcPct val="20000"/>
              </a:spcBef>
              <a:buFont typeface="Arial" charset="0"/>
              <a:buChar char="•"/>
              <a:defRPr/>
            </a:pPr>
            <a:r>
              <a:rPr lang="vi-VN" sz="1050" b="0" dirty="0">
                <a:solidFill>
                  <a:prstClr val="black"/>
                </a:solidFill>
                <a:latin typeface="Arial"/>
                <a:ea typeface="ＭＳ Ｐゴシック" charset="-128"/>
                <a:cs typeface="Arial" panose="020B0604020202020204" pitchFamily="34" charset="0"/>
              </a:rPr>
              <a:t>Participarea la etapele de recutare şi selecţie de personal (interviuri, probe practice, etc.)</a:t>
            </a:r>
          </a:p>
          <a:p>
            <a:pPr marL="342900" lvl="0" indent="-342900" defTabSz="457200" eaLnBrk="0" hangingPunct="0">
              <a:spcBef>
                <a:spcPct val="20000"/>
              </a:spcBef>
              <a:buFont typeface="Arial" charset="0"/>
              <a:buChar char="•"/>
              <a:defRPr/>
            </a:pPr>
            <a:r>
              <a:rPr lang="vi-VN" sz="1050" b="0" dirty="0">
                <a:solidFill>
                  <a:prstClr val="black"/>
                </a:solidFill>
                <a:latin typeface="Arial"/>
                <a:ea typeface="ＭＳ Ｐゴシック" charset="-128"/>
                <a:cs typeface="Arial" panose="020B0604020202020204" pitchFamily="34" charset="0"/>
              </a:rPr>
              <a:t>Redactarea foilor colective de pontaj şi evidenţierea timpului lucrat şi nelucrat;</a:t>
            </a:r>
          </a:p>
          <a:p>
            <a:pPr marL="342900" lvl="0" indent="-342900" defTabSz="457200" eaLnBrk="0" hangingPunct="0">
              <a:spcBef>
                <a:spcPct val="20000"/>
              </a:spcBef>
              <a:buFont typeface="Arial" charset="0"/>
              <a:buChar char="•"/>
              <a:defRPr/>
            </a:pPr>
            <a:r>
              <a:rPr lang="vi-VN" sz="1050" b="0" dirty="0">
                <a:solidFill>
                  <a:prstClr val="black"/>
                </a:solidFill>
                <a:latin typeface="Arial"/>
                <a:ea typeface="ＭＳ Ｐゴシック" charset="-128"/>
                <a:cs typeface="Arial" panose="020B0604020202020204" pitchFamily="34" charset="0"/>
              </a:rPr>
              <a:t>Planificarea personalului în ceea ce priveşte previzionarea necesarului de personal la nivelul lor de competenţă;</a:t>
            </a:r>
          </a:p>
          <a:p>
            <a:pPr marL="342900" lvl="0" indent="-342900" defTabSz="457200" eaLnBrk="0" hangingPunct="0">
              <a:spcBef>
                <a:spcPct val="20000"/>
              </a:spcBef>
              <a:buFont typeface="Arial" charset="0"/>
              <a:buChar char="•"/>
              <a:defRPr/>
            </a:pPr>
            <a:r>
              <a:rPr lang="vi-VN" sz="1050" b="0" dirty="0">
                <a:solidFill>
                  <a:prstClr val="black"/>
                </a:solidFill>
                <a:latin typeface="Arial"/>
                <a:ea typeface="ＭＳ Ｐゴシック" charset="-128"/>
                <a:cs typeface="Arial" panose="020B0604020202020204" pitchFamily="34" charset="0"/>
              </a:rPr>
              <a:t>Asigurarea condiţiilor de muncă din perspectiva normelor de securitate şi sănătate în muncă (instructaje periodice, dotarea cu echipamente, etc.);</a:t>
            </a:r>
          </a:p>
          <a:p>
            <a:pPr marL="342900" lvl="0" indent="-342900" defTabSz="457200" eaLnBrk="0" hangingPunct="0">
              <a:spcBef>
                <a:spcPct val="20000"/>
              </a:spcBef>
              <a:buFont typeface="Arial" charset="0"/>
              <a:buChar char="•"/>
              <a:defRPr/>
            </a:pPr>
            <a:r>
              <a:rPr lang="vi-VN" sz="1050" b="0" dirty="0">
                <a:solidFill>
                  <a:prstClr val="black"/>
                </a:solidFill>
                <a:latin typeface="Arial"/>
                <a:ea typeface="ＭＳ Ｐゴシック" charset="-128"/>
                <a:cs typeface="Arial" panose="020B0604020202020204" pitchFamily="34" charset="0"/>
              </a:rPr>
              <a:t>Analiza factorilor de risc la locul de muncă;</a:t>
            </a:r>
          </a:p>
          <a:p>
            <a:pPr marL="342900" lvl="0" indent="-342900" defTabSz="457200" eaLnBrk="0" hangingPunct="0">
              <a:spcBef>
                <a:spcPct val="20000"/>
              </a:spcBef>
              <a:buFont typeface="Arial" charset="0"/>
              <a:buChar char="•"/>
              <a:defRPr/>
            </a:pPr>
            <a:r>
              <a:rPr lang="vi-VN" sz="1050" b="0" dirty="0">
                <a:solidFill>
                  <a:prstClr val="black"/>
                </a:solidFill>
                <a:latin typeface="Arial"/>
                <a:ea typeface="ＭＳ Ｐゴシック" charset="-128"/>
                <a:cs typeface="Arial" panose="020B0604020202020204" pitchFamily="34" charset="0"/>
              </a:rPr>
              <a:t>Participarea la asigurarea sistemului motivaţional al angajaţilor (propuneri de premieri, participarea la evaluarea angajaţilor, propuneri de majorări salariale, acordare de sporuri, etc.)</a:t>
            </a:r>
          </a:p>
          <a:p>
            <a:pPr marL="342900" lvl="0" indent="-342900" defTabSz="457200" eaLnBrk="0" hangingPunct="0">
              <a:spcBef>
                <a:spcPct val="20000"/>
              </a:spcBef>
              <a:buFont typeface="Arial" charset="0"/>
              <a:buChar char="•"/>
              <a:defRPr/>
            </a:pPr>
            <a:r>
              <a:rPr lang="vi-VN" sz="1050" b="0" dirty="0">
                <a:solidFill>
                  <a:prstClr val="black"/>
                </a:solidFill>
                <a:latin typeface="Arial"/>
                <a:ea typeface="ＭＳ Ｐゴシック" charset="-128"/>
                <a:cs typeface="Arial" panose="020B0604020202020204" pitchFamily="34" charset="0"/>
              </a:rPr>
              <a:t>Organizarea de evenimentele ce ţin de cultura organizaţională a societăţii (manifestări sportive cu ocazia zilei Apavital, ziua femeii, etc.) </a:t>
            </a:r>
          </a:p>
          <a:p>
            <a:pPr marL="342900" lvl="0" indent="-342900" defTabSz="457200" eaLnBrk="0" hangingPunct="0">
              <a:spcBef>
                <a:spcPct val="20000"/>
              </a:spcBef>
              <a:buFont typeface="Arial" charset="0"/>
              <a:buChar char="•"/>
              <a:defRPr/>
            </a:pPr>
            <a:r>
              <a:rPr lang="vi-VN" sz="1050" b="0" dirty="0">
                <a:solidFill>
                  <a:prstClr val="black"/>
                </a:solidFill>
                <a:latin typeface="Arial"/>
                <a:ea typeface="ＭＳ Ｐゴシック" charset="-128"/>
                <a:cs typeface="Arial" panose="020B0604020202020204" pitchFamily="34" charset="0"/>
              </a:rPr>
              <a:t>Elaborarea formularelor, procedurilor şi instrucţiunilor de lucru ce intră în structura Sistemului de Management Integrat al Calităţii;</a:t>
            </a:r>
          </a:p>
          <a:p>
            <a:pPr marL="342900" lvl="0" indent="-342900" defTabSz="457200" eaLnBrk="0" hangingPunct="0">
              <a:spcBef>
                <a:spcPct val="20000"/>
              </a:spcBef>
              <a:buFont typeface="Arial" charset="0"/>
              <a:buChar char="•"/>
              <a:defRPr/>
            </a:pPr>
            <a:r>
              <a:rPr lang="vi-VN" sz="1050" b="0" dirty="0">
                <a:solidFill>
                  <a:prstClr val="black"/>
                </a:solidFill>
                <a:latin typeface="Arial"/>
                <a:ea typeface="ＭＳ Ｐゴシック" charset="-128"/>
                <a:cs typeface="Arial" panose="020B0604020202020204" pitchFamily="34" charset="0"/>
              </a:rPr>
              <a:t>Participarea la procesul de evaluarea anuală a performanţelor angajaţilor;</a:t>
            </a:r>
          </a:p>
          <a:p>
            <a:pPr marL="342900" lvl="0" indent="-342900" defTabSz="457200" eaLnBrk="0" hangingPunct="0">
              <a:spcBef>
                <a:spcPct val="20000"/>
              </a:spcBef>
              <a:buFont typeface="Arial" charset="0"/>
              <a:buChar char="•"/>
              <a:defRPr/>
            </a:pPr>
            <a:r>
              <a:rPr lang="vi-VN" sz="1050" b="0" dirty="0">
                <a:solidFill>
                  <a:prstClr val="black"/>
                </a:solidFill>
                <a:latin typeface="Arial"/>
                <a:ea typeface="ＭＳ Ｐゴシック" charset="-128"/>
                <a:cs typeface="Arial" panose="020B0604020202020204" pitchFamily="34" charset="0"/>
              </a:rPr>
              <a:t>Participarea la întocmirea planurilor anuale de formare profesională;</a:t>
            </a:r>
          </a:p>
          <a:p>
            <a:pPr marL="342900" lvl="0" indent="-342900" defTabSz="457200" eaLnBrk="0" hangingPunct="0">
              <a:spcBef>
                <a:spcPct val="20000"/>
              </a:spcBef>
              <a:buFont typeface="Arial" charset="0"/>
              <a:buChar char="•"/>
              <a:defRPr/>
            </a:pPr>
            <a:r>
              <a:rPr lang="vi-VN" sz="1050" b="0" dirty="0">
                <a:solidFill>
                  <a:prstClr val="black"/>
                </a:solidFill>
                <a:latin typeface="Arial"/>
                <a:ea typeface="ＭＳ Ｐゴシック" charset="-128"/>
                <a:cs typeface="Arial" panose="020B0604020202020204" pitchFamily="34" charset="0"/>
              </a:rPr>
              <a:t>Intocmirea tuturor formularelor solicitate de Serviciul Resurse Umane în vederea colectării informaţiilor corecte şi la timp ce ţin de analizele de post, fişe de post, indicatori de performanţă, etc.</a:t>
            </a:r>
          </a:p>
          <a:p>
            <a:pPr marL="342900" lvl="0" indent="-342900" defTabSz="457200" eaLnBrk="0" hangingPunct="0">
              <a:spcBef>
                <a:spcPct val="20000"/>
              </a:spcBef>
              <a:buFont typeface="Arial" charset="0"/>
              <a:buChar char="•"/>
              <a:defRPr/>
            </a:pPr>
            <a:r>
              <a:rPr lang="vi-VN" sz="1050" b="0" dirty="0">
                <a:solidFill>
                  <a:prstClr val="black"/>
                </a:solidFill>
                <a:latin typeface="Arial"/>
                <a:ea typeface="ＭＳ Ｐゴシック" charset="-128"/>
                <a:cs typeface="Arial" panose="020B0604020202020204" pitchFamily="34" charset="0"/>
              </a:rPr>
              <a:t>Participarea la intreţinerea bazei de date privind gestionarea personalului propriu.</a:t>
            </a:r>
          </a:p>
        </p:txBody>
      </p:sp>
    </p:spTree>
    <p:extLst>
      <p:ext uri="{BB962C8B-B14F-4D97-AF65-F5344CB8AC3E}">
        <p14:creationId xmlns:p14="http://schemas.microsoft.com/office/powerpoint/2010/main" val="3355904844"/>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52383" y="1150958"/>
            <a:ext cx="7775575" cy="398996"/>
          </a:xfrm>
        </p:spPr>
        <p:txBody>
          <a:bodyPr/>
          <a:lstStyle/>
          <a:p>
            <a:r>
              <a:rPr lang="en-US" dirty="0" err="1" smtClean="0">
                <a:solidFill>
                  <a:srgbClr val="FF0000"/>
                </a:solidFill>
              </a:rPr>
              <a:t>Lista</a:t>
            </a:r>
            <a:r>
              <a:rPr lang="en-US" dirty="0" smtClean="0">
                <a:solidFill>
                  <a:srgbClr val="FF0000"/>
                </a:solidFill>
              </a:rPr>
              <a:t> de </a:t>
            </a:r>
            <a:r>
              <a:rPr lang="en-US" dirty="0" err="1" smtClean="0">
                <a:solidFill>
                  <a:srgbClr val="FF0000"/>
                </a:solidFill>
              </a:rPr>
              <a:t>semnaturi</a:t>
            </a:r>
            <a:r>
              <a:rPr lang="en-US" dirty="0" smtClean="0">
                <a:solidFill>
                  <a:srgbClr val="FF0000"/>
                </a:solidFill>
              </a:rPr>
              <a:t> </a:t>
            </a:r>
            <a:r>
              <a:rPr lang="en-US" dirty="0" err="1" smtClean="0">
                <a:solidFill>
                  <a:srgbClr val="FF0000"/>
                </a:solidFill>
              </a:rPr>
              <a:t>saptamanala</a:t>
            </a:r>
            <a:endParaRPr lang="en-US" dirty="0">
              <a:solidFill>
                <a:srgbClr val="FF0000"/>
              </a:solidFill>
            </a:endParaRPr>
          </a:p>
        </p:txBody>
      </p:sp>
      <p:sp>
        <p:nvSpPr>
          <p:cNvPr id="8" name="Content Placeholder 7"/>
          <p:cNvSpPr>
            <a:spLocks noGrp="1"/>
          </p:cNvSpPr>
          <p:nvPr>
            <p:ph idx="1"/>
          </p:nvPr>
        </p:nvSpPr>
        <p:spPr/>
        <p:txBody>
          <a:bodyPr/>
          <a:lstStyle/>
          <a:p>
            <a:pPr marL="0" indent="0">
              <a:buNone/>
            </a:pPr>
            <a:endParaRPr lang="en-US" dirty="0"/>
          </a:p>
        </p:txBody>
      </p:sp>
      <p:sp>
        <p:nvSpPr>
          <p:cNvPr id="3" name="Fußzeilenplatzhalter 2"/>
          <p:cNvSpPr>
            <a:spLocks noGrp="1"/>
          </p:cNvSpPr>
          <p:nvPr>
            <p:ph type="ftr" sz="quarter" idx="10"/>
          </p:nvPr>
        </p:nvSpPr>
        <p:spPr>
          <a:xfrm>
            <a:off x="2917271" y="6337578"/>
            <a:ext cx="3419475" cy="49026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xfrm>
            <a:off x="684000" y="6337578"/>
            <a:ext cx="1295400" cy="246063"/>
          </a:xfrm>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pic>
        <p:nvPicPr>
          <p:cNvPr id="19" name="Picture 18"/>
          <p:cNvPicPr>
            <a:picLocks noChangeAspect="1"/>
          </p:cNvPicPr>
          <p:nvPr/>
        </p:nvPicPr>
        <p:blipFill>
          <a:blip r:embed="rId11"/>
          <a:stretch>
            <a:fillRect/>
          </a:stretch>
        </p:blipFill>
        <p:spPr>
          <a:xfrm>
            <a:off x="683999" y="1750653"/>
            <a:ext cx="8308611" cy="3116897"/>
          </a:xfrm>
          <a:prstGeom prst="rect">
            <a:avLst/>
          </a:prstGeom>
        </p:spPr>
      </p:pic>
    </p:spTree>
    <p:extLst>
      <p:ext uri="{BB962C8B-B14F-4D97-AF65-F5344CB8AC3E}">
        <p14:creationId xmlns:p14="http://schemas.microsoft.com/office/powerpoint/2010/main" val="1668221753"/>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pic>
        <p:nvPicPr>
          <p:cNvPr id="4" name="Picture 3"/>
          <p:cNvPicPr>
            <a:picLocks noChangeAspect="1"/>
          </p:cNvPicPr>
          <p:nvPr/>
        </p:nvPicPr>
        <p:blipFill>
          <a:blip r:embed="rId11"/>
          <a:stretch>
            <a:fillRect/>
          </a:stretch>
        </p:blipFill>
        <p:spPr>
          <a:xfrm>
            <a:off x="679450" y="2290266"/>
            <a:ext cx="8464550" cy="3157160"/>
          </a:xfrm>
          <a:prstGeom prst="rect">
            <a:avLst/>
          </a:prstGeom>
        </p:spPr>
      </p:pic>
      <p:sp>
        <p:nvSpPr>
          <p:cNvPr id="14" name="Title 1"/>
          <p:cNvSpPr>
            <a:spLocks noGrp="1"/>
          </p:cNvSpPr>
          <p:nvPr/>
        </p:nvSpPr>
        <p:spPr>
          <a:xfrm>
            <a:off x="920446" y="1527204"/>
            <a:ext cx="7860464" cy="4970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i="1" dirty="0" err="1" smtClean="0">
                <a:solidFill>
                  <a:srgbClr val="FF0000"/>
                </a:solidFill>
              </a:rPr>
              <a:t>Rezultate</a:t>
            </a:r>
            <a:r>
              <a:rPr lang="en-US" sz="2000" i="1" dirty="0">
                <a:solidFill>
                  <a:srgbClr val="FF0000"/>
                </a:solidFill>
              </a:rPr>
              <a:t> </a:t>
            </a:r>
            <a:r>
              <a:rPr lang="en-US" sz="2000" i="1" dirty="0" smtClean="0">
                <a:solidFill>
                  <a:srgbClr val="FF0000"/>
                </a:solidFill>
              </a:rPr>
              <a:t> </a:t>
            </a:r>
            <a:r>
              <a:rPr lang="en-US" sz="2000" i="1" dirty="0" smtClean="0">
                <a:solidFill>
                  <a:srgbClr val="000000"/>
                </a:solidFill>
              </a:rPr>
              <a:t>-</a:t>
            </a:r>
            <a:r>
              <a:rPr lang="en-US" sz="2000" i="1" dirty="0" smtClean="0">
                <a:solidFill>
                  <a:srgbClr val="FF0000"/>
                </a:solidFill>
              </a:rPr>
              <a:t> </a:t>
            </a:r>
            <a:r>
              <a:rPr lang="en-US" sz="2000" i="1" dirty="0" err="1" smtClean="0">
                <a:solidFill>
                  <a:srgbClr val="000000"/>
                </a:solidFill>
              </a:rPr>
              <a:t>crearea</a:t>
            </a:r>
            <a:r>
              <a:rPr lang="en-US" sz="2000" i="1" dirty="0" smtClean="0">
                <a:solidFill>
                  <a:srgbClr val="000000"/>
                </a:solidFill>
              </a:rPr>
              <a:t> </a:t>
            </a:r>
            <a:r>
              <a:rPr lang="en-US" sz="2000" i="1" dirty="0" err="1" smtClean="0">
                <a:solidFill>
                  <a:srgbClr val="000000"/>
                </a:solidFill>
              </a:rPr>
              <a:t>posibiltatii</a:t>
            </a:r>
            <a:r>
              <a:rPr lang="en-US" sz="2000" i="1" dirty="0" smtClean="0">
                <a:solidFill>
                  <a:srgbClr val="000000"/>
                </a:solidFill>
              </a:rPr>
              <a:t> </a:t>
            </a:r>
            <a:r>
              <a:rPr lang="en-US" sz="2000" i="1" dirty="0" err="1" smtClean="0">
                <a:solidFill>
                  <a:srgbClr val="000000"/>
                </a:solidFill>
              </a:rPr>
              <a:t>transparente</a:t>
            </a:r>
            <a:r>
              <a:rPr lang="en-US" sz="2000" i="1" dirty="0" smtClean="0">
                <a:solidFill>
                  <a:srgbClr val="000000"/>
                </a:solidFill>
              </a:rPr>
              <a:t> de </a:t>
            </a:r>
            <a:r>
              <a:rPr lang="en-US" sz="2000" i="1" dirty="0" err="1" smtClean="0">
                <a:solidFill>
                  <a:srgbClr val="000000"/>
                </a:solidFill>
              </a:rPr>
              <a:t>verificare</a:t>
            </a:r>
            <a:r>
              <a:rPr lang="en-US" sz="2000" i="1" dirty="0" smtClean="0">
                <a:solidFill>
                  <a:srgbClr val="000000"/>
                </a:solidFill>
              </a:rPr>
              <a:t> a                      </a:t>
            </a:r>
          </a:p>
          <a:p>
            <a:r>
              <a:rPr lang="en-US" sz="2000" i="1" dirty="0">
                <a:solidFill>
                  <a:srgbClr val="000000"/>
                </a:solidFill>
              </a:rPr>
              <a:t> </a:t>
            </a:r>
            <a:r>
              <a:rPr lang="en-US" sz="2000" i="1" dirty="0" smtClean="0">
                <a:solidFill>
                  <a:srgbClr val="000000"/>
                </a:solidFill>
              </a:rPr>
              <a:t>                 </a:t>
            </a:r>
            <a:r>
              <a:rPr lang="en-US" sz="2000" i="1" dirty="0" err="1" smtClean="0">
                <a:solidFill>
                  <a:srgbClr val="000000"/>
                </a:solidFill>
              </a:rPr>
              <a:t>timpului</a:t>
            </a:r>
            <a:r>
              <a:rPr lang="en-US" sz="2000" i="1" dirty="0" smtClean="0">
                <a:solidFill>
                  <a:srgbClr val="000000"/>
                </a:solidFill>
              </a:rPr>
              <a:t> de </a:t>
            </a:r>
            <a:r>
              <a:rPr lang="en-US" sz="2000" i="1" dirty="0" err="1" smtClean="0">
                <a:solidFill>
                  <a:srgbClr val="000000"/>
                </a:solidFill>
              </a:rPr>
              <a:t>munca</a:t>
            </a:r>
            <a:r>
              <a:rPr lang="en-US" sz="2000" i="1" dirty="0" smtClean="0">
                <a:solidFill>
                  <a:srgbClr val="000000"/>
                </a:solidFill>
              </a:rPr>
              <a:t>;</a:t>
            </a:r>
          </a:p>
          <a:p>
            <a:r>
              <a:rPr lang="en-US" sz="2000" i="1" dirty="0">
                <a:solidFill>
                  <a:srgbClr val="000000"/>
                </a:solidFill>
              </a:rPr>
              <a:t> </a:t>
            </a:r>
            <a:r>
              <a:rPr lang="en-US" sz="2000" i="1" dirty="0" smtClean="0">
                <a:solidFill>
                  <a:srgbClr val="000000"/>
                </a:solidFill>
              </a:rPr>
              <a:t>                  - </a:t>
            </a:r>
            <a:r>
              <a:rPr lang="en-US" sz="2000" i="1" dirty="0" err="1">
                <a:solidFill>
                  <a:srgbClr val="000000"/>
                </a:solidFill>
              </a:rPr>
              <a:t>i</a:t>
            </a:r>
            <a:r>
              <a:rPr lang="en-US" sz="2000" i="1" dirty="0" err="1" smtClean="0">
                <a:solidFill>
                  <a:srgbClr val="000000"/>
                </a:solidFill>
              </a:rPr>
              <a:t>ntocmirea</a:t>
            </a:r>
            <a:r>
              <a:rPr lang="en-US" sz="2000" i="1" dirty="0" smtClean="0">
                <a:solidFill>
                  <a:srgbClr val="000000"/>
                </a:solidFill>
              </a:rPr>
              <a:t> </a:t>
            </a:r>
            <a:r>
              <a:rPr lang="en-US" sz="2000" i="1" dirty="0" err="1" smtClean="0">
                <a:solidFill>
                  <a:srgbClr val="000000"/>
                </a:solidFill>
              </a:rPr>
              <a:t>corecta</a:t>
            </a:r>
            <a:r>
              <a:rPr lang="en-US" sz="2000" i="1" dirty="0" smtClean="0">
                <a:solidFill>
                  <a:srgbClr val="000000"/>
                </a:solidFill>
              </a:rPr>
              <a:t> a </a:t>
            </a:r>
            <a:r>
              <a:rPr lang="en-US" sz="2000" i="1" dirty="0" err="1" smtClean="0">
                <a:solidFill>
                  <a:srgbClr val="000000"/>
                </a:solidFill>
              </a:rPr>
              <a:t>pontajului</a:t>
            </a:r>
            <a:r>
              <a:rPr lang="en-US" sz="2000" i="1" dirty="0" smtClean="0">
                <a:solidFill>
                  <a:srgbClr val="000000"/>
                </a:solidFill>
              </a:rPr>
              <a:t>, document care </a:t>
            </a:r>
          </a:p>
          <a:p>
            <a:r>
              <a:rPr lang="en-US" sz="2000" i="1" dirty="0">
                <a:solidFill>
                  <a:srgbClr val="000000"/>
                </a:solidFill>
              </a:rPr>
              <a:t> </a:t>
            </a:r>
            <a:r>
              <a:rPr lang="en-US" sz="2000" i="1" dirty="0" smtClean="0">
                <a:solidFill>
                  <a:srgbClr val="000000"/>
                </a:solidFill>
              </a:rPr>
              <a:t>                  </a:t>
            </a:r>
            <a:r>
              <a:rPr lang="en-US" sz="2000" i="1" dirty="0" err="1" smtClean="0">
                <a:solidFill>
                  <a:srgbClr val="000000"/>
                </a:solidFill>
              </a:rPr>
              <a:t>stau</a:t>
            </a:r>
            <a:r>
              <a:rPr lang="en-US" sz="2000" i="1" dirty="0" smtClean="0">
                <a:solidFill>
                  <a:srgbClr val="000000"/>
                </a:solidFill>
              </a:rPr>
              <a:t> la </a:t>
            </a:r>
            <a:r>
              <a:rPr lang="en-US" sz="2000" i="1" dirty="0" err="1" smtClean="0">
                <a:solidFill>
                  <a:srgbClr val="000000"/>
                </a:solidFill>
              </a:rPr>
              <a:t>baza</a:t>
            </a:r>
            <a:r>
              <a:rPr lang="en-US" sz="2000" i="1" dirty="0" smtClean="0">
                <a:solidFill>
                  <a:srgbClr val="000000"/>
                </a:solidFill>
              </a:rPr>
              <a:t> </a:t>
            </a:r>
            <a:r>
              <a:rPr lang="en-US" sz="2000" i="1" dirty="0" err="1" smtClean="0">
                <a:solidFill>
                  <a:srgbClr val="000000"/>
                </a:solidFill>
              </a:rPr>
              <a:t>statelor</a:t>
            </a:r>
            <a:r>
              <a:rPr lang="en-US" sz="2000" i="1" dirty="0" smtClean="0">
                <a:solidFill>
                  <a:srgbClr val="000000"/>
                </a:solidFill>
              </a:rPr>
              <a:t> de </a:t>
            </a:r>
            <a:r>
              <a:rPr lang="en-US" sz="2000" i="1" dirty="0" err="1" smtClean="0">
                <a:solidFill>
                  <a:srgbClr val="000000"/>
                </a:solidFill>
              </a:rPr>
              <a:t>plata</a:t>
            </a:r>
            <a:r>
              <a:rPr lang="en-US" sz="2000" i="1" dirty="0" smtClean="0">
                <a:solidFill>
                  <a:srgbClr val="000000"/>
                </a:solidFill>
              </a:rPr>
              <a:t>.     </a:t>
            </a:r>
            <a:endParaRPr lang="en-US" sz="2000" i="1" dirty="0">
              <a:solidFill>
                <a:srgbClr val="000000"/>
              </a:solidFill>
            </a:endParaRPr>
          </a:p>
        </p:txBody>
      </p:sp>
    </p:spTree>
    <p:extLst>
      <p:ext uri="{BB962C8B-B14F-4D97-AF65-F5344CB8AC3E}">
        <p14:creationId xmlns:p14="http://schemas.microsoft.com/office/powerpoint/2010/main" val="402255538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GIZ_Banner_Kopfzeile-Ausland (3)">
  <a:themeElements>
    <a:clrScheme name="GIZ">
      <a:dk1>
        <a:srgbClr val="000000"/>
      </a:dk1>
      <a:lt1>
        <a:srgbClr val="FFFFFF"/>
      </a:lt1>
      <a:dk2>
        <a:srgbClr val="6E6452"/>
      </a:dk2>
      <a:lt2>
        <a:srgbClr val="D2CDC8"/>
      </a:lt2>
      <a:accent1>
        <a:srgbClr val="C80F0F"/>
      </a:accent1>
      <a:accent2>
        <a:srgbClr val="4B859F"/>
      </a:accent2>
      <a:accent3>
        <a:srgbClr val="B498BA"/>
      </a:accent3>
      <a:accent4>
        <a:srgbClr val="F3BF49"/>
      </a:accent4>
      <a:accent5>
        <a:srgbClr val="94B322"/>
      </a:accent5>
      <a:accent6>
        <a:srgbClr val="B4E3ED"/>
      </a:accent6>
      <a:hlink>
        <a:srgbClr val="0000FF"/>
      </a:hlink>
      <a:folHlink>
        <a:srgbClr val="800080"/>
      </a:folHlink>
    </a:clrScheme>
    <a:fontScheme name="GIZ Schrift">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theme>
</file>

<file path=ppt/theme/theme2.xml><?xml version="1.0" encoding="utf-8"?>
<a:theme xmlns:a="http://schemas.openxmlformats.org/drawingml/2006/main" name="1_GIZ_Banner_Kopfzeile-Ausland (3)">
  <a:themeElements>
    <a:clrScheme name="GIZ">
      <a:dk1>
        <a:srgbClr val="000000"/>
      </a:dk1>
      <a:lt1>
        <a:srgbClr val="FFFFFF"/>
      </a:lt1>
      <a:dk2>
        <a:srgbClr val="6E6452"/>
      </a:dk2>
      <a:lt2>
        <a:srgbClr val="D2CDC8"/>
      </a:lt2>
      <a:accent1>
        <a:srgbClr val="C80F0F"/>
      </a:accent1>
      <a:accent2>
        <a:srgbClr val="4B859F"/>
      </a:accent2>
      <a:accent3>
        <a:srgbClr val="B498BA"/>
      </a:accent3>
      <a:accent4>
        <a:srgbClr val="F3BF49"/>
      </a:accent4>
      <a:accent5>
        <a:srgbClr val="94B322"/>
      </a:accent5>
      <a:accent6>
        <a:srgbClr val="B4E3ED"/>
      </a:accent6>
      <a:hlink>
        <a:srgbClr val="0000FF"/>
      </a:hlink>
      <a:folHlink>
        <a:srgbClr val="800080"/>
      </a:folHlink>
    </a:clrScheme>
    <a:fontScheme name="GIZ Schrift">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de-DE" sz="2200" b="1" i="0" u="none" strike="noStrike" cap="none" normalizeH="0" baseline="0" smtClean="0">
            <a:ln>
              <a:noFill/>
            </a:ln>
            <a:solidFill>
              <a:srgbClr val="999999"/>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de-DE" sz="2200" b="1" i="0" u="none" strike="noStrike" cap="none" normalizeH="0" baseline="0" smtClean="0">
            <a:ln>
              <a:noFill/>
            </a:ln>
            <a:solidFill>
              <a:srgbClr val="999999"/>
            </a:solidFill>
            <a:effectLst/>
            <a:latin typeface="Arial" panose="020B0604020202020204" pitchFamily="34" charset="0"/>
          </a:defRPr>
        </a:defPPr>
      </a:lst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GIZ_Banner_Kopfzeile-Ausland (3)</Template>
  <TotalTime>2115</TotalTime>
  <Words>5180</Words>
  <Application>Microsoft Office PowerPoint</Application>
  <PresentationFormat>On-screen Show (4:3)</PresentationFormat>
  <Paragraphs>492</Paragraphs>
  <Slides>91</Slides>
  <Notes>0</Notes>
  <HiddenSlides>0</HiddenSlides>
  <MMClips>0</MMClips>
  <ScaleCrop>false</ScaleCrop>
  <HeadingPairs>
    <vt:vector size="4" baseType="variant">
      <vt:variant>
        <vt:lpstr>Theme</vt:lpstr>
      </vt:variant>
      <vt:variant>
        <vt:i4>2</vt:i4>
      </vt:variant>
      <vt:variant>
        <vt:lpstr>Slide Titles</vt:lpstr>
      </vt:variant>
      <vt:variant>
        <vt:i4>91</vt:i4>
      </vt:variant>
    </vt:vector>
  </HeadingPairs>
  <TitlesOfParts>
    <vt:vector size="93" baseType="lpstr">
      <vt:lpstr>GIZ_Banner_Kopfzeile-Ausland (3)</vt:lpstr>
      <vt:lpstr>1_GIZ_Banner_Kopfzeile-Ausland (3)</vt:lpstr>
      <vt:lpstr>Program de Instruiri și Schimburi de Experiență  a Specialiștilor din cadrul Întreprinderilor de Alimentare cu Apă  și de Canalizare Membre AMAC</vt:lpstr>
      <vt:lpstr>  Modul 2: Resurse Umane  2.1. Managemenul Resurselor umane   Cuprins:  • Coordonarea unui departament de resurse umane • Planificarea strategică a resurselor umane  Lector: Vicu Grasu Șef Serviciu Resurse Umane </vt:lpstr>
      <vt:lpstr>PowerPoint Presentation</vt:lpstr>
      <vt:lpstr>Structura pe categorii profesionale</vt:lpstr>
      <vt:lpstr>Repartiţia procentuală pe categorii profesionale </vt:lpstr>
      <vt:lpstr>        </vt:lpstr>
      <vt:lpstr>Structura Serviciului Resurse Umane </vt:lpstr>
      <vt:lpstr>Funcțiile exercitate la nivel de SRU:</vt:lpstr>
      <vt:lpstr>         </vt:lpstr>
      <vt:lpstr>             2.2. Recrutarea și selecția personalului   Lector: Cristina Șentea-specialist resurse umane  Serviciul Resurse Umane – SC  APAVITAL  SA  1. Scopul și etapele unui proces de recrutare și selecție 2. Prevederi legale  3. Prezentarea procedurii de lucru specifice si a documentelor întocmite </vt:lpstr>
      <vt:lpstr>  1.Scopul și etapele unui proces de recrutare și selecție   Procesul de recrutare si selecție are scopul de a  asigura personal competent și calificat necesar activităților organizației, avându-se în vedere asigurarea calităţii serviciilor şi produselor furnizate către clienţi.  Desfășurarea unui proces de recrutare si selecție cuprinde 2 etape distincte:  Recrutarea - etapa in care se stabilește lista de recrutare (candidați eligibili pentru ocuparea unui post vacant);   Selecția – etapa în care se alege (prin diverse metode: interviu, probă practică, probă scrisă etc.) candidatul cel mai potrivit din lista de recrutare, pentru ocuparea unui post vacant </vt:lpstr>
      <vt:lpstr> 2. Prevederi  legale   Legea nr 53/2003 (Codul Muncii): Art. 29 (1) Contractul individual de muncă se încheie după verificarea prealabilă a aptitudinilor profesionale şi personale ale persoanei care solicită angajarea. (2) Modalităţile în care urmează să se realizeze verificarea prevăzută la alin. (1) sunt stabilite în contractul colectiv de muncă aplicabil, în statutul de personal - profesional sau disciplinar - şi în regulamentul intern, în măsura în care legea nu dispune altfel.”                                                                                 </vt:lpstr>
      <vt:lpstr>                                                                                  </vt:lpstr>
      <vt:lpstr>         3.Prezentarea procedurii de lucru specifice si a documentelor întocmite   Procedura de lucru operațională = prezentarea standardizată, în scris, a tuturor paşilor ce trebuie urmaţi, a metodelor de lucru stabilite şi a regulilor de aplicat, precum și a părților implicate în vederea realizării unei activităţi.  In condițiile existenței unui sistem de management integrat in cadrul SC APAVITAL SA, toate activitățile importante sunt procedurate, cu scopul de a standardiza activitățile si procesele de muncă in scopul asigurării unui anumit nivel de calitate al acestora.  Iniţierea procesului de recrutare şi selecţie se face la solicitarea compartimentelor din cadrul societății, cu aprobarea directorului general, după transmiterea prealabila a posturilor vacante către Agentia nationala de ocupare a forței de muncă.                                                                  </vt:lpstr>
      <vt:lpstr>                                                                                  </vt:lpstr>
      <vt:lpstr>      Primul pas important in activitatea de recrutare îl reprezintă conceperea fișei postului, document pe baza căruia se vor stabili condițiile obligatorii pe care trebuie să le indeplinească ocupantul postului, precum  și metodele de recrutare adecvate: anunț de concurs pe site-ul propriu, in mass-media,    pe site-uri de recrutare,  prin utilizarea serviciilor  unor firme  specializate etc.   Anunțul de concurs va cuprinde elementele necesare privind desfășurarea procesului de recrutare si selecție: - denumirea postului vacant pentru care se organizează concursul;  - data, ora şi locul de desfăşurare a concursului; - condiţiile de participare; - probele de concurs; - condiţiile de contestare a rezultatului concursului; - extras din fişa postului: principalele sarcini de serviciu  - tematica şi bibliografia pentru testul scris(atunci cand este cazul)                                                                  </vt:lpstr>
      <vt:lpstr>                                                                                  </vt:lpstr>
      <vt:lpstr>                                                                                  </vt:lpstr>
      <vt:lpstr>  In urma desfașurării probelor de concurs se va incheia un proces-verbal, semnat de către comisia de recrutare si selecție, in care se vor consemna rezultatele procesului de recrutare si selectie.    Rezultatele vor fi aduse la cunoștința candidaților, prin afișare pe site, aceștia având posibilitatea de a formula o contestație , în termenul prevăzut in anunț.    Contestațiile vor fi soluționate de către o comisie numită prin decizie a directorului general, soluția emisă fiind definitivă, urmând a se   încheia contractele de muncă in cazul candidaților admiși.                                                                                  </vt:lpstr>
      <vt:lpstr>                                   2.3. Evaluarea performanțelor profesionale  Lector: Cristina Șentea-specialist resurse umane  Serviciul Resurse Umane – SC APAVITAL SA   1. Scopul  evaluării performanțelor profesionale ale salariaților 2. Prevederi legale  3. Prezentarea procedurii de lucru specifice si a documentelor întocmite                                                                                  </vt:lpstr>
      <vt:lpstr>1. Scopul  evaluării performanțelor profesionale ale salariaților  Evaluarea performanțelor profesionale reprezintă un instrument de management, la  proiectarea căruia se vor avea în vedere cele 2 aspecte principale : cel privind managementul resurselor umane și cel juridic.  Rezultatele evaluării profesionale pot fi utilizate în vederea :  a)stabilirii gradului de compatibilitate a persoanei evaluate cu cerințele cuprinse în fișa postului; b)stabilirii obiectivelor profesionale individuale pentru perioada de evaluare următoare; c)fundamentării activității de promovare; d)fundamentării activității de recompensare; e)identificării nevoilor de formare profesională continuă; f) validării programelor de recrutare, selecție, încadrare și formare profesională continuă; g) înlesnirii dialogului oficial dintre șef și subordonat în vederea îmbunătățirii performanței profesionale; h)selecției salariaților prealabile operării unei concedieri colective; i) selecției salariaților corespunzători/necorespunzatori profesional.                                                                                </vt:lpstr>
      <vt:lpstr>2. Prevederi legale             Legea nr. 53/2003 (Codul Muncii):  “Art. 17.  (1) Anterior incheierii sau modificarii contractului individual de munca, angajatorul are obligatia de a informa persoana selectata in vederea angajarii ori, dupa caz, salariatul, cu privire la clauzele esentiale pe care intentioneaza sa le inscrie in contract sau sa le modifice.  (2) Obligatia de informare a persoanei selectate in vederea angajarii sau a salariatului se considera indeplinita de catre angajator la momentul semnarii contractului individual de munca sau a actului aditional, dupa caz.  (3) Persoana selectata in vederea angajarii ori salariatul, dupa caz, va fi informata cu privire la cel putin urmatoarele elemente:  a) identitatea partilor;  b) locul de munca sau, in lipsa unui loc de munca fix, posibilitatea ca salariatul sa munceasca in diverse locuri;  c) sediul sau, dupa caz, domiciliul angajatorului;  d) functia/ocupatia conform specificatiei Clasificarii ocupatiilor din Romania sau altor acte normative, precum si fisa postului, cu specificarea atributiilor postului;  e) criteriile de evaluare a activitatii profesionale a salariatului aplicabile la nivelul  angajatorului.”                                                                     </vt:lpstr>
      <vt:lpstr>                                                                               </vt:lpstr>
      <vt:lpstr>             Legea nr. 53/2003 (Codul Muncii):   “Art.242. Regulamentul intern cuprinde cel putin urmatoarele categorii de dispozitii:   a) reguli privind protectia, igiena si securitatea in munca in cadrul unitatii;  b) reguli privind respectarea principiului nediscriminarii si al inlaturarii oricarei forme de incalcare a demnitatii;  c) drepturile si obligatiile angajatorului si ale salariatilor;  d) procedura de solutionare a cererilor sau a reclamatiilor individuale ale salariatilor;  e) reguli concrete privind disciplina muncii in unitate;  f) abaterile disciplinare si sanctiunile aplicabile;  g) reguli referitoare la procedura disciplinara;  h) modalitatile de aplicare a altor dispozitii legale sau contractuale specifice;  i) criteriile si procedurile de evaluare profesionala a salariatilor.”                                                                   </vt:lpstr>
      <vt:lpstr>Regulamentul intern al SC APAVITAL SA :                                                                                </vt:lpstr>
      <vt:lpstr>3.Prezentarea procedurii de lucru specifice si a documentelor întocmite                                                                                </vt:lpstr>
      <vt:lpstr> Rolul  procedurii de lucru : - Stabileşte modul în care se planifică – efectuează - verifică activităţile şi procesele legate de evaluarea profesională a angajaţilor în cadrul S.C. APAVITAL S.A. - Acţionează pentru remedierea neconformităţilor identificate în raport cu evaluarea profesională. - Asigură conformitatea cu cerinţele Codului Muncii, ale standardelor de referinţă ale Sistemului de management integrat şi ale celorlalte documente de referinţă. - Stimulează un climat organizaţional bazat pe performanţă la nivelul societăţii, menit să asigure conformitatea serviciilor  asigurate de către aceasta.   Evaluarea profesională a salariaților este o activitate anuală obligatorie la nivelul S.C. Apavital S.A., fiind structurată pe 3 module distincte, după cum urmează: EV1 -Evaluare pe baza indicatorilor cheie de performanţă ai postului (KPI); EV2 - Evaluare pe baza cunoștințelor profesionale specifice; EV3 - Evaluare pe baza competențelor socio-profesionale generale.  Modulele de evaluare sunt completate in sistem informatic de catre seful ierarhic, pentru fiecare salariat din subordine.                                                                                 </vt:lpstr>
      <vt:lpstr>EV1 - Evaluarea pe baza indicatorilor cheie de performanță (KPI) se realizează exclusiv la nivelul acelor indicatori   aduși la cunoștința angajatului și care au fost asumați de către aceștia prin semnătură. Evaluarea pe baza KPI are rolul principal de a creste gradul de obiectivitate al procesului de evaluare și se va finaliza cu unul dintre următoarele calificative intermediare: Corespunzător – calificativ acordat exclusiv în situația în care toți KPIsunt îndepliniți de angajat; Necesită îmbunătățiri – calificativ acordat exclusiv în situația în care 1 KPI nu este îndeplinit de angajat.  Necorespunzător – calificativ acordat exclusiv în situația în care 2 sau mai mulți KPI nu sunt indepliniti.          EV2- Evaluarea pe baza cunoștințelor profesionale specifice  se va realiza prin test scris, urmând ca în funcție de rezultatele testării, angajații să primească unul dintre următoarele calificative intermediare: Foarte slab – în situația în care angajatul obține între 0,00 și 4,00 puncte la testul scris; Slab – în situația în care angajatul obține între 4,01 și 6,00 puncte la testul scris; Mediu - în situația în care angajatul obține între 6,01 și 8,00 puncte la testul scris; Bine – în situația în care angajatul obține între 8,01 și 9,00 puncte la testul scris; Foarte bine - în situația în care angajatul obține între 9,01 și 10,00 puncte la testul scris.  *EV2 este un modul opțional, ce se aplică la solicitarea șefilor de unități ierarhice, cu aprobarea conducerii societații, la un interval de minim 5 ani.                                                                      </vt:lpstr>
      <vt:lpstr>          EV3 - Evaluarea pe baza competențelor socio-profesionale generale se va realiza pe baza  percepției șefului ierarhic direct, prin calcularea mediei ponderate a punctajelor acordate de superiorul ierarhic direct, conform criteriilor din fișa de evaluare a competențelor socio-profesionale specifice postului,  finalizându-se  prin acordarea unuia dintre calificativele intermediare: Foarte bine, Bine, Mediu, Slab, Foarte slab.   Calificativul final anual obținut de către fiecare salariat se calculeaza conform unei matrici de calcul, dintr-o  combinație a calificativelor intermediare aferente celor 3 module de evaluare EV1, EV2 și EV3.                                                                       </vt:lpstr>
      <vt:lpstr>                                                                              </vt:lpstr>
      <vt:lpstr>Calificativele intermediare sunt consemnate in Fișele de evaluare EV1, EV2 și EV3:                                                                                </vt:lpstr>
      <vt:lpstr>Indicatorii de performanța KPI sunt aduși la cunoștința salariaților anual, sub semnatură, prin “Fișa de luare la cunoștința a KPI “. Rezultatul final al evaluarii individuale este sintetizat într-un “Proces-verbal de evaluare”, în care angajatului evaluat I se atribuie unul dintre următoarele calificative: Foarte bine , Bine, Mediu(corespunzator postului),  Slab, Foarte slab. Calificativul final este comunicat anual fiecarui salariat, sub semnatură, prin “Informarea privind evaluarea periodica a angajatului ”.                                                                               </vt:lpstr>
      <vt:lpstr>           Salariații au dreptul de a contesta calificativul acordat, in termen de 5 zile de la luarea la cunoștință, iar contestația va fi analizată de către o comisie de soluționare a contestațiilor compusă din:  - directorul general al societatii - directorii direcțiilor din care provin salariații contestatari; - reprezentantul desemnat de organizația sindicală; - șeful Serviciului juridic - alți specialiști interni/externi (optional).  Soluția stabilită de către aceasta comisie este definitivă, putând fi contestată apoi doar in instanțele de judecată.                                                                     </vt:lpstr>
      <vt:lpstr>2.4. Centrul de Formare Profesională  Lector: Narcisa Popescu Serviciu Resurse Umane </vt:lpstr>
      <vt:lpstr>2.5. Planul Anual de Formare Profesională  Lector: Narcisa Popescu Serviciu Resurse Umane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Manualul Angajatului</vt:lpstr>
      <vt:lpstr>PowerPoint Presentation</vt:lpstr>
      <vt:lpstr>PowerPoint Presentation</vt:lpstr>
      <vt:lpstr>Modul 2: Resurse Umane</vt:lpstr>
      <vt:lpstr>PowerPoint Presentation</vt:lpstr>
      <vt:lpstr>Legislatie  Modificarea Codului Muncii prin Ordonanta de urgenta nr. 53/4.08.2017 care stabileste :  -“obligatia de a tine la locul de munca evidenta orelor de munca prestate zilnic de fiecare salariat, cu evidentierea orei de incepere si a celei de safarsit a programului de lucru si de a supune controlul inspectorilor de munca aceasta evidenta, ori de cate ori se solicita acest lucru.”  Prevederi ale Codului Muncii din care amintim:  - Repartizarea timpului de munca in cadrul saptamanii este, de regula uniforma, de 8 ore pe zi timp de 5 zile cu doua zile de repaos consecutive;  - Durata zilnica a timpului de munca de 12 ore de lucru va fi urmata 24 de ore libere;  - Prevedri cu privire ca acordarea concediului de odihna, medical, maternitate, fara salar etc.  Prevederile Codului muncii sunt prevazute in Contractul Colectiv de Munca si in Regulament intern ca conditii minimale.  </vt:lpstr>
      <vt:lpstr>Prevederi ale Codului Muncii cu privire la cu privire la:   Orele suplimentare din cursul saptamanii - Orele lucrate peste programul de munca in cursul saptamanii sunt considerate ore suplimentare. Ele se compenseaza cu timp liber platit in urmatoarele 60 zile, iar in cazul in care nu sunt acordate ore libere, aceste se platesc cu un spor de 100%;  Munca in zilele de weekend – Pentru orele prestate in zilele de sambata si duminica se acorda obligatoriu doua zile (48 ore) consecutive libere si se platesc cu un spor de 100%;                    Munca in Sarbatori legale- In anul 2018 au fost de14 sarbatori legale. Plata acestor ore se efectueaza similar cu plata muncii in weekend cu timp liber acordat si plata cu un spor de 100%;  Organizarea schimburilor – La locurile de munca cu foc continuu activitatea se desfasoara in schimburi de cate 12 ore. Dupa o durata a lucrului de 12 ore se acorda un timp liber de 24 de ore. Si in acest caz este obligatoriu incadrarea in numarul maxim de ore admis respective de  48 ore pe saptamana;  Orele de noapte- Munca prestata in schimburi, intre orele 22:00-6:00, este considerate munca de noapte, iar pentru aceste ore se acorda un spor de 25%;                     Concediu de odihnă – In Codul Muncii sunt prevazute minim 20 zile de concediu de odihna. SC APAVITAL Iasi acorda un numar de 25 zile de concediu de odihna. Acesta se poate acorda in trei transe din care prima transa este de 10 zile, primind cu acest prilej si prima de vacanta de 1450 lei;  Concediu de boală- Primele 10 zile sunt platite de angajator, iar restul de zile sunt platite de catre CAS. Procentul de plata este stabilit functie de diagnostic;  Contractul Colectiv de Munca prevede 5 zile libereplatite pentru: casatorie salariat sau al unui copil al salariatului, nastere copil, deces sot, sotie copil, parintilor. Pentru deces frati bunici surori se acorda 3 zile libere platite. </vt:lpstr>
      <vt:lpstr>Implementare</vt:lpstr>
      <vt:lpstr>Evidenta zilnica efectuata se sef unitate ierarhica:</vt:lpstr>
      <vt:lpstr>Lista de semnaturi saptamanala</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GIZ-Design</dc:creator>
  <cp:keywords>GIZ-Leerfolie</cp:keywords>
  <cp:lastModifiedBy>Vicu GRASU</cp:lastModifiedBy>
  <cp:revision>563</cp:revision>
  <cp:lastPrinted>2018-09-10T13:48:53Z</cp:lastPrinted>
  <dcterms:created xsi:type="dcterms:W3CDTF">2013-09-05T11:54:56Z</dcterms:created>
  <dcterms:modified xsi:type="dcterms:W3CDTF">2018-10-24T07:25:34Z</dcterms:modified>
</cp:coreProperties>
</file>