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96" r:id="rId4"/>
  </p:sldMasterIdLst>
  <p:notesMasterIdLst>
    <p:notesMasterId r:id="rId21"/>
  </p:notesMasterIdLst>
  <p:handoutMasterIdLst>
    <p:handoutMasterId r:id="rId22"/>
  </p:handoutMasterIdLst>
  <p:sldIdLst>
    <p:sldId id="261" r:id="rId5"/>
    <p:sldId id="256" r:id="rId6"/>
    <p:sldId id="383" r:id="rId7"/>
    <p:sldId id="396" r:id="rId8"/>
    <p:sldId id="397" r:id="rId9"/>
    <p:sldId id="398" r:id="rId10"/>
    <p:sldId id="399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DD5"/>
    <a:srgbClr val="0000FF"/>
    <a:srgbClr val="177ED9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80697" autoAdjust="0"/>
  </p:normalViewPr>
  <p:slideViewPr>
    <p:cSldViewPr>
      <p:cViewPr varScale="1">
        <p:scale>
          <a:sx n="108" d="100"/>
          <a:sy n="108" d="100"/>
        </p:scale>
        <p:origin x="90" y="2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58" y="3987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72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0313C-2ABB-4EA1-9750-3D39BFC09B6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4C9669-EEDF-4A5D-9167-B1AFB9F97970}">
      <dgm:prSet phldrT="[Text]"/>
      <dgm:spPr/>
      <dgm:t>
        <a:bodyPr/>
        <a:lstStyle/>
        <a:p>
          <a:r>
            <a:rPr lang="ro-RO" dirty="0"/>
            <a:t>Șef </a:t>
          </a:r>
          <a:r>
            <a:rPr lang="en-US" dirty="0" smtClean="0"/>
            <a:t>Atelier</a:t>
          </a:r>
          <a:endParaRPr lang="en-US" dirty="0"/>
        </a:p>
      </dgm:t>
    </dgm:pt>
    <dgm:pt modelId="{39E30A8D-3CB3-4747-A62D-1C98F5A7FB57}" type="parTrans" cxnId="{0B1B1212-3E1E-4C09-8862-82E26E0D7647}">
      <dgm:prSet/>
      <dgm:spPr/>
      <dgm:t>
        <a:bodyPr/>
        <a:lstStyle/>
        <a:p>
          <a:endParaRPr lang="en-US"/>
        </a:p>
      </dgm:t>
    </dgm:pt>
    <dgm:pt modelId="{C3D68438-E949-4983-B4FA-664741DC3027}" type="sibTrans" cxnId="{0B1B1212-3E1E-4C09-8862-82E26E0D7647}">
      <dgm:prSet/>
      <dgm:spPr/>
      <dgm:t>
        <a:bodyPr/>
        <a:lstStyle/>
        <a:p>
          <a:endParaRPr lang="en-US"/>
        </a:p>
      </dgm:t>
    </dgm:pt>
    <dgm:pt modelId="{68DCCE3D-F5FE-42C5-9DFD-5CF72C0B4441}">
      <dgm:prSet phldrT="[Text]"/>
      <dgm:spPr/>
      <dgm:t>
        <a:bodyPr/>
        <a:lstStyle/>
        <a:p>
          <a:r>
            <a:rPr lang="en-US" dirty="0" smtClean="0"/>
            <a:t>F</a:t>
          </a:r>
          <a:r>
            <a:rPr lang="ro-RO" dirty="0" smtClean="0"/>
            <a:t>ormație </a:t>
          </a:r>
          <a:r>
            <a:rPr lang="en-US" dirty="0" smtClean="0"/>
            <a:t>Zona </a:t>
          </a:r>
          <a:r>
            <a:rPr lang="en-US" dirty="0" err="1" smtClean="0"/>
            <a:t>Judeteana</a:t>
          </a:r>
          <a:r>
            <a:rPr lang="en-US" dirty="0" smtClean="0"/>
            <a:t> Iasi</a:t>
          </a:r>
          <a:endParaRPr lang="ro-RO" dirty="0"/>
        </a:p>
      </dgm:t>
    </dgm:pt>
    <dgm:pt modelId="{7CDDB26C-FF28-41D6-8D44-78DACEDB21CB}" type="parTrans" cxnId="{E07F33F6-EF16-4C51-BB12-4D47687774D7}">
      <dgm:prSet/>
      <dgm:spPr/>
      <dgm:t>
        <a:bodyPr/>
        <a:lstStyle/>
        <a:p>
          <a:endParaRPr lang="en-US"/>
        </a:p>
      </dgm:t>
    </dgm:pt>
    <dgm:pt modelId="{0D2B0A2D-E4EF-4684-ADFC-705BF1E690D4}" type="sibTrans" cxnId="{E07F33F6-EF16-4C51-BB12-4D47687774D7}">
      <dgm:prSet/>
      <dgm:spPr/>
      <dgm:t>
        <a:bodyPr/>
        <a:lstStyle/>
        <a:p>
          <a:endParaRPr lang="en-US"/>
        </a:p>
      </dgm:t>
    </dgm:pt>
    <dgm:pt modelId="{D62BB979-4BCE-4FFF-AF9D-47DF420D563E}">
      <dgm:prSet phldrT="[Text]"/>
      <dgm:spPr/>
      <dgm:t>
        <a:bodyPr/>
        <a:lstStyle/>
        <a:p>
          <a:r>
            <a:rPr lang="en-US" dirty="0" err="1" smtClean="0"/>
            <a:t>Formatie</a:t>
          </a:r>
          <a:r>
            <a:rPr lang="en-US" dirty="0" smtClean="0"/>
            <a:t> </a:t>
          </a:r>
          <a:r>
            <a:rPr lang="ro-RO" dirty="0" smtClean="0"/>
            <a:t>Zona </a:t>
          </a:r>
          <a:r>
            <a:rPr lang="en-US" dirty="0" smtClean="0"/>
            <a:t>M</a:t>
          </a:r>
          <a:r>
            <a:rPr lang="ro-RO" dirty="0" smtClean="0"/>
            <a:t>etropolitană Iași</a:t>
          </a:r>
          <a:endParaRPr lang="ro-RO" dirty="0"/>
        </a:p>
      </dgm:t>
    </dgm:pt>
    <dgm:pt modelId="{93ED0B58-5F3A-4216-AB56-4D0FA4D1AA2F}" type="parTrans" cxnId="{D3383192-2410-4D5D-9F12-A7FC5D1AC08F}">
      <dgm:prSet/>
      <dgm:spPr/>
      <dgm:t>
        <a:bodyPr/>
        <a:lstStyle/>
        <a:p>
          <a:endParaRPr lang="en-US"/>
        </a:p>
      </dgm:t>
    </dgm:pt>
    <dgm:pt modelId="{133DA52C-2A2F-45CF-94CE-D075D9DB0B00}" type="sibTrans" cxnId="{D3383192-2410-4D5D-9F12-A7FC5D1AC08F}">
      <dgm:prSet/>
      <dgm:spPr/>
      <dgm:t>
        <a:bodyPr/>
        <a:lstStyle/>
        <a:p>
          <a:endParaRPr lang="en-US"/>
        </a:p>
      </dgm:t>
    </dgm:pt>
    <dgm:pt modelId="{612FB65D-1FB3-49DB-9F1A-EF0648610971}">
      <dgm:prSet/>
      <dgm:spPr/>
      <dgm:t>
        <a:bodyPr/>
        <a:lstStyle/>
        <a:p>
          <a:r>
            <a:rPr lang="ro-RO" dirty="0" smtClean="0"/>
            <a:t>Vidanjări fose septice</a:t>
          </a:r>
        </a:p>
      </dgm:t>
    </dgm:pt>
    <dgm:pt modelId="{35B37492-81F6-4CB5-ADC8-7A280F6F4CE9}" type="parTrans" cxnId="{9CFEEEDA-2404-4165-92A6-E3B39B318785}">
      <dgm:prSet/>
      <dgm:spPr/>
      <dgm:t>
        <a:bodyPr/>
        <a:lstStyle/>
        <a:p>
          <a:endParaRPr lang="en-US"/>
        </a:p>
      </dgm:t>
    </dgm:pt>
    <dgm:pt modelId="{E0657176-FA48-4B02-B33F-A918F7B7032A}" type="sibTrans" cxnId="{9CFEEEDA-2404-4165-92A6-E3B39B318785}">
      <dgm:prSet/>
      <dgm:spPr/>
      <dgm:t>
        <a:bodyPr/>
        <a:lstStyle/>
        <a:p>
          <a:endParaRPr lang="en-US"/>
        </a:p>
      </dgm:t>
    </dgm:pt>
    <dgm:pt modelId="{C5F3C537-CEEC-4C1E-A527-DBA3B62CF779}">
      <dgm:prSet/>
      <dgm:spPr/>
      <dgm:t>
        <a:bodyPr/>
        <a:lstStyle/>
        <a:p>
          <a:r>
            <a:rPr lang="ro-RO" dirty="0" smtClean="0"/>
            <a:t>1 </a:t>
          </a:r>
          <a:r>
            <a:rPr lang="en-US" dirty="0" err="1" smtClean="0"/>
            <a:t>inginer</a:t>
          </a:r>
          <a:endParaRPr lang="en-US" dirty="0" smtClean="0"/>
        </a:p>
        <a:p>
          <a:r>
            <a:rPr lang="en-US" dirty="0" smtClean="0"/>
            <a:t>1 </a:t>
          </a:r>
          <a:r>
            <a:rPr lang="ro-RO" dirty="0" smtClean="0"/>
            <a:t>gestionar</a:t>
          </a:r>
          <a:endParaRPr lang="en-US" dirty="0" smtClean="0"/>
        </a:p>
        <a:p>
          <a:r>
            <a:rPr lang="ro-RO" dirty="0" smtClean="0"/>
            <a:t>5 instalatori</a:t>
          </a:r>
          <a:endParaRPr lang="en-US" dirty="0"/>
        </a:p>
      </dgm:t>
    </dgm:pt>
    <dgm:pt modelId="{90CCEDD2-6EE7-45DC-8C27-A6F951F5A8EB}" type="parTrans" cxnId="{ADD0ADC7-4A79-4D2A-8D69-07E1F2CDF223}">
      <dgm:prSet/>
      <dgm:spPr/>
      <dgm:t>
        <a:bodyPr/>
        <a:lstStyle/>
        <a:p>
          <a:endParaRPr lang="ro-RO"/>
        </a:p>
      </dgm:t>
    </dgm:pt>
    <dgm:pt modelId="{EC85FDDB-3F99-4E4E-A956-13CD01D7E8AF}" type="sibTrans" cxnId="{ADD0ADC7-4A79-4D2A-8D69-07E1F2CDF223}">
      <dgm:prSet/>
      <dgm:spPr/>
      <dgm:t>
        <a:bodyPr/>
        <a:lstStyle/>
        <a:p>
          <a:endParaRPr lang="ro-RO"/>
        </a:p>
      </dgm:t>
    </dgm:pt>
    <dgm:pt modelId="{D78AB8DA-5401-4DAD-B1DE-B6762D64EBBB}">
      <dgm:prSet/>
      <dgm:spPr/>
      <dgm:t>
        <a:bodyPr/>
        <a:lstStyle/>
        <a:p>
          <a:r>
            <a:rPr lang="ro-RO" dirty="0" smtClean="0"/>
            <a:t>1 tehnician</a:t>
          </a:r>
        </a:p>
        <a:p>
          <a:r>
            <a:rPr lang="ro-RO" dirty="0" smtClean="0"/>
            <a:t>4 vidanjori</a:t>
          </a:r>
          <a:endParaRPr lang="en-US" dirty="0"/>
        </a:p>
      </dgm:t>
    </dgm:pt>
    <dgm:pt modelId="{374D2489-1A10-45D3-AEDC-50D8E507A72B}" type="parTrans" cxnId="{09CBC4D4-B1E0-4260-BAC4-E092519CD3A1}">
      <dgm:prSet/>
      <dgm:spPr/>
      <dgm:t>
        <a:bodyPr/>
        <a:lstStyle/>
        <a:p>
          <a:endParaRPr lang="ro-RO"/>
        </a:p>
      </dgm:t>
    </dgm:pt>
    <dgm:pt modelId="{A883BCC2-05BC-4F4D-AD6E-06DD11EBC8C0}" type="sibTrans" cxnId="{09CBC4D4-B1E0-4260-BAC4-E092519CD3A1}">
      <dgm:prSet/>
      <dgm:spPr/>
      <dgm:t>
        <a:bodyPr/>
        <a:lstStyle/>
        <a:p>
          <a:endParaRPr lang="ro-RO"/>
        </a:p>
      </dgm:t>
    </dgm:pt>
    <dgm:pt modelId="{BA033A71-6C8B-4E72-9E23-8A29EEFF8915}">
      <dgm:prSet/>
      <dgm:spPr/>
      <dgm:t>
        <a:bodyPr/>
        <a:lstStyle/>
        <a:p>
          <a:r>
            <a:rPr lang="ro-RO" dirty="0" smtClean="0"/>
            <a:t>1 inginer </a:t>
          </a:r>
        </a:p>
        <a:p>
          <a:r>
            <a:rPr lang="ro-RO" dirty="0" smtClean="0"/>
            <a:t>1 gestionar</a:t>
          </a:r>
          <a:r>
            <a:rPr lang="en-US" dirty="0" smtClean="0"/>
            <a:t> </a:t>
          </a:r>
        </a:p>
        <a:p>
          <a:r>
            <a:rPr lang="ro-RO" dirty="0" smtClean="0"/>
            <a:t>19 instalatori</a:t>
          </a:r>
        </a:p>
      </dgm:t>
    </dgm:pt>
    <dgm:pt modelId="{079E0210-0799-41E5-BFF9-872D5EB81793}" type="parTrans" cxnId="{B036D109-61F3-48FC-99C0-0536436052B5}">
      <dgm:prSet/>
      <dgm:spPr/>
      <dgm:t>
        <a:bodyPr/>
        <a:lstStyle/>
        <a:p>
          <a:endParaRPr lang="ro-RO"/>
        </a:p>
      </dgm:t>
    </dgm:pt>
    <dgm:pt modelId="{59C6A53A-FBFF-4033-9837-AC31D5A57B06}" type="sibTrans" cxnId="{B036D109-61F3-48FC-99C0-0536436052B5}">
      <dgm:prSet/>
      <dgm:spPr/>
      <dgm:t>
        <a:bodyPr/>
        <a:lstStyle/>
        <a:p>
          <a:endParaRPr lang="ro-RO"/>
        </a:p>
      </dgm:t>
    </dgm:pt>
    <dgm:pt modelId="{79595BF8-E8A4-41D9-9102-AEA175E75BA9}" type="pres">
      <dgm:prSet presAssocID="{B3E0313C-2ABB-4EA1-9750-3D39BFC09B6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1155A4D-70EC-4BCF-8627-B19C8B652E39}" type="pres">
      <dgm:prSet presAssocID="{474C9669-EEDF-4A5D-9167-B1AFB9F97970}" presName="hierRoot1" presStyleCnt="0">
        <dgm:presLayoutVars>
          <dgm:hierBranch val="init"/>
        </dgm:presLayoutVars>
      </dgm:prSet>
      <dgm:spPr/>
      <dgm:t>
        <a:bodyPr/>
        <a:lstStyle/>
        <a:p>
          <a:endParaRPr lang="ro-RO"/>
        </a:p>
      </dgm:t>
    </dgm:pt>
    <dgm:pt modelId="{5CE3B160-9672-48B0-A6EA-FF36577E55CD}" type="pres">
      <dgm:prSet presAssocID="{474C9669-EEDF-4A5D-9167-B1AFB9F97970}" presName="rootComposite1" presStyleCnt="0"/>
      <dgm:spPr/>
      <dgm:t>
        <a:bodyPr/>
        <a:lstStyle/>
        <a:p>
          <a:endParaRPr lang="ro-RO"/>
        </a:p>
      </dgm:t>
    </dgm:pt>
    <dgm:pt modelId="{A376B3EE-77D8-408B-8D11-07A22D046101}" type="pres">
      <dgm:prSet presAssocID="{474C9669-EEDF-4A5D-9167-B1AFB9F9797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396841-7317-408E-BE23-AA0F444B6FB2}" type="pres">
      <dgm:prSet presAssocID="{474C9669-EEDF-4A5D-9167-B1AFB9F9797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84E41E4-96C0-470F-9BD7-D22D31C1917E}" type="pres">
      <dgm:prSet presAssocID="{474C9669-EEDF-4A5D-9167-B1AFB9F97970}" presName="hierChild2" presStyleCnt="0"/>
      <dgm:spPr/>
      <dgm:t>
        <a:bodyPr/>
        <a:lstStyle/>
        <a:p>
          <a:endParaRPr lang="ro-RO"/>
        </a:p>
      </dgm:t>
    </dgm:pt>
    <dgm:pt modelId="{268C06E6-C541-4045-BA1A-5A326FD3FD31}" type="pres">
      <dgm:prSet presAssocID="{7CDDB26C-FF28-41D6-8D44-78DACEDB21CB}" presName="Name37" presStyleLbl="parChTrans1D2" presStyleIdx="0" presStyleCnt="3"/>
      <dgm:spPr/>
      <dgm:t>
        <a:bodyPr/>
        <a:lstStyle/>
        <a:p>
          <a:endParaRPr lang="en-US"/>
        </a:p>
      </dgm:t>
    </dgm:pt>
    <dgm:pt modelId="{AA03E387-4C52-48D1-B1E3-08332927F520}" type="pres">
      <dgm:prSet presAssocID="{68DCCE3D-F5FE-42C5-9DFD-5CF72C0B4441}" presName="hierRoot2" presStyleCnt="0">
        <dgm:presLayoutVars>
          <dgm:hierBranch val="init"/>
        </dgm:presLayoutVars>
      </dgm:prSet>
      <dgm:spPr/>
      <dgm:t>
        <a:bodyPr/>
        <a:lstStyle/>
        <a:p>
          <a:endParaRPr lang="ro-RO"/>
        </a:p>
      </dgm:t>
    </dgm:pt>
    <dgm:pt modelId="{5640BE7B-289A-4CA2-A6D2-B79760F2ED0B}" type="pres">
      <dgm:prSet presAssocID="{68DCCE3D-F5FE-42C5-9DFD-5CF72C0B4441}" presName="rootComposite" presStyleCnt="0"/>
      <dgm:spPr/>
      <dgm:t>
        <a:bodyPr/>
        <a:lstStyle/>
        <a:p>
          <a:endParaRPr lang="ro-RO"/>
        </a:p>
      </dgm:t>
    </dgm:pt>
    <dgm:pt modelId="{76A6CB04-19B2-4AD8-BD73-F5B6A49604AD}" type="pres">
      <dgm:prSet presAssocID="{68DCCE3D-F5FE-42C5-9DFD-5CF72C0B444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42A39C-B9BD-4C4B-9336-7FEE460B454A}" type="pres">
      <dgm:prSet presAssocID="{68DCCE3D-F5FE-42C5-9DFD-5CF72C0B4441}" presName="rootConnector" presStyleLbl="node2" presStyleIdx="0" presStyleCnt="3"/>
      <dgm:spPr/>
      <dgm:t>
        <a:bodyPr/>
        <a:lstStyle/>
        <a:p>
          <a:endParaRPr lang="en-US"/>
        </a:p>
      </dgm:t>
    </dgm:pt>
    <dgm:pt modelId="{70D9145D-B744-4D4B-8EA2-FE5B35CBDEFB}" type="pres">
      <dgm:prSet presAssocID="{68DCCE3D-F5FE-42C5-9DFD-5CF72C0B4441}" presName="hierChild4" presStyleCnt="0"/>
      <dgm:spPr/>
      <dgm:t>
        <a:bodyPr/>
        <a:lstStyle/>
        <a:p>
          <a:endParaRPr lang="ro-RO"/>
        </a:p>
      </dgm:t>
    </dgm:pt>
    <dgm:pt modelId="{2791ADC5-08DC-4289-A9AA-ABCD7B31279C}" type="pres">
      <dgm:prSet presAssocID="{90CCEDD2-6EE7-45DC-8C27-A6F951F5A8EB}" presName="Name37" presStyleLbl="parChTrans1D3" presStyleIdx="0" presStyleCnt="3"/>
      <dgm:spPr/>
      <dgm:t>
        <a:bodyPr/>
        <a:lstStyle/>
        <a:p>
          <a:endParaRPr lang="ro-RO"/>
        </a:p>
      </dgm:t>
    </dgm:pt>
    <dgm:pt modelId="{F2CFEE43-70F8-412C-924A-77B49B4C3A7D}" type="pres">
      <dgm:prSet presAssocID="{C5F3C537-CEEC-4C1E-A527-DBA3B62CF779}" presName="hierRoot2" presStyleCnt="0">
        <dgm:presLayoutVars>
          <dgm:hierBranch val="init"/>
        </dgm:presLayoutVars>
      </dgm:prSet>
      <dgm:spPr/>
    </dgm:pt>
    <dgm:pt modelId="{81327664-60F9-46E1-B2B9-0A6401AEAADF}" type="pres">
      <dgm:prSet presAssocID="{C5F3C537-CEEC-4C1E-A527-DBA3B62CF779}" presName="rootComposite" presStyleCnt="0"/>
      <dgm:spPr/>
    </dgm:pt>
    <dgm:pt modelId="{1B7547E5-C8A4-4C6F-8521-56BD79576FFA}" type="pres">
      <dgm:prSet presAssocID="{C5F3C537-CEEC-4C1E-A527-DBA3B62CF779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0D2A9755-4750-4B0D-9BAE-B349666DCEE8}" type="pres">
      <dgm:prSet presAssocID="{C5F3C537-CEEC-4C1E-A527-DBA3B62CF779}" presName="rootConnector" presStyleLbl="node3" presStyleIdx="0" presStyleCnt="3"/>
      <dgm:spPr/>
      <dgm:t>
        <a:bodyPr/>
        <a:lstStyle/>
        <a:p>
          <a:endParaRPr lang="ro-RO"/>
        </a:p>
      </dgm:t>
    </dgm:pt>
    <dgm:pt modelId="{AA05F607-E7AC-41A4-B70D-BF9E74CF02D0}" type="pres">
      <dgm:prSet presAssocID="{C5F3C537-CEEC-4C1E-A527-DBA3B62CF779}" presName="hierChild4" presStyleCnt="0"/>
      <dgm:spPr/>
    </dgm:pt>
    <dgm:pt modelId="{ABB4A112-DFD8-4B8B-825C-5436E632153C}" type="pres">
      <dgm:prSet presAssocID="{C5F3C537-CEEC-4C1E-A527-DBA3B62CF779}" presName="hierChild5" presStyleCnt="0"/>
      <dgm:spPr/>
    </dgm:pt>
    <dgm:pt modelId="{B705098D-9456-4ECF-92F1-A7F9EA9F5A5F}" type="pres">
      <dgm:prSet presAssocID="{68DCCE3D-F5FE-42C5-9DFD-5CF72C0B4441}" presName="hierChild5" presStyleCnt="0"/>
      <dgm:spPr/>
      <dgm:t>
        <a:bodyPr/>
        <a:lstStyle/>
        <a:p>
          <a:endParaRPr lang="ro-RO"/>
        </a:p>
      </dgm:t>
    </dgm:pt>
    <dgm:pt modelId="{31AB5830-FA24-4737-886C-1276438A63A6}" type="pres">
      <dgm:prSet presAssocID="{93ED0B58-5F3A-4216-AB56-4D0FA4D1AA2F}" presName="Name37" presStyleLbl="parChTrans1D2" presStyleIdx="1" presStyleCnt="3"/>
      <dgm:spPr/>
      <dgm:t>
        <a:bodyPr/>
        <a:lstStyle/>
        <a:p>
          <a:endParaRPr lang="en-US"/>
        </a:p>
      </dgm:t>
    </dgm:pt>
    <dgm:pt modelId="{57CCB6CF-186C-4364-9189-5DC834FC008F}" type="pres">
      <dgm:prSet presAssocID="{D62BB979-4BCE-4FFF-AF9D-47DF420D563E}" presName="hierRoot2" presStyleCnt="0">
        <dgm:presLayoutVars>
          <dgm:hierBranch val="init"/>
        </dgm:presLayoutVars>
      </dgm:prSet>
      <dgm:spPr/>
      <dgm:t>
        <a:bodyPr/>
        <a:lstStyle/>
        <a:p>
          <a:endParaRPr lang="ro-RO"/>
        </a:p>
      </dgm:t>
    </dgm:pt>
    <dgm:pt modelId="{445F8136-BEDB-47E0-8A2E-45DD2E783C0C}" type="pres">
      <dgm:prSet presAssocID="{D62BB979-4BCE-4FFF-AF9D-47DF420D563E}" presName="rootComposite" presStyleCnt="0"/>
      <dgm:spPr/>
      <dgm:t>
        <a:bodyPr/>
        <a:lstStyle/>
        <a:p>
          <a:endParaRPr lang="ro-RO"/>
        </a:p>
      </dgm:t>
    </dgm:pt>
    <dgm:pt modelId="{3678E8FE-A936-4D17-AC4E-3B87DA6EAFF4}" type="pres">
      <dgm:prSet presAssocID="{D62BB979-4BCE-4FFF-AF9D-47DF420D563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98FFD4-1195-4544-8A87-C464816E8AD9}" type="pres">
      <dgm:prSet presAssocID="{D62BB979-4BCE-4FFF-AF9D-47DF420D563E}" presName="rootConnector" presStyleLbl="node2" presStyleIdx="1" presStyleCnt="3"/>
      <dgm:spPr/>
      <dgm:t>
        <a:bodyPr/>
        <a:lstStyle/>
        <a:p>
          <a:endParaRPr lang="en-US"/>
        </a:p>
      </dgm:t>
    </dgm:pt>
    <dgm:pt modelId="{8EE0591A-42BC-4C30-8C94-D133174A5FB4}" type="pres">
      <dgm:prSet presAssocID="{D62BB979-4BCE-4FFF-AF9D-47DF420D563E}" presName="hierChild4" presStyleCnt="0"/>
      <dgm:spPr/>
      <dgm:t>
        <a:bodyPr/>
        <a:lstStyle/>
        <a:p>
          <a:endParaRPr lang="ro-RO"/>
        </a:p>
      </dgm:t>
    </dgm:pt>
    <dgm:pt modelId="{E1A22F23-077A-4696-8FA3-AACF35290368}" type="pres">
      <dgm:prSet presAssocID="{079E0210-0799-41E5-BFF9-872D5EB81793}" presName="Name37" presStyleLbl="parChTrans1D3" presStyleIdx="1" presStyleCnt="3"/>
      <dgm:spPr/>
      <dgm:t>
        <a:bodyPr/>
        <a:lstStyle/>
        <a:p>
          <a:endParaRPr lang="ro-RO"/>
        </a:p>
      </dgm:t>
    </dgm:pt>
    <dgm:pt modelId="{96419650-5AB9-4F2E-B03A-ED10C1DBDB80}" type="pres">
      <dgm:prSet presAssocID="{BA033A71-6C8B-4E72-9E23-8A29EEFF8915}" presName="hierRoot2" presStyleCnt="0">
        <dgm:presLayoutVars>
          <dgm:hierBranch val="init"/>
        </dgm:presLayoutVars>
      </dgm:prSet>
      <dgm:spPr/>
    </dgm:pt>
    <dgm:pt modelId="{DAA1BD46-2A19-4E49-8FC5-4DBB4D29A801}" type="pres">
      <dgm:prSet presAssocID="{BA033A71-6C8B-4E72-9E23-8A29EEFF8915}" presName="rootComposite" presStyleCnt="0"/>
      <dgm:spPr/>
    </dgm:pt>
    <dgm:pt modelId="{C00CBA2F-98F4-4DD3-A9C8-FF5045021B01}" type="pres">
      <dgm:prSet presAssocID="{BA033A71-6C8B-4E72-9E23-8A29EEFF8915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AE5B5790-5319-4631-B51D-55CD8210664E}" type="pres">
      <dgm:prSet presAssocID="{BA033A71-6C8B-4E72-9E23-8A29EEFF8915}" presName="rootConnector" presStyleLbl="node3" presStyleIdx="1" presStyleCnt="3"/>
      <dgm:spPr/>
      <dgm:t>
        <a:bodyPr/>
        <a:lstStyle/>
        <a:p>
          <a:endParaRPr lang="ro-RO"/>
        </a:p>
      </dgm:t>
    </dgm:pt>
    <dgm:pt modelId="{7BDE8B2D-A21E-4B09-BEFE-96A7E28BDC83}" type="pres">
      <dgm:prSet presAssocID="{BA033A71-6C8B-4E72-9E23-8A29EEFF8915}" presName="hierChild4" presStyleCnt="0"/>
      <dgm:spPr/>
    </dgm:pt>
    <dgm:pt modelId="{C74CFD4F-DBCD-4797-ACB2-DE99BB7C82D8}" type="pres">
      <dgm:prSet presAssocID="{BA033A71-6C8B-4E72-9E23-8A29EEFF8915}" presName="hierChild5" presStyleCnt="0"/>
      <dgm:spPr/>
    </dgm:pt>
    <dgm:pt modelId="{E96362B2-C7CF-4AF1-8C3D-EBCCF9E8577C}" type="pres">
      <dgm:prSet presAssocID="{D62BB979-4BCE-4FFF-AF9D-47DF420D563E}" presName="hierChild5" presStyleCnt="0"/>
      <dgm:spPr/>
      <dgm:t>
        <a:bodyPr/>
        <a:lstStyle/>
        <a:p>
          <a:endParaRPr lang="ro-RO"/>
        </a:p>
      </dgm:t>
    </dgm:pt>
    <dgm:pt modelId="{F001A1EE-1C13-48FD-AE5E-2DE27E95CF82}" type="pres">
      <dgm:prSet presAssocID="{35B37492-81F6-4CB5-ADC8-7A280F6F4CE9}" presName="Name37" presStyleLbl="parChTrans1D2" presStyleIdx="2" presStyleCnt="3"/>
      <dgm:spPr/>
      <dgm:t>
        <a:bodyPr/>
        <a:lstStyle/>
        <a:p>
          <a:endParaRPr lang="en-US"/>
        </a:p>
      </dgm:t>
    </dgm:pt>
    <dgm:pt modelId="{21A7712B-DD4C-4048-9576-8BEEB03E9AA4}" type="pres">
      <dgm:prSet presAssocID="{612FB65D-1FB3-49DB-9F1A-EF0648610971}" presName="hierRoot2" presStyleCnt="0">
        <dgm:presLayoutVars>
          <dgm:hierBranch val="init"/>
        </dgm:presLayoutVars>
      </dgm:prSet>
      <dgm:spPr/>
      <dgm:t>
        <a:bodyPr/>
        <a:lstStyle/>
        <a:p>
          <a:endParaRPr lang="ro-RO"/>
        </a:p>
      </dgm:t>
    </dgm:pt>
    <dgm:pt modelId="{A6FA673E-FC12-484F-8266-8C3039652EAC}" type="pres">
      <dgm:prSet presAssocID="{612FB65D-1FB3-49DB-9F1A-EF0648610971}" presName="rootComposite" presStyleCnt="0"/>
      <dgm:spPr/>
      <dgm:t>
        <a:bodyPr/>
        <a:lstStyle/>
        <a:p>
          <a:endParaRPr lang="ro-RO"/>
        </a:p>
      </dgm:t>
    </dgm:pt>
    <dgm:pt modelId="{6E228B80-E5FD-444A-AFF3-DE111B7FDA6F}" type="pres">
      <dgm:prSet presAssocID="{612FB65D-1FB3-49DB-9F1A-EF064861097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0CF623-2178-410E-BD04-3354CEF59059}" type="pres">
      <dgm:prSet presAssocID="{612FB65D-1FB3-49DB-9F1A-EF0648610971}" presName="rootConnector" presStyleLbl="node2" presStyleIdx="2" presStyleCnt="3"/>
      <dgm:spPr/>
      <dgm:t>
        <a:bodyPr/>
        <a:lstStyle/>
        <a:p>
          <a:endParaRPr lang="en-US"/>
        </a:p>
      </dgm:t>
    </dgm:pt>
    <dgm:pt modelId="{C0068994-D078-4EA5-9E52-0542560A5A2D}" type="pres">
      <dgm:prSet presAssocID="{612FB65D-1FB3-49DB-9F1A-EF0648610971}" presName="hierChild4" presStyleCnt="0"/>
      <dgm:spPr/>
      <dgm:t>
        <a:bodyPr/>
        <a:lstStyle/>
        <a:p>
          <a:endParaRPr lang="ro-RO"/>
        </a:p>
      </dgm:t>
    </dgm:pt>
    <dgm:pt modelId="{24679EC3-1213-4976-8503-25ADC446F325}" type="pres">
      <dgm:prSet presAssocID="{374D2489-1A10-45D3-AEDC-50D8E507A72B}" presName="Name37" presStyleLbl="parChTrans1D3" presStyleIdx="2" presStyleCnt="3"/>
      <dgm:spPr/>
      <dgm:t>
        <a:bodyPr/>
        <a:lstStyle/>
        <a:p>
          <a:endParaRPr lang="ro-RO"/>
        </a:p>
      </dgm:t>
    </dgm:pt>
    <dgm:pt modelId="{528EE9CD-4F00-48D0-A5DD-341799F2B004}" type="pres">
      <dgm:prSet presAssocID="{D78AB8DA-5401-4DAD-B1DE-B6762D64EBBB}" presName="hierRoot2" presStyleCnt="0">
        <dgm:presLayoutVars>
          <dgm:hierBranch val="init"/>
        </dgm:presLayoutVars>
      </dgm:prSet>
      <dgm:spPr/>
    </dgm:pt>
    <dgm:pt modelId="{E33C34BB-B14D-4D22-B4C9-5DBF22E6C04A}" type="pres">
      <dgm:prSet presAssocID="{D78AB8DA-5401-4DAD-B1DE-B6762D64EBBB}" presName="rootComposite" presStyleCnt="0"/>
      <dgm:spPr/>
    </dgm:pt>
    <dgm:pt modelId="{3C9282E4-951F-48B2-9C32-23DB97A7166A}" type="pres">
      <dgm:prSet presAssocID="{D78AB8DA-5401-4DAD-B1DE-B6762D64EBB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05DE1C04-2B0F-4A7D-903E-487C3C9F53CF}" type="pres">
      <dgm:prSet presAssocID="{D78AB8DA-5401-4DAD-B1DE-B6762D64EBBB}" presName="rootConnector" presStyleLbl="node3" presStyleIdx="2" presStyleCnt="3"/>
      <dgm:spPr/>
      <dgm:t>
        <a:bodyPr/>
        <a:lstStyle/>
        <a:p>
          <a:endParaRPr lang="ro-RO"/>
        </a:p>
      </dgm:t>
    </dgm:pt>
    <dgm:pt modelId="{E885F4F7-403D-4B02-90A8-9D1F0E44D160}" type="pres">
      <dgm:prSet presAssocID="{D78AB8DA-5401-4DAD-B1DE-B6762D64EBBB}" presName="hierChild4" presStyleCnt="0"/>
      <dgm:spPr/>
    </dgm:pt>
    <dgm:pt modelId="{052CDE20-AA16-4D54-A899-DB2593F7C792}" type="pres">
      <dgm:prSet presAssocID="{D78AB8DA-5401-4DAD-B1DE-B6762D64EBBB}" presName="hierChild5" presStyleCnt="0"/>
      <dgm:spPr/>
    </dgm:pt>
    <dgm:pt modelId="{F96EEF23-68B3-4D8C-B47F-8F0C11427386}" type="pres">
      <dgm:prSet presAssocID="{612FB65D-1FB3-49DB-9F1A-EF0648610971}" presName="hierChild5" presStyleCnt="0"/>
      <dgm:spPr/>
      <dgm:t>
        <a:bodyPr/>
        <a:lstStyle/>
        <a:p>
          <a:endParaRPr lang="ro-RO"/>
        </a:p>
      </dgm:t>
    </dgm:pt>
    <dgm:pt modelId="{1C345944-20FA-48F6-90BB-D90EDA9E885B}" type="pres">
      <dgm:prSet presAssocID="{474C9669-EEDF-4A5D-9167-B1AFB9F97970}" presName="hierChild3" presStyleCnt="0"/>
      <dgm:spPr/>
      <dgm:t>
        <a:bodyPr/>
        <a:lstStyle/>
        <a:p>
          <a:endParaRPr lang="ro-RO"/>
        </a:p>
      </dgm:t>
    </dgm:pt>
  </dgm:ptLst>
  <dgm:cxnLst>
    <dgm:cxn modelId="{AB5BEAAC-3BE8-4C17-890B-8D2E16BF19EC}" type="presOf" srcId="{612FB65D-1FB3-49DB-9F1A-EF0648610971}" destId="{6E228B80-E5FD-444A-AFF3-DE111B7FDA6F}" srcOrd="0" destOrd="0" presId="urn:microsoft.com/office/officeart/2005/8/layout/orgChart1"/>
    <dgm:cxn modelId="{AA29B724-5CF5-4136-A1B4-3D57BEAFED12}" type="presOf" srcId="{374D2489-1A10-45D3-AEDC-50D8E507A72B}" destId="{24679EC3-1213-4976-8503-25ADC446F325}" srcOrd="0" destOrd="0" presId="urn:microsoft.com/office/officeart/2005/8/layout/orgChart1"/>
    <dgm:cxn modelId="{79C3F1C9-57D8-4BC2-B90E-5B6660F6C0F4}" type="presOf" srcId="{D78AB8DA-5401-4DAD-B1DE-B6762D64EBBB}" destId="{3C9282E4-951F-48B2-9C32-23DB97A7166A}" srcOrd="0" destOrd="0" presId="urn:microsoft.com/office/officeart/2005/8/layout/orgChart1"/>
    <dgm:cxn modelId="{9EED3508-F8DA-4EEF-AC84-E1A659D053B4}" type="presOf" srcId="{68DCCE3D-F5FE-42C5-9DFD-5CF72C0B4441}" destId="{4242A39C-B9BD-4C4B-9336-7FEE460B454A}" srcOrd="1" destOrd="0" presId="urn:microsoft.com/office/officeart/2005/8/layout/orgChart1"/>
    <dgm:cxn modelId="{9CFEEEDA-2404-4165-92A6-E3B39B318785}" srcId="{474C9669-EEDF-4A5D-9167-B1AFB9F97970}" destId="{612FB65D-1FB3-49DB-9F1A-EF0648610971}" srcOrd="2" destOrd="0" parTransId="{35B37492-81F6-4CB5-ADC8-7A280F6F4CE9}" sibTransId="{E0657176-FA48-4B02-B33F-A918F7B7032A}"/>
    <dgm:cxn modelId="{F0D72EC5-C47D-4513-83C9-DAE1AC79FA0D}" type="presOf" srcId="{079E0210-0799-41E5-BFF9-872D5EB81793}" destId="{E1A22F23-077A-4696-8FA3-AACF35290368}" srcOrd="0" destOrd="0" presId="urn:microsoft.com/office/officeart/2005/8/layout/orgChart1"/>
    <dgm:cxn modelId="{E07F33F6-EF16-4C51-BB12-4D47687774D7}" srcId="{474C9669-EEDF-4A5D-9167-B1AFB9F97970}" destId="{68DCCE3D-F5FE-42C5-9DFD-5CF72C0B4441}" srcOrd="0" destOrd="0" parTransId="{7CDDB26C-FF28-41D6-8D44-78DACEDB21CB}" sibTransId="{0D2B0A2D-E4EF-4684-ADFC-705BF1E690D4}"/>
    <dgm:cxn modelId="{422C6F76-3564-4061-AF37-1B11F8929083}" type="presOf" srcId="{612FB65D-1FB3-49DB-9F1A-EF0648610971}" destId="{2D0CF623-2178-410E-BD04-3354CEF59059}" srcOrd="1" destOrd="0" presId="urn:microsoft.com/office/officeart/2005/8/layout/orgChart1"/>
    <dgm:cxn modelId="{09CBC4D4-B1E0-4260-BAC4-E092519CD3A1}" srcId="{612FB65D-1FB3-49DB-9F1A-EF0648610971}" destId="{D78AB8DA-5401-4DAD-B1DE-B6762D64EBBB}" srcOrd="0" destOrd="0" parTransId="{374D2489-1A10-45D3-AEDC-50D8E507A72B}" sibTransId="{A883BCC2-05BC-4F4D-AD6E-06DD11EBC8C0}"/>
    <dgm:cxn modelId="{4EFCD2FC-06EC-4830-8C2F-045D1E1A031F}" type="presOf" srcId="{BA033A71-6C8B-4E72-9E23-8A29EEFF8915}" destId="{AE5B5790-5319-4631-B51D-55CD8210664E}" srcOrd="1" destOrd="0" presId="urn:microsoft.com/office/officeart/2005/8/layout/orgChart1"/>
    <dgm:cxn modelId="{21CA7FC0-27EC-447A-836B-79AF322348F2}" type="presOf" srcId="{68DCCE3D-F5FE-42C5-9DFD-5CF72C0B4441}" destId="{76A6CB04-19B2-4AD8-BD73-F5B6A49604AD}" srcOrd="0" destOrd="0" presId="urn:microsoft.com/office/officeart/2005/8/layout/orgChart1"/>
    <dgm:cxn modelId="{6534EE14-0073-489E-B49F-65D99DA5CCC1}" type="presOf" srcId="{C5F3C537-CEEC-4C1E-A527-DBA3B62CF779}" destId="{0D2A9755-4750-4B0D-9BAE-B349666DCEE8}" srcOrd="1" destOrd="0" presId="urn:microsoft.com/office/officeart/2005/8/layout/orgChart1"/>
    <dgm:cxn modelId="{84C6D9C0-552A-4853-898B-4BF3E78375A2}" type="presOf" srcId="{474C9669-EEDF-4A5D-9167-B1AFB9F97970}" destId="{1F396841-7317-408E-BE23-AA0F444B6FB2}" srcOrd="1" destOrd="0" presId="urn:microsoft.com/office/officeart/2005/8/layout/orgChart1"/>
    <dgm:cxn modelId="{35E994FE-1238-4B0E-B326-2210FCD09166}" type="presOf" srcId="{90CCEDD2-6EE7-45DC-8C27-A6F951F5A8EB}" destId="{2791ADC5-08DC-4289-A9AA-ABCD7B31279C}" srcOrd="0" destOrd="0" presId="urn:microsoft.com/office/officeart/2005/8/layout/orgChart1"/>
    <dgm:cxn modelId="{119DE024-55E6-4F71-BFC3-5964B072973B}" type="presOf" srcId="{474C9669-EEDF-4A5D-9167-B1AFB9F97970}" destId="{A376B3EE-77D8-408B-8D11-07A22D046101}" srcOrd="0" destOrd="0" presId="urn:microsoft.com/office/officeart/2005/8/layout/orgChart1"/>
    <dgm:cxn modelId="{D3383192-2410-4D5D-9F12-A7FC5D1AC08F}" srcId="{474C9669-EEDF-4A5D-9167-B1AFB9F97970}" destId="{D62BB979-4BCE-4FFF-AF9D-47DF420D563E}" srcOrd="1" destOrd="0" parTransId="{93ED0B58-5F3A-4216-AB56-4D0FA4D1AA2F}" sibTransId="{133DA52C-2A2F-45CF-94CE-D075D9DB0B00}"/>
    <dgm:cxn modelId="{68B34EF0-CACC-4795-9CCA-B8E146EF066E}" type="presOf" srcId="{D62BB979-4BCE-4FFF-AF9D-47DF420D563E}" destId="{3678E8FE-A936-4D17-AC4E-3B87DA6EAFF4}" srcOrd="0" destOrd="0" presId="urn:microsoft.com/office/officeart/2005/8/layout/orgChart1"/>
    <dgm:cxn modelId="{889113BE-2C65-4B25-9BA6-564E6043F3DA}" type="presOf" srcId="{D62BB979-4BCE-4FFF-AF9D-47DF420D563E}" destId="{1398FFD4-1195-4544-8A87-C464816E8AD9}" srcOrd="1" destOrd="0" presId="urn:microsoft.com/office/officeart/2005/8/layout/orgChart1"/>
    <dgm:cxn modelId="{5F5D04C4-EF0E-4125-93F6-6819D1D76BF6}" type="presOf" srcId="{35B37492-81F6-4CB5-ADC8-7A280F6F4CE9}" destId="{F001A1EE-1C13-48FD-AE5E-2DE27E95CF82}" srcOrd="0" destOrd="0" presId="urn:microsoft.com/office/officeart/2005/8/layout/orgChart1"/>
    <dgm:cxn modelId="{4E3D202A-83D6-44EE-9DB8-D7051ABF450D}" type="presOf" srcId="{7CDDB26C-FF28-41D6-8D44-78DACEDB21CB}" destId="{268C06E6-C541-4045-BA1A-5A326FD3FD31}" srcOrd="0" destOrd="0" presId="urn:microsoft.com/office/officeart/2005/8/layout/orgChart1"/>
    <dgm:cxn modelId="{B036D109-61F3-48FC-99C0-0536436052B5}" srcId="{D62BB979-4BCE-4FFF-AF9D-47DF420D563E}" destId="{BA033A71-6C8B-4E72-9E23-8A29EEFF8915}" srcOrd="0" destOrd="0" parTransId="{079E0210-0799-41E5-BFF9-872D5EB81793}" sibTransId="{59C6A53A-FBFF-4033-9837-AC31D5A57B06}"/>
    <dgm:cxn modelId="{52E7A27E-E52A-421D-BBF1-DDAB683DA838}" type="presOf" srcId="{C5F3C537-CEEC-4C1E-A527-DBA3B62CF779}" destId="{1B7547E5-C8A4-4C6F-8521-56BD79576FFA}" srcOrd="0" destOrd="0" presId="urn:microsoft.com/office/officeart/2005/8/layout/orgChart1"/>
    <dgm:cxn modelId="{0B1B1212-3E1E-4C09-8862-82E26E0D7647}" srcId="{B3E0313C-2ABB-4EA1-9750-3D39BFC09B62}" destId="{474C9669-EEDF-4A5D-9167-B1AFB9F97970}" srcOrd="0" destOrd="0" parTransId="{39E30A8D-3CB3-4747-A62D-1C98F5A7FB57}" sibTransId="{C3D68438-E949-4983-B4FA-664741DC3027}"/>
    <dgm:cxn modelId="{EC8A8B81-BDE0-4266-B03A-3C9AC602079B}" type="presOf" srcId="{B3E0313C-2ABB-4EA1-9750-3D39BFC09B62}" destId="{79595BF8-E8A4-41D9-9102-AEA175E75BA9}" srcOrd="0" destOrd="0" presId="urn:microsoft.com/office/officeart/2005/8/layout/orgChart1"/>
    <dgm:cxn modelId="{98360945-0785-48CE-A889-DD7E55A3033C}" type="presOf" srcId="{93ED0B58-5F3A-4216-AB56-4D0FA4D1AA2F}" destId="{31AB5830-FA24-4737-886C-1276438A63A6}" srcOrd="0" destOrd="0" presId="urn:microsoft.com/office/officeart/2005/8/layout/orgChart1"/>
    <dgm:cxn modelId="{77BECA93-F07B-416B-AE00-AB940CA0FF2F}" type="presOf" srcId="{BA033A71-6C8B-4E72-9E23-8A29EEFF8915}" destId="{C00CBA2F-98F4-4DD3-A9C8-FF5045021B01}" srcOrd="0" destOrd="0" presId="urn:microsoft.com/office/officeart/2005/8/layout/orgChart1"/>
    <dgm:cxn modelId="{0D95C9F5-99C1-4286-8157-6485319EEF20}" type="presOf" srcId="{D78AB8DA-5401-4DAD-B1DE-B6762D64EBBB}" destId="{05DE1C04-2B0F-4A7D-903E-487C3C9F53CF}" srcOrd="1" destOrd="0" presId="urn:microsoft.com/office/officeart/2005/8/layout/orgChart1"/>
    <dgm:cxn modelId="{ADD0ADC7-4A79-4D2A-8D69-07E1F2CDF223}" srcId="{68DCCE3D-F5FE-42C5-9DFD-5CF72C0B4441}" destId="{C5F3C537-CEEC-4C1E-A527-DBA3B62CF779}" srcOrd="0" destOrd="0" parTransId="{90CCEDD2-6EE7-45DC-8C27-A6F951F5A8EB}" sibTransId="{EC85FDDB-3F99-4E4E-A956-13CD01D7E8AF}"/>
    <dgm:cxn modelId="{523F4ECF-5DEF-4903-BD7C-82DFB64FF535}" type="presParOf" srcId="{79595BF8-E8A4-41D9-9102-AEA175E75BA9}" destId="{41155A4D-70EC-4BCF-8627-B19C8B652E39}" srcOrd="0" destOrd="0" presId="urn:microsoft.com/office/officeart/2005/8/layout/orgChart1"/>
    <dgm:cxn modelId="{6E8A95A1-DB34-4643-8BCA-E9E0A14B36B0}" type="presParOf" srcId="{41155A4D-70EC-4BCF-8627-B19C8B652E39}" destId="{5CE3B160-9672-48B0-A6EA-FF36577E55CD}" srcOrd="0" destOrd="0" presId="urn:microsoft.com/office/officeart/2005/8/layout/orgChart1"/>
    <dgm:cxn modelId="{03B3651E-00C9-4866-BEDC-801EE9B2D553}" type="presParOf" srcId="{5CE3B160-9672-48B0-A6EA-FF36577E55CD}" destId="{A376B3EE-77D8-408B-8D11-07A22D046101}" srcOrd="0" destOrd="0" presId="urn:microsoft.com/office/officeart/2005/8/layout/orgChart1"/>
    <dgm:cxn modelId="{170B7565-C0EB-48B3-8C65-A64EBB2E77E2}" type="presParOf" srcId="{5CE3B160-9672-48B0-A6EA-FF36577E55CD}" destId="{1F396841-7317-408E-BE23-AA0F444B6FB2}" srcOrd="1" destOrd="0" presId="urn:microsoft.com/office/officeart/2005/8/layout/orgChart1"/>
    <dgm:cxn modelId="{4F77525C-CFE7-4471-8B3E-E9281D532961}" type="presParOf" srcId="{41155A4D-70EC-4BCF-8627-B19C8B652E39}" destId="{484E41E4-96C0-470F-9BD7-D22D31C1917E}" srcOrd="1" destOrd="0" presId="urn:microsoft.com/office/officeart/2005/8/layout/orgChart1"/>
    <dgm:cxn modelId="{E8070F80-08CD-47CA-A503-39DAE45D58F9}" type="presParOf" srcId="{484E41E4-96C0-470F-9BD7-D22D31C1917E}" destId="{268C06E6-C541-4045-BA1A-5A326FD3FD31}" srcOrd="0" destOrd="0" presId="urn:microsoft.com/office/officeart/2005/8/layout/orgChart1"/>
    <dgm:cxn modelId="{239FC471-C9D2-479A-850B-C83FAB57782C}" type="presParOf" srcId="{484E41E4-96C0-470F-9BD7-D22D31C1917E}" destId="{AA03E387-4C52-48D1-B1E3-08332927F520}" srcOrd="1" destOrd="0" presId="urn:microsoft.com/office/officeart/2005/8/layout/orgChart1"/>
    <dgm:cxn modelId="{312FF706-4689-48FB-A889-2146665C4BAC}" type="presParOf" srcId="{AA03E387-4C52-48D1-B1E3-08332927F520}" destId="{5640BE7B-289A-4CA2-A6D2-B79760F2ED0B}" srcOrd="0" destOrd="0" presId="urn:microsoft.com/office/officeart/2005/8/layout/orgChart1"/>
    <dgm:cxn modelId="{4E6248B6-B6DB-49C9-9C28-7F4421EEAB9C}" type="presParOf" srcId="{5640BE7B-289A-4CA2-A6D2-B79760F2ED0B}" destId="{76A6CB04-19B2-4AD8-BD73-F5B6A49604AD}" srcOrd="0" destOrd="0" presId="urn:microsoft.com/office/officeart/2005/8/layout/orgChart1"/>
    <dgm:cxn modelId="{2A9AC332-A27A-4DD6-A86A-8607FA934CAC}" type="presParOf" srcId="{5640BE7B-289A-4CA2-A6D2-B79760F2ED0B}" destId="{4242A39C-B9BD-4C4B-9336-7FEE460B454A}" srcOrd="1" destOrd="0" presId="urn:microsoft.com/office/officeart/2005/8/layout/orgChart1"/>
    <dgm:cxn modelId="{8F58C0EF-F0E5-4515-A65E-DF989274A2FE}" type="presParOf" srcId="{AA03E387-4C52-48D1-B1E3-08332927F520}" destId="{70D9145D-B744-4D4B-8EA2-FE5B35CBDEFB}" srcOrd="1" destOrd="0" presId="urn:microsoft.com/office/officeart/2005/8/layout/orgChart1"/>
    <dgm:cxn modelId="{28B544E4-7A22-4CD1-BA16-39AB2F9DCBAA}" type="presParOf" srcId="{70D9145D-B744-4D4B-8EA2-FE5B35CBDEFB}" destId="{2791ADC5-08DC-4289-A9AA-ABCD7B31279C}" srcOrd="0" destOrd="0" presId="urn:microsoft.com/office/officeart/2005/8/layout/orgChart1"/>
    <dgm:cxn modelId="{BF091A1D-2527-48A1-8598-8B913336C06E}" type="presParOf" srcId="{70D9145D-B744-4D4B-8EA2-FE5B35CBDEFB}" destId="{F2CFEE43-70F8-412C-924A-77B49B4C3A7D}" srcOrd="1" destOrd="0" presId="urn:microsoft.com/office/officeart/2005/8/layout/orgChart1"/>
    <dgm:cxn modelId="{04DE6452-3743-4B4A-90B2-5083DEF7DDFE}" type="presParOf" srcId="{F2CFEE43-70F8-412C-924A-77B49B4C3A7D}" destId="{81327664-60F9-46E1-B2B9-0A6401AEAADF}" srcOrd="0" destOrd="0" presId="urn:microsoft.com/office/officeart/2005/8/layout/orgChart1"/>
    <dgm:cxn modelId="{D6B83646-69AF-42AA-86F4-07C9BB432394}" type="presParOf" srcId="{81327664-60F9-46E1-B2B9-0A6401AEAADF}" destId="{1B7547E5-C8A4-4C6F-8521-56BD79576FFA}" srcOrd="0" destOrd="0" presId="urn:microsoft.com/office/officeart/2005/8/layout/orgChart1"/>
    <dgm:cxn modelId="{CED7C5FD-FFFF-49B3-948C-E47597168EBB}" type="presParOf" srcId="{81327664-60F9-46E1-B2B9-0A6401AEAADF}" destId="{0D2A9755-4750-4B0D-9BAE-B349666DCEE8}" srcOrd="1" destOrd="0" presId="urn:microsoft.com/office/officeart/2005/8/layout/orgChart1"/>
    <dgm:cxn modelId="{357FC3E1-EC95-45D8-AB0E-048FDF584F46}" type="presParOf" srcId="{F2CFEE43-70F8-412C-924A-77B49B4C3A7D}" destId="{AA05F607-E7AC-41A4-B70D-BF9E74CF02D0}" srcOrd="1" destOrd="0" presId="urn:microsoft.com/office/officeart/2005/8/layout/orgChart1"/>
    <dgm:cxn modelId="{F0BF4E25-BDDB-4D59-903B-F1EF1B839397}" type="presParOf" srcId="{F2CFEE43-70F8-412C-924A-77B49B4C3A7D}" destId="{ABB4A112-DFD8-4B8B-825C-5436E632153C}" srcOrd="2" destOrd="0" presId="urn:microsoft.com/office/officeart/2005/8/layout/orgChart1"/>
    <dgm:cxn modelId="{18209757-46D8-4EF4-AC6D-ADF8E293BD81}" type="presParOf" srcId="{AA03E387-4C52-48D1-B1E3-08332927F520}" destId="{B705098D-9456-4ECF-92F1-A7F9EA9F5A5F}" srcOrd="2" destOrd="0" presId="urn:microsoft.com/office/officeart/2005/8/layout/orgChart1"/>
    <dgm:cxn modelId="{38F3B6F6-6FD1-4E4F-B7A5-3B060D6068E2}" type="presParOf" srcId="{484E41E4-96C0-470F-9BD7-D22D31C1917E}" destId="{31AB5830-FA24-4737-886C-1276438A63A6}" srcOrd="2" destOrd="0" presId="urn:microsoft.com/office/officeart/2005/8/layout/orgChart1"/>
    <dgm:cxn modelId="{0F92F4F3-340F-4296-A580-689B233A770D}" type="presParOf" srcId="{484E41E4-96C0-470F-9BD7-D22D31C1917E}" destId="{57CCB6CF-186C-4364-9189-5DC834FC008F}" srcOrd="3" destOrd="0" presId="urn:microsoft.com/office/officeart/2005/8/layout/orgChart1"/>
    <dgm:cxn modelId="{60D92276-8189-4C79-839F-6223E8B2BBCE}" type="presParOf" srcId="{57CCB6CF-186C-4364-9189-5DC834FC008F}" destId="{445F8136-BEDB-47E0-8A2E-45DD2E783C0C}" srcOrd="0" destOrd="0" presId="urn:microsoft.com/office/officeart/2005/8/layout/orgChart1"/>
    <dgm:cxn modelId="{1270C173-8FA9-4330-B0FF-0763FE2D172E}" type="presParOf" srcId="{445F8136-BEDB-47E0-8A2E-45DD2E783C0C}" destId="{3678E8FE-A936-4D17-AC4E-3B87DA6EAFF4}" srcOrd="0" destOrd="0" presId="urn:microsoft.com/office/officeart/2005/8/layout/orgChart1"/>
    <dgm:cxn modelId="{4C34CFAF-65B2-4052-A057-EBF288803BDE}" type="presParOf" srcId="{445F8136-BEDB-47E0-8A2E-45DD2E783C0C}" destId="{1398FFD4-1195-4544-8A87-C464816E8AD9}" srcOrd="1" destOrd="0" presId="urn:microsoft.com/office/officeart/2005/8/layout/orgChart1"/>
    <dgm:cxn modelId="{5BB8AF31-FBB8-4BFE-87AC-9880FEA57DB4}" type="presParOf" srcId="{57CCB6CF-186C-4364-9189-5DC834FC008F}" destId="{8EE0591A-42BC-4C30-8C94-D133174A5FB4}" srcOrd="1" destOrd="0" presId="urn:microsoft.com/office/officeart/2005/8/layout/orgChart1"/>
    <dgm:cxn modelId="{ADB67A9A-EE3A-40DF-9610-D90683E18853}" type="presParOf" srcId="{8EE0591A-42BC-4C30-8C94-D133174A5FB4}" destId="{E1A22F23-077A-4696-8FA3-AACF35290368}" srcOrd="0" destOrd="0" presId="urn:microsoft.com/office/officeart/2005/8/layout/orgChart1"/>
    <dgm:cxn modelId="{18636B0E-6AA8-4E45-9244-B5963F81CB99}" type="presParOf" srcId="{8EE0591A-42BC-4C30-8C94-D133174A5FB4}" destId="{96419650-5AB9-4F2E-B03A-ED10C1DBDB80}" srcOrd="1" destOrd="0" presId="urn:microsoft.com/office/officeart/2005/8/layout/orgChart1"/>
    <dgm:cxn modelId="{68BAF111-1675-4329-836D-E9A53FD9F516}" type="presParOf" srcId="{96419650-5AB9-4F2E-B03A-ED10C1DBDB80}" destId="{DAA1BD46-2A19-4E49-8FC5-4DBB4D29A801}" srcOrd="0" destOrd="0" presId="urn:microsoft.com/office/officeart/2005/8/layout/orgChart1"/>
    <dgm:cxn modelId="{555F17F2-E22C-40D0-98E0-FF8602617C5F}" type="presParOf" srcId="{DAA1BD46-2A19-4E49-8FC5-4DBB4D29A801}" destId="{C00CBA2F-98F4-4DD3-A9C8-FF5045021B01}" srcOrd="0" destOrd="0" presId="urn:microsoft.com/office/officeart/2005/8/layout/orgChart1"/>
    <dgm:cxn modelId="{6C2ACFA4-B658-48DE-9623-D1EF49EC236C}" type="presParOf" srcId="{DAA1BD46-2A19-4E49-8FC5-4DBB4D29A801}" destId="{AE5B5790-5319-4631-B51D-55CD8210664E}" srcOrd="1" destOrd="0" presId="urn:microsoft.com/office/officeart/2005/8/layout/orgChart1"/>
    <dgm:cxn modelId="{744DCFD3-F376-4C8A-8EF1-58C0F05AE8AE}" type="presParOf" srcId="{96419650-5AB9-4F2E-B03A-ED10C1DBDB80}" destId="{7BDE8B2D-A21E-4B09-BEFE-96A7E28BDC83}" srcOrd="1" destOrd="0" presId="urn:microsoft.com/office/officeart/2005/8/layout/orgChart1"/>
    <dgm:cxn modelId="{580C5F38-A190-451E-87D4-96B99EBC31C9}" type="presParOf" srcId="{96419650-5AB9-4F2E-B03A-ED10C1DBDB80}" destId="{C74CFD4F-DBCD-4797-ACB2-DE99BB7C82D8}" srcOrd="2" destOrd="0" presId="urn:microsoft.com/office/officeart/2005/8/layout/orgChart1"/>
    <dgm:cxn modelId="{D0EC8DC3-617D-41A9-9AE1-0F56B7D470E8}" type="presParOf" srcId="{57CCB6CF-186C-4364-9189-5DC834FC008F}" destId="{E96362B2-C7CF-4AF1-8C3D-EBCCF9E8577C}" srcOrd="2" destOrd="0" presId="urn:microsoft.com/office/officeart/2005/8/layout/orgChart1"/>
    <dgm:cxn modelId="{E6926281-B093-414C-BA95-1D3D46C59692}" type="presParOf" srcId="{484E41E4-96C0-470F-9BD7-D22D31C1917E}" destId="{F001A1EE-1C13-48FD-AE5E-2DE27E95CF82}" srcOrd="4" destOrd="0" presId="urn:microsoft.com/office/officeart/2005/8/layout/orgChart1"/>
    <dgm:cxn modelId="{3DC94496-BDF2-44D1-ABAD-8E9D3F893097}" type="presParOf" srcId="{484E41E4-96C0-470F-9BD7-D22D31C1917E}" destId="{21A7712B-DD4C-4048-9576-8BEEB03E9AA4}" srcOrd="5" destOrd="0" presId="urn:microsoft.com/office/officeart/2005/8/layout/orgChart1"/>
    <dgm:cxn modelId="{38446E7C-F1CE-43FF-ADFE-836811070E4B}" type="presParOf" srcId="{21A7712B-DD4C-4048-9576-8BEEB03E9AA4}" destId="{A6FA673E-FC12-484F-8266-8C3039652EAC}" srcOrd="0" destOrd="0" presId="urn:microsoft.com/office/officeart/2005/8/layout/orgChart1"/>
    <dgm:cxn modelId="{FE87BB6A-78C2-48E3-8717-A9C31E241EB0}" type="presParOf" srcId="{A6FA673E-FC12-484F-8266-8C3039652EAC}" destId="{6E228B80-E5FD-444A-AFF3-DE111B7FDA6F}" srcOrd="0" destOrd="0" presId="urn:microsoft.com/office/officeart/2005/8/layout/orgChart1"/>
    <dgm:cxn modelId="{C17AC31E-6F53-408F-B89F-F9AE456D6275}" type="presParOf" srcId="{A6FA673E-FC12-484F-8266-8C3039652EAC}" destId="{2D0CF623-2178-410E-BD04-3354CEF59059}" srcOrd="1" destOrd="0" presId="urn:microsoft.com/office/officeart/2005/8/layout/orgChart1"/>
    <dgm:cxn modelId="{6D129616-9216-460C-A145-7E01FDDBC534}" type="presParOf" srcId="{21A7712B-DD4C-4048-9576-8BEEB03E9AA4}" destId="{C0068994-D078-4EA5-9E52-0542560A5A2D}" srcOrd="1" destOrd="0" presId="urn:microsoft.com/office/officeart/2005/8/layout/orgChart1"/>
    <dgm:cxn modelId="{FBEDAE95-E7FA-4148-BDA3-48B56FB24023}" type="presParOf" srcId="{C0068994-D078-4EA5-9E52-0542560A5A2D}" destId="{24679EC3-1213-4976-8503-25ADC446F325}" srcOrd="0" destOrd="0" presId="urn:microsoft.com/office/officeart/2005/8/layout/orgChart1"/>
    <dgm:cxn modelId="{3D568B38-3704-4D10-A72E-BD9CBA9E5A26}" type="presParOf" srcId="{C0068994-D078-4EA5-9E52-0542560A5A2D}" destId="{528EE9CD-4F00-48D0-A5DD-341799F2B004}" srcOrd="1" destOrd="0" presId="urn:microsoft.com/office/officeart/2005/8/layout/orgChart1"/>
    <dgm:cxn modelId="{5B14E8F2-9601-47A1-834E-69BF7E935905}" type="presParOf" srcId="{528EE9CD-4F00-48D0-A5DD-341799F2B004}" destId="{E33C34BB-B14D-4D22-B4C9-5DBF22E6C04A}" srcOrd="0" destOrd="0" presId="urn:microsoft.com/office/officeart/2005/8/layout/orgChart1"/>
    <dgm:cxn modelId="{BC6CEB7E-B26B-4674-B9A4-A8C5034FB8E7}" type="presParOf" srcId="{E33C34BB-B14D-4D22-B4C9-5DBF22E6C04A}" destId="{3C9282E4-951F-48B2-9C32-23DB97A7166A}" srcOrd="0" destOrd="0" presId="urn:microsoft.com/office/officeart/2005/8/layout/orgChart1"/>
    <dgm:cxn modelId="{14767D77-1E5C-4749-AE86-C84DD6821C21}" type="presParOf" srcId="{E33C34BB-B14D-4D22-B4C9-5DBF22E6C04A}" destId="{05DE1C04-2B0F-4A7D-903E-487C3C9F53CF}" srcOrd="1" destOrd="0" presId="urn:microsoft.com/office/officeart/2005/8/layout/orgChart1"/>
    <dgm:cxn modelId="{EF9487B6-246B-4A27-95E5-BFDE94185666}" type="presParOf" srcId="{528EE9CD-4F00-48D0-A5DD-341799F2B004}" destId="{E885F4F7-403D-4B02-90A8-9D1F0E44D160}" srcOrd="1" destOrd="0" presId="urn:microsoft.com/office/officeart/2005/8/layout/orgChart1"/>
    <dgm:cxn modelId="{7EA36503-2E0A-4BF7-8452-6ADF49E64C49}" type="presParOf" srcId="{528EE9CD-4F00-48D0-A5DD-341799F2B004}" destId="{052CDE20-AA16-4D54-A899-DB2593F7C792}" srcOrd="2" destOrd="0" presId="urn:microsoft.com/office/officeart/2005/8/layout/orgChart1"/>
    <dgm:cxn modelId="{23010DB4-A3EF-49F6-8F06-6BCB12A2EEAF}" type="presParOf" srcId="{21A7712B-DD4C-4048-9576-8BEEB03E9AA4}" destId="{F96EEF23-68B3-4D8C-B47F-8F0C11427386}" srcOrd="2" destOrd="0" presId="urn:microsoft.com/office/officeart/2005/8/layout/orgChart1"/>
    <dgm:cxn modelId="{E716F393-A725-48E9-831C-37848B956084}" type="presParOf" srcId="{41155A4D-70EC-4BCF-8627-B19C8B652E39}" destId="{1C345944-20FA-48F6-90BB-D90EDA9E88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F707EC1-0BC3-47D7-A931-F27FB74EA635}" type="datetime1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52F67-3652-4988-A527-A06907780BA3}" type="slidenum">
              <a:rPr lang="en-US" altLang="ro-RO"/>
              <a:pPr>
                <a:defRPr/>
              </a:pPr>
              <a:t>‹#›</a:t>
            </a:fld>
            <a:endParaRPr lang="en-US" altLang="ro-RO" dirty="0"/>
          </a:p>
        </p:txBody>
      </p:sp>
    </p:spTree>
    <p:extLst>
      <p:ext uri="{BB962C8B-B14F-4D97-AF65-F5344CB8AC3E}">
        <p14:creationId xmlns:p14="http://schemas.microsoft.com/office/powerpoint/2010/main" val="27915939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B98DF30-25AB-4E0C-9DFC-7BB528936E6A}" type="datetime1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o-R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BDC031-DC35-435D-90B6-E82FCBBD208C}" type="slidenum">
              <a:rPr lang="en-US" altLang="ro-RO"/>
              <a:pPr>
                <a:defRPr/>
              </a:pPr>
              <a:t>‹#›</a:t>
            </a:fld>
            <a:endParaRPr lang="en-US" altLang="ro-RO" dirty="0"/>
          </a:p>
        </p:txBody>
      </p:sp>
    </p:spTree>
    <p:extLst>
      <p:ext uri="{BB962C8B-B14F-4D97-AF65-F5344CB8AC3E}">
        <p14:creationId xmlns:p14="http://schemas.microsoft.com/office/powerpoint/2010/main" val="51520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o-RO" altLang="ro-RO" dirty="0" smtClean="0"/>
          </a:p>
        </p:txBody>
      </p:sp>
      <p:sp>
        <p:nvSpPr>
          <p:cNvPr id="58372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3E2A9D4-B2A8-488F-8B83-463AE0BC4CC7}" type="slidenum">
              <a:rPr lang="en-US" altLang="ro-RO" smtClean="0">
                <a:latin typeface="Calibri" panose="020F0502020204030204" pitchFamily="34" charset="0"/>
              </a:rPr>
              <a:pPr/>
              <a:t>1</a:t>
            </a:fld>
            <a:endParaRPr lang="en-US" altLang="ro-RO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16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o-RO" altLang="ro-RO" smtClean="0"/>
          </a:p>
        </p:txBody>
      </p:sp>
      <p:sp>
        <p:nvSpPr>
          <p:cNvPr id="5124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435E097-D204-4134-A37E-0E5AB260DF7D}" type="slidenum">
              <a:rPr lang="en-US" altLang="ro-RO" smtClean="0">
                <a:latin typeface="Calibri" panose="020F0502020204030204" pitchFamily="34" charset="0"/>
              </a:rPr>
              <a:pPr/>
              <a:t>2</a:t>
            </a:fld>
            <a:endParaRPr lang="en-US" altLang="ro-RO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9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C3F7B48-0936-4DFB-B866-E9E4D18B9A1B}" type="slidenum">
              <a:rPr lang="en-US" altLang="ro-RO" smtClean="0">
                <a:latin typeface="Calibri" panose="020F0502020204030204" pitchFamily="34" charset="0"/>
              </a:rPr>
              <a:pPr/>
              <a:t>3</a:t>
            </a:fld>
            <a:endParaRPr lang="en-US" altLang="ro-RO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85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BDC031-DC35-435D-90B6-E82FCBBD208C}" type="slidenum">
              <a:rPr lang="en-US" altLang="ro-RO" smtClean="0"/>
              <a:pPr>
                <a:defRPr/>
              </a:pPr>
              <a:t>5</a:t>
            </a:fld>
            <a:endParaRPr lang="en-US" altLang="ro-RO" dirty="0"/>
          </a:p>
        </p:txBody>
      </p:sp>
    </p:spTree>
    <p:extLst>
      <p:ext uri="{BB962C8B-B14F-4D97-AF65-F5344CB8AC3E}">
        <p14:creationId xmlns:p14="http://schemas.microsoft.com/office/powerpoint/2010/main" val="112327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BDC031-DC35-435D-90B6-E82FCBBD208C}" type="slidenum">
              <a:rPr lang="en-US" altLang="ro-RO" smtClean="0"/>
              <a:pPr>
                <a:defRPr/>
              </a:pPr>
              <a:t>7</a:t>
            </a:fld>
            <a:endParaRPr lang="en-US" altLang="ro-RO" dirty="0"/>
          </a:p>
        </p:txBody>
      </p:sp>
    </p:spTree>
    <p:extLst>
      <p:ext uri="{BB962C8B-B14F-4D97-AF65-F5344CB8AC3E}">
        <p14:creationId xmlns:p14="http://schemas.microsoft.com/office/powerpoint/2010/main" val="2121948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C0DBF07-F8D9-470C-AB47-6E764EB78B40}" type="slidenum">
              <a:rPr lang="en-US" altLang="ro-RO" smtClean="0">
                <a:latin typeface="Calibri" panose="020F0502020204030204" pitchFamily="34" charset="0"/>
              </a:rPr>
              <a:pPr/>
              <a:t>8</a:t>
            </a:fld>
            <a:endParaRPr lang="en-US" altLang="ro-RO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9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25-26 / 11 /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B97C7-F82B-476E-A2B9-17E6E77A6015}" type="slidenum">
              <a:rPr lang="en-US" altLang="ro-RO"/>
              <a:pPr>
                <a:defRPr/>
              </a:pPr>
              <a:t>‹#›</a:t>
            </a:fld>
            <a:endParaRPr lang="en-US" altLang="ro-RO" dirty="0"/>
          </a:p>
        </p:txBody>
      </p:sp>
    </p:spTree>
    <p:extLst>
      <p:ext uri="{BB962C8B-B14F-4D97-AF65-F5344CB8AC3E}">
        <p14:creationId xmlns:p14="http://schemas.microsoft.com/office/powerpoint/2010/main" val="117882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25-26 / 11 /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67C3A-581C-4E40-88F1-CF93AA3182E3}" type="slidenum">
              <a:rPr lang="en-US" altLang="ro-RO"/>
              <a:pPr>
                <a:defRPr/>
              </a:pPr>
              <a:t>‹#›</a:t>
            </a:fld>
            <a:endParaRPr lang="en-US" altLang="ro-RO" dirty="0"/>
          </a:p>
        </p:txBody>
      </p:sp>
    </p:spTree>
    <p:extLst>
      <p:ext uri="{BB962C8B-B14F-4D97-AF65-F5344CB8AC3E}">
        <p14:creationId xmlns:p14="http://schemas.microsoft.com/office/powerpoint/2010/main" val="308285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25-26 / 11 /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246ED-3C1A-484C-8C82-FBEB115B92F5}" type="slidenum">
              <a:rPr lang="en-US" altLang="ro-RO"/>
              <a:pPr>
                <a:defRPr/>
              </a:pPr>
              <a:t>‹#›</a:t>
            </a:fld>
            <a:endParaRPr lang="en-US" altLang="ro-RO" dirty="0"/>
          </a:p>
        </p:txBody>
      </p:sp>
    </p:spTree>
    <p:extLst>
      <p:ext uri="{BB962C8B-B14F-4D97-AF65-F5344CB8AC3E}">
        <p14:creationId xmlns:p14="http://schemas.microsoft.com/office/powerpoint/2010/main" val="407887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25-26 / 11 /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075F8-0A34-43B5-B580-3FDC25FEDB01}" type="slidenum">
              <a:rPr lang="en-US" altLang="ro-RO"/>
              <a:pPr>
                <a:defRPr/>
              </a:pPr>
              <a:t>‹#›</a:t>
            </a:fld>
            <a:endParaRPr lang="en-US" altLang="ro-RO" dirty="0"/>
          </a:p>
        </p:txBody>
      </p:sp>
    </p:spTree>
    <p:extLst>
      <p:ext uri="{BB962C8B-B14F-4D97-AF65-F5344CB8AC3E}">
        <p14:creationId xmlns:p14="http://schemas.microsoft.com/office/powerpoint/2010/main" val="340652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25-26 / 11 /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E2F32-99E9-4818-A25B-FEC8988D792D}" type="slidenum">
              <a:rPr lang="en-US" altLang="ro-RO"/>
              <a:pPr>
                <a:defRPr/>
              </a:pPr>
              <a:t>‹#›</a:t>
            </a:fld>
            <a:endParaRPr lang="en-US" altLang="ro-RO" dirty="0"/>
          </a:p>
        </p:txBody>
      </p:sp>
    </p:spTree>
    <p:extLst>
      <p:ext uri="{BB962C8B-B14F-4D97-AF65-F5344CB8AC3E}">
        <p14:creationId xmlns:p14="http://schemas.microsoft.com/office/powerpoint/2010/main" val="134199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25-26 / 11 / 2008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A5452-BDDE-4B76-8EE0-4B313CAEBCE7}" type="slidenum">
              <a:rPr lang="en-US" altLang="ro-RO"/>
              <a:pPr>
                <a:defRPr/>
              </a:pPr>
              <a:t>‹#›</a:t>
            </a:fld>
            <a:endParaRPr lang="en-US" altLang="ro-RO" dirty="0"/>
          </a:p>
        </p:txBody>
      </p:sp>
    </p:spTree>
    <p:extLst>
      <p:ext uri="{BB962C8B-B14F-4D97-AF65-F5344CB8AC3E}">
        <p14:creationId xmlns:p14="http://schemas.microsoft.com/office/powerpoint/2010/main" val="83588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25-26 / 11 / 2008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85E42-E23C-43E0-AD28-9AA2579B5A0C}" type="slidenum">
              <a:rPr lang="en-US" altLang="ro-RO"/>
              <a:pPr>
                <a:defRPr/>
              </a:pPr>
              <a:t>‹#›</a:t>
            </a:fld>
            <a:endParaRPr lang="en-US" altLang="ro-RO" dirty="0"/>
          </a:p>
        </p:txBody>
      </p:sp>
    </p:spTree>
    <p:extLst>
      <p:ext uri="{BB962C8B-B14F-4D97-AF65-F5344CB8AC3E}">
        <p14:creationId xmlns:p14="http://schemas.microsoft.com/office/powerpoint/2010/main" val="173517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25-26 / 11 / 2008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EACD-6B59-4278-83A1-84A0D7F14E1A}" type="slidenum">
              <a:rPr lang="en-US" altLang="ro-RO"/>
              <a:pPr>
                <a:defRPr/>
              </a:pPr>
              <a:t>‹#›</a:t>
            </a:fld>
            <a:endParaRPr lang="en-US" altLang="ro-RO" dirty="0"/>
          </a:p>
        </p:txBody>
      </p:sp>
    </p:spTree>
    <p:extLst>
      <p:ext uri="{BB962C8B-B14F-4D97-AF65-F5344CB8AC3E}">
        <p14:creationId xmlns:p14="http://schemas.microsoft.com/office/powerpoint/2010/main" val="282481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25-26 / 11 / 2008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02379-B8C6-4118-8C70-D95E6454FE2F}" type="slidenum">
              <a:rPr lang="en-US" altLang="ro-RO"/>
              <a:pPr>
                <a:defRPr/>
              </a:pPr>
              <a:t>‹#›</a:t>
            </a:fld>
            <a:endParaRPr lang="en-US" altLang="ro-RO" dirty="0"/>
          </a:p>
        </p:txBody>
      </p:sp>
    </p:spTree>
    <p:extLst>
      <p:ext uri="{BB962C8B-B14F-4D97-AF65-F5344CB8AC3E}">
        <p14:creationId xmlns:p14="http://schemas.microsoft.com/office/powerpoint/2010/main" val="67062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25-26 / 11 / 2008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799EC-F859-40C6-A83E-D87A63755FCE}" type="slidenum">
              <a:rPr lang="en-US" altLang="ro-RO"/>
              <a:pPr>
                <a:defRPr/>
              </a:pPr>
              <a:t>‹#›</a:t>
            </a:fld>
            <a:endParaRPr lang="en-US" altLang="ro-RO" dirty="0"/>
          </a:p>
        </p:txBody>
      </p:sp>
    </p:spTree>
    <p:extLst>
      <p:ext uri="{BB962C8B-B14F-4D97-AF65-F5344CB8AC3E}">
        <p14:creationId xmlns:p14="http://schemas.microsoft.com/office/powerpoint/2010/main" val="316616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25-26 / 11 / 2008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B5EF4-0CEA-4800-AAAF-EA1598029BE7}" type="slidenum">
              <a:rPr lang="en-US" altLang="ro-RO"/>
              <a:pPr>
                <a:defRPr/>
              </a:pPr>
              <a:t>‹#›</a:t>
            </a:fld>
            <a:endParaRPr lang="en-US" altLang="ro-RO" dirty="0"/>
          </a:p>
        </p:txBody>
      </p:sp>
    </p:spTree>
    <p:extLst>
      <p:ext uri="{BB962C8B-B14F-4D97-AF65-F5344CB8AC3E}">
        <p14:creationId xmlns:p14="http://schemas.microsoft.com/office/powerpoint/2010/main" val="24572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150"/>
            <a:ext cx="7391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 smtClean="0"/>
              <a:t>Click to edit Master text styles</a:t>
            </a:r>
          </a:p>
          <a:p>
            <a:pPr lvl="1"/>
            <a:r>
              <a:rPr lang="en-US" altLang="ro-RO" smtClean="0"/>
              <a:t>Second level</a:t>
            </a:r>
          </a:p>
          <a:p>
            <a:pPr lvl="2"/>
            <a:r>
              <a:rPr lang="en-US" altLang="ro-RO" smtClean="0"/>
              <a:t>Third level</a:t>
            </a:r>
          </a:p>
          <a:p>
            <a:pPr lvl="3"/>
            <a:r>
              <a:rPr lang="en-US" altLang="ro-RO" smtClean="0"/>
              <a:t>Fourth level</a:t>
            </a:r>
          </a:p>
          <a:p>
            <a:pPr lvl="4"/>
            <a:r>
              <a:rPr lang="en-US" altLang="ro-RO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25-26 / 11 /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478155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426C16D-3806-4BB6-A7C1-EA5241CFAA14}" type="slidenum">
              <a:rPr lang="en-US" altLang="ro-RO"/>
              <a:pPr>
                <a:defRPr/>
              </a:pPr>
              <a:t>‹#›</a:t>
            </a:fld>
            <a:endParaRPr lang="en-US" altLang="ro-R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77ED9"/>
          </a:solidFill>
          <a:latin typeface="+mj-lt"/>
          <a:ea typeface="MS PGothic" pitchFamily="34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7ED9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7ED9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7ED9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7ED9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hyperlink" Target="../circuitul_apei_(schema_cinetica)-1479-ro.html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7B3A74-D51F-4CBF-B954-591D984A8F6C}" type="slidenum">
              <a:rPr lang="en-US" altLang="ro-RO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ro-RO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6629400" y="3435350"/>
            <a:ext cx="2287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o-RO" sz="1600">
                <a:solidFill>
                  <a:srgbClr val="177ED9"/>
                </a:solidFill>
              </a:rPr>
              <a:t>V</a:t>
            </a:r>
            <a:r>
              <a:rPr lang="ro-RO" altLang="ro-RO" sz="1600">
                <a:solidFill>
                  <a:srgbClr val="177ED9"/>
                </a:solidFill>
              </a:rPr>
              <a:t>ă</a:t>
            </a:r>
            <a:r>
              <a:rPr lang="en-US" altLang="ro-RO" sz="1600">
                <a:solidFill>
                  <a:srgbClr val="177ED9"/>
                </a:solidFill>
              </a:rPr>
              <a:t> mul</a:t>
            </a:r>
            <a:r>
              <a:rPr lang="ro-RO" altLang="ro-RO" sz="1600">
                <a:solidFill>
                  <a:srgbClr val="177ED9"/>
                </a:solidFill>
              </a:rPr>
              <a:t>ț</a:t>
            </a:r>
            <a:r>
              <a:rPr lang="en-US" altLang="ro-RO" sz="1600">
                <a:solidFill>
                  <a:srgbClr val="177ED9"/>
                </a:solidFill>
              </a:rPr>
              <a:t>umim</a:t>
            </a:r>
            <a:endParaRPr lang="ro-RO" altLang="ro-RO" sz="1600">
              <a:solidFill>
                <a:srgbClr val="177ED9"/>
              </a:solidFill>
            </a:endParaRPr>
          </a:p>
        </p:txBody>
      </p:sp>
      <p:sp>
        <p:nvSpPr>
          <p:cNvPr id="2" name="Rectangle 1">
            <a:hlinkClick r:id="rId5" action="ppaction://hlinkfile"/>
          </p:cNvPr>
          <p:cNvSpPr/>
          <p:nvPr/>
        </p:nvSpPr>
        <p:spPr>
          <a:xfrm>
            <a:off x="2286000" y="224858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/>
              <a:t>http://www.aphttp://www.apavital.ro/circuitul_apei_(schema_cinetica)-1479-ro.htmlavital.ro/circuitul_apei_(schema_cinetica)-1479-ro.html</a:t>
            </a:r>
          </a:p>
        </p:txBody>
      </p:sp>
      <p:pic>
        <p:nvPicPr>
          <p:cNvPr id="3" name="Circuitul ape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7" y="0"/>
            <a:ext cx="9144000" cy="51435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5452-BDDE-4B76-8EE0-4B313CAEBCE7}" type="slidenum">
              <a:rPr lang="en-US" altLang="ro-RO" smtClean="0"/>
              <a:pPr>
                <a:defRPr/>
              </a:pPr>
              <a:t>10</a:t>
            </a:fld>
            <a:endParaRPr lang="en-US" altLang="ro-RO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196131"/>
              </p:ext>
            </p:extLst>
          </p:nvPr>
        </p:nvGraphicFramePr>
        <p:xfrm>
          <a:off x="260685" y="1170066"/>
          <a:ext cx="8807117" cy="3611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0916"/>
                <a:gridCol w="1445037"/>
                <a:gridCol w="1445037"/>
                <a:gridCol w="1429825"/>
                <a:gridCol w="1536302"/>
              </a:tblGrid>
              <a:tr h="257963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 dirty="0">
                          <a:effectLst/>
                        </a:rPr>
                        <a:t>Denumire</a:t>
                      </a:r>
                      <a:endParaRPr lang="ro-R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FLODIS</a:t>
                      </a:r>
                      <a:endParaRPr lang="ro-R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257963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Tip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monojet, totalizator extrauscat, totalizator TVM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257963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Producător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ITRON</a:t>
                      </a:r>
                      <a:endParaRPr lang="ro-R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257963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Clasa de precizie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C (conform rației R de mai jos), ORIZONTAL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257963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Diametru, mm</a:t>
                      </a:r>
                      <a:endParaRPr lang="ro-R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15</a:t>
                      </a:r>
                      <a:endParaRPr lang="ro-R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20</a:t>
                      </a:r>
                      <a:endParaRPr lang="ro-R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25</a:t>
                      </a:r>
                      <a:endParaRPr lang="ro-R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32</a:t>
                      </a:r>
                      <a:endParaRPr lang="ro-R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963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Debit minim, Q1, mc/h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 dirty="0">
                          <a:effectLst/>
                        </a:rPr>
                        <a:t>0,0156</a:t>
                      </a:r>
                      <a:endParaRPr lang="ro-R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0,0250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0,0393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0,0625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963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Debit tranziție, Q2, mc/h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0,0249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0,0400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0,0628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0,100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963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Q2/Q1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1,6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257963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Debit nominal, Q3, mc/h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2,5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4,0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6,3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10,0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963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Debit maxim, Q4, mc/h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3,125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5,000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7,875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 dirty="0">
                          <a:effectLst/>
                        </a:rPr>
                        <a:t>12,500</a:t>
                      </a:r>
                      <a:endParaRPr lang="ro-R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963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R (Q3/Q1)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160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160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160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160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963">
                <a:tc>
                  <a:txBody>
                    <a:bodyPr/>
                    <a:lstStyle/>
                    <a:p>
                      <a:pPr algn="l" fontAlgn="auto"/>
                      <a:r>
                        <a:rPr lang="pt-BR" sz="1000" u="none" strike="noStrike">
                          <a:effectLst/>
                        </a:rPr>
                        <a:t>Debitul de pornire, Qstart, l/h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000" u="none" strike="noStrike">
                          <a:effectLst/>
                        </a:rPr>
                        <a:t>5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000" u="none" strike="noStrike">
                          <a:effectLst/>
                        </a:rPr>
                        <a:t>6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000" u="none" strike="noStrike">
                          <a:effectLst/>
                        </a:rPr>
                        <a:t>10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000" u="none" strike="noStrike">
                          <a:effectLst/>
                        </a:rPr>
                        <a:t>12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963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Aprobare de model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LNE 19130</a:t>
                      </a:r>
                      <a:endParaRPr lang="ro-R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LNE 19864</a:t>
                      </a:r>
                      <a:endParaRPr lang="ro-R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LNE 14887</a:t>
                      </a:r>
                      <a:endParaRPr lang="ro-R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257963">
                <a:tc>
                  <a:txBody>
                    <a:bodyPr/>
                    <a:lstStyle/>
                    <a:p>
                      <a:pPr algn="l" fontAlgn="auto"/>
                      <a:r>
                        <a:rPr lang="ro-RO" sz="1000" u="none" strike="noStrike">
                          <a:effectLst/>
                        </a:rPr>
                        <a:t>Condiții instalare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o-RO" sz="1000" u="none" strike="noStrike" dirty="0">
                          <a:effectLst/>
                        </a:rPr>
                        <a:t>Orizontal ± 15, nu necesită tronsoane de liniștire</a:t>
                      </a:r>
                      <a:endParaRPr lang="ro-R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133350"/>
            <a:ext cx="7391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177ED9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7ED9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7ED9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7ED9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7ED9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o-RO" dirty="0" smtClean="0"/>
              <a:t>Caracteristici contor d.n. 15-32mm</a:t>
            </a:r>
          </a:p>
          <a:p>
            <a:r>
              <a:rPr lang="ro-RO" dirty="0" smtClean="0"/>
              <a:t>Flodis – clasă C de precizie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841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7391400" cy="765175"/>
          </a:xfrm>
        </p:spPr>
        <p:txBody>
          <a:bodyPr/>
          <a:lstStyle/>
          <a:p>
            <a:r>
              <a:rPr lang="ro-RO" dirty="0"/>
              <a:t>Caracteristici contor </a:t>
            </a:r>
            <a:r>
              <a:rPr lang="ro-RO" dirty="0" smtClean="0"/>
              <a:t>d.n. 40-150mm</a:t>
            </a:r>
            <a:br>
              <a:rPr lang="ro-RO" dirty="0" smtClean="0"/>
            </a:br>
            <a:r>
              <a:rPr lang="ro-RO" dirty="0" smtClean="0"/>
              <a:t>Flostar – clasă C de precizie</a:t>
            </a:r>
            <a:endParaRPr lang="ro-RO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6244236"/>
              </p:ext>
            </p:extLst>
          </p:nvPr>
        </p:nvGraphicFramePr>
        <p:xfrm>
          <a:off x="228601" y="1200156"/>
          <a:ext cx="8839200" cy="3581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9113"/>
                <a:gridCol w="1071988"/>
                <a:gridCol w="1071988"/>
                <a:gridCol w="1060704"/>
                <a:gridCol w="1139693"/>
                <a:gridCol w="1071988"/>
                <a:gridCol w="1233726"/>
              </a:tblGrid>
              <a:tr h="255814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 dirty="0">
                          <a:effectLst/>
                        </a:rPr>
                        <a:t>Denumire</a:t>
                      </a:r>
                      <a:endParaRPr lang="ro-R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FLOSTAR M</a:t>
                      </a:r>
                      <a:endParaRPr lang="ro-R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255814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Tip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monojet, totalizator extrauscat, totalizator TVM, IP 68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255814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Producător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ITRON</a:t>
                      </a:r>
                      <a:endParaRPr lang="ro-R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255814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Clasa de precizie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C (conform rației R de mai jos), ORIZONTAL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255814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Diametru, mm</a:t>
                      </a:r>
                      <a:endParaRPr lang="ro-R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40</a:t>
                      </a:r>
                      <a:endParaRPr lang="ro-R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50</a:t>
                      </a:r>
                      <a:endParaRPr lang="ro-R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65</a:t>
                      </a:r>
                      <a:endParaRPr lang="ro-R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80</a:t>
                      </a:r>
                      <a:endParaRPr lang="ro-R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100</a:t>
                      </a:r>
                      <a:endParaRPr lang="ro-R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150</a:t>
                      </a:r>
                      <a:endParaRPr lang="ro-R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5814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Debit minim, Q1, mc/h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0,100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0,100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0,127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0,158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0,250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0,400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5814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Debit tranziție, Q2, mc/h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 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 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 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 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 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 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5814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Q2/Q1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1,6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255814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Debit nominal, Q3, mc/h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16,0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25,0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40,0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63,0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100,0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160,0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5814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Debit maxim, Q4, mc/h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20,00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31,25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50,00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78,75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125,00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200,00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5814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R (Q3/Q1)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160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250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315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400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400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400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5814">
                <a:tc>
                  <a:txBody>
                    <a:bodyPr/>
                    <a:lstStyle/>
                    <a:p>
                      <a:pPr algn="l" fontAlgn="auto"/>
                      <a:r>
                        <a:rPr lang="pt-BR" sz="1000" u="none" strike="noStrike">
                          <a:effectLst/>
                        </a:rPr>
                        <a:t>Debitul de pornire, Qstart, l/h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000" u="none" strike="noStrike">
                          <a:effectLst/>
                        </a:rPr>
                        <a:t>22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000" u="none" strike="noStrike">
                          <a:effectLst/>
                        </a:rPr>
                        <a:t>32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000" u="none" strike="noStrike">
                          <a:effectLst/>
                        </a:rPr>
                        <a:t>35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000" u="none" strike="noStrike">
                          <a:effectLst/>
                        </a:rPr>
                        <a:t>50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o-RO" sz="1000" u="none" strike="noStrike">
                          <a:effectLst/>
                        </a:rPr>
                        <a:t>70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o-RO" sz="1000" u="none" strike="noStrike">
                          <a:effectLst/>
                        </a:rPr>
                        <a:t>90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5814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 dirty="0">
                          <a:effectLst/>
                        </a:rPr>
                        <a:t>Aprobare de model</a:t>
                      </a:r>
                      <a:endParaRPr lang="ro-R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 dirty="0">
                          <a:effectLst/>
                        </a:rPr>
                        <a:t>M.I.D., LNE 11437</a:t>
                      </a:r>
                      <a:endParaRPr lang="ro-R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M.I.D., LNE 7305</a:t>
                      </a:r>
                      <a:endParaRPr lang="ro-R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5814">
                <a:tc>
                  <a:txBody>
                    <a:bodyPr/>
                    <a:lstStyle/>
                    <a:p>
                      <a:pPr algn="l" fontAlgn="auto"/>
                      <a:r>
                        <a:rPr lang="ro-RO" sz="1000" u="none" strike="noStrike">
                          <a:effectLst/>
                        </a:rPr>
                        <a:t>Condiții instalare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o-RO" sz="1000" u="none" strike="noStrike" dirty="0">
                          <a:effectLst/>
                        </a:rPr>
                        <a:t>Orizontal ± 15, nu necesită tronsoane de liniștire</a:t>
                      </a:r>
                      <a:endParaRPr lang="ro-R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5452-BDDE-4B76-8EE0-4B313CAEBCE7}" type="slidenum">
              <a:rPr lang="en-US" altLang="ro-RO" smtClean="0"/>
              <a:pPr>
                <a:defRPr/>
              </a:pPr>
              <a:t>11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7313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7391400" cy="765175"/>
          </a:xfrm>
        </p:spPr>
        <p:txBody>
          <a:bodyPr/>
          <a:lstStyle/>
          <a:p>
            <a:r>
              <a:rPr lang="ro-RO" dirty="0"/>
              <a:t>Caracteristici contor </a:t>
            </a:r>
            <a:r>
              <a:rPr lang="ro-RO" dirty="0" smtClean="0"/>
              <a:t>d.n. 50-150mm</a:t>
            </a:r>
            <a:br>
              <a:rPr lang="ro-RO" dirty="0" smtClean="0"/>
            </a:br>
            <a:r>
              <a:rPr lang="ro-RO" dirty="0" smtClean="0"/>
              <a:t>Woltex – clasă B de precizie</a:t>
            </a:r>
            <a:endParaRPr lang="ro-R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5452-BDDE-4B76-8EE0-4B313CAEBCE7}" type="slidenum">
              <a:rPr lang="en-US" altLang="ro-RO" smtClean="0"/>
              <a:pPr>
                <a:defRPr/>
              </a:pPr>
              <a:t>12</a:t>
            </a:fld>
            <a:endParaRPr lang="en-US" altLang="ro-RO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735453"/>
              </p:ext>
            </p:extLst>
          </p:nvPr>
        </p:nvGraphicFramePr>
        <p:xfrm>
          <a:off x="228601" y="1200152"/>
          <a:ext cx="8839202" cy="3581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4222"/>
                <a:gridCol w="1245881"/>
                <a:gridCol w="1245881"/>
                <a:gridCol w="1232768"/>
                <a:gridCol w="1324569"/>
                <a:gridCol w="1245881"/>
              </a:tblGrid>
              <a:tr h="281184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 dirty="0">
                          <a:effectLst/>
                        </a:rPr>
                        <a:t>Denumire</a:t>
                      </a:r>
                      <a:endParaRPr lang="ro-R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WOLTEX WEG</a:t>
                      </a:r>
                      <a:endParaRPr lang="ro-R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281184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 dirty="0">
                          <a:effectLst/>
                        </a:rPr>
                        <a:t>Tip</a:t>
                      </a:r>
                      <a:endParaRPr lang="ro-R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 dirty="0">
                          <a:effectLst/>
                        </a:rPr>
                        <a:t>Woltmann, totalizator extrauscat, totalizator TVM, IP 68</a:t>
                      </a:r>
                      <a:endParaRPr lang="ro-R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281184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Producător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ITRON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281184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Clasa de precizie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B, orice poziție de montaj</a:t>
                      </a:r>
                      <a:endParaRPr lang="ro-R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281184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Diametru, mm</a:t>
                      </a:r>
                      <a:endParaRPr lang="ro-R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50</a:t>
                      </a:r>
                      <a:endParaRPr lang="ro-R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65</a:t>
                      </a:r>
                      <a:endParaRPr lang="ro-R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80</a:t>
                      </a:r>
                      <a:endParaRPr lang="ro-R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100</a:t>
                      </a:r>
                      <a:endParaRPr lang="ro-R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 dirty="0">
                          <a:effectLst/>
                        </a:rPr>
                        <a:t>150</a:t>
                      </a:r>
                      <a:endParaRPr lang="ro-R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1184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 dirty="0">
                          <a:effectLst/>
                        </a:rPr>
                        <a:t>Debit minim, Qmin, mc/h</a:t>
                      </a:r>
                      <a:endParaRPr lang="ro-R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0,45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0,75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1,20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1,80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4,50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1184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Debit tranziție, Qt, mc/h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3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5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8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12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30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1184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Debit nominal, Qn, mc/h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25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40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 dirty="0">
                          <a:effectLst/>
                        </a:rPr>
                        <a:t>60</a:t>
                      </a:r>
                      <a:endParaRPr lang="ro-R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100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250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1184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Debit maxim, Qmax., mc/h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50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80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120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200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>
                          <a:effectLst/>
                        </a:rPr>
                        <a:t>500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1184">
                <a:tc>
                  <a:txBody>
                    <a:bodyPr/>
                    <a:lstStyle/>
                    <a:p>
                      <a:pPr algn="l" fontAlgn="auto"/>
                      <a:r>
                        <a:rPr lang="pt-BR" sz="1000" u="none" strike="noStrike">
                          <a:effectLst/>
                        </a:rPr>
                        <a:t>Debitul de pornire, Qstart, mc/h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000" u="none" strike="noStrike">
                          <a:effectLst/>
                        </a:rPr>
                        <a:t>0,19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000" u="none" strike="noStrike">
                          <a:effectLst/>
                        </a:rPr>
                        <a:t>0,22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000" u="none" strike="noStrike">
                          <a:effectLst/>
                        </a:rPr>
                        <a:t>0,3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000" u="none" strike="noStrike">
                          <a:effectLst/>
                        </a:rPr>
                        <a:t>0,38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o-RO" sz="1000" u="none" strike="noStrike">
                          <a:effectLst/>
                        </a:rPr>
                        <a:t>1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1184"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u="none" strike="noStrike">
                          <a:effectLst/>
                        </a:rPr>
                        <a:t>Aprobare de model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o-RO" sz="1000" u="none" strike="noStrike" dirty="0">
                          <a:effectLst/>
                        </a:rPr>
                        <a:t>C.E.E., LNE 19281</a:t>
                      </a:r>
                      <a:endParaRPr lang="ro-R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488374">
                <a:tc>
                  <a:txBody>
                    <a:bodyPr/>
                    <a:lstStyle/>
                    <a:p>
                      <a:pPr algn="l" fontAlgn="auto"/>
                      <a:r>
                        <a:rPr lang="ro-RO" sz="1000" u="none" strike="noStrike">
                          <a:effectLst/>
                        </a:rPr>
                        <a:t>Condiții instalare</a:t>
                      </a:r>
                      <a:endParaRPr lang="ro-R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auto"/>
                      <a:r>
                        <a:rPr lang="ro-RO" sz="1000" u="none" strike="noStrike" dirty="0">
                          <a:effectLst/>
                        </a:rPr>
                        <a:t>Clasa B de precizie indiferent de poziția de montaj; se recomandă montarea în amonte de contor a unui filtru de impurități</a:t>
                      </a:r>
                      <a:endParaRPr lang="ro-R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05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Condițiile de instalare a contoarelor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686800" cy="3394472"/>
          </a:xfrm>
        </p:spPr>
        <p:txBody>
          <a:bodyPr/>
          <a:lstStyle/>
          <a:p>
            <a:pPr marL="0" indent="0" algn="just">
              <a:buNone/>
            </a:pPr>
            <a:r>
              <a:rPr lang="ro-RO" dirty="0" smtClean="0"/>
              <a:t>	</a:t>
            </a:r>
            <a:r>
              <a:rPr lang="ro-RO" dirty="0" smtClean="0"/>
              <a:t>În faza de execuție a branșamentelor, contoarele</a:t>
            </a:r>
            <a:r>
              <a:rPr lang="ro-RO" dirty="0" smtClean="0"/>
              <a:t> </a:t>
            </a:r>
            <a:r>
              <a:rPr lang="ro-RO" dirty="0"/>
              <a:t>sunt instalate de către secția specializată din cadrul S.C. </a:t>
            </a:r>
            <a:r>
              <a:rPr lang="ro-RO" dirty="0" err="1" smtClean="0"/>
              <a:t>Apavital</a:t>
            </a:r>
            <a:r>
              <a:rPr lang="ro-RO" dirty="0" smtClean="0"/>
              <a:t>, respectiv Secția Lucrări </a:t>
            </a:r>
            <a:r>
              <a:rPr lang="ro-RO" dirty="0" err="1" smtClean="0"/>
              <a:t>Tehnico</a:t>
            </a:r>
            <a:r>
              <a:rPr lang="ro-RO" dirty="0" smtClean="0"/>
              <a:t>- Edilitare.</a:t>
            </a:r>
          </a:p>
          <a:p>
            <a:pPr marL="0" indent="0" algn="just">
              <a:buNone/>
            </a:pPr>
            <a:r>
              <a:rPr lang="ro-RO" dirty="0" smtClean="0"/>
              <a:t>Montarea contoarelor se face cu respectarea condițiilor din aprobările de model emise de BRML.           </a:t>
            </a:r>
          </a:p>
          <a:p>
            <a:pPr marL="0" indent="0" algn="just">
              <a:buNone/>
            </a:pPr>
            <a:r>
              <a:rPr lang="ro-RO" dirty="0" smtClean="0"/>
              <a:t> </a:t>
            </a:r>
            <a:r>
              <a:rPr lang="ro-RO" dirty="0" smtClean="0"/>
              <a:t>C</a:t>
            </a:r>
            <a:r>
              <a:rPr lang="ro-RO" dirty="0" smtClean="0"/>
              <a:t>osturile generate de avizare, proiectare și execuție a </a:t>
            </a:r>
            <a:r>
              <a:rPr lang="ro-RO" dirty="0"/>
              <a:t>lucrărilor sunt suportate integral de către utilizator.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5452-BDDE-4B76-8EE0-4B313CAEBCE7}" type="slidenum">
              <a:rPr lang="en-US" altLang="ro-RO" smtClean="0"/>
              <a:pPr>
                <a:defRPr/>
              </a:pPr>
              <a:t>13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5537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>Lucrările </a:t>
            </a:r>
            <a:r>
              <a:rPr lang="ro-RO" dirty="0" smtClean="0"/>
              <a:t>de asigurare a mentenanței </a:t>
            </a:r>
            <a:br>
              <a:rPr lang="ro-RO" dirty="0" smtClean="0"/>
            </a:br>
            <a:r>
              <a:rPr lang="ro-RO" dirty="0" smtClean="0"/>
              <a:t>contoarelor</a:t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686800" cy="3394472"/>
          </a:xfrm>
        </p:spPr>
        <p:txBody>
          <a:bodyPr/>
          <a:lstStyle/>
          <a:p>
            <a:r>
              <a:rPr lang="ro-RO" dirty="0" smtClean="0"/>
              <a:t>Înlocuirea </a:t>
            </a:r>
            <a:r>
              <a:rPr lang="ro-RO" dirty="0"/>
              <a:t>contoarelor, redimensionările, reglajele și reparațiile acestora, precum și mentenența modulelor radio se </a:t>
            </a:r>
            <a:r>
              <a:rPr lang="ro-RO" dirty="0" smtClean="0"/>
              <a:t>fac</a:t>
            </a:r>
            <a:r>
              <a:rPr lang="en-US" dirty="0" smtClean="0"/>
              <a:t>e</a:t>
            </a:r>
            <a:r>
              <a:rPr lang="ro-RO" dirty="0" smtClean="0"/>
              <a:t> </a:t>
            </a:r>
            <a:r>
              <a:rPr lang="ro-RO" dirty="0"/>
              <a:t>de către cei 26 de salariați cu funcții de execuție din cadrul Atelierului Gestiune </a:t>
            </a:r>
            <a:r>
              <a:rPr lang="ro-RO" dirty="0" smtClean="0"/>
              <a:t>Contoare.</a:t>
            </a:r>
          </a:p>
          <a:p>
            <a:r>
              <a:rPr lang="ro-RO" dirty="0" smtClean="0"/>
              <a:t>Intervalul </a:t>
            </a:r>
            <a:r>
              <a:rPr lang="ro-RO" dirty="0"/>
              <a:t>dintre </a:t>
            </a:r>
            <a:r>
              <a:rPr lang="ro-RO" dirty="0" smtClean="0"/>
              <a:t>două verificări metrologice este de 7 </a:t>
            </a:r>
            <a:r>
              <a:rPr lang="ro-RO" dirty="0"/>
              <a:t>ani conform reglementărilor </a:t>
            </a:r>
            <a:r>
              <a:rPr lang="ro-RO" dirty="0" smtClean="0"/>
              <a:t>BRML; verificările sunt efectuate în laboratorul </a:t>
            </a:r>
            <a:r>
              <a:rPr lang="ro-RO" dirty="0"/>
              <a:t>propriu al S.C. Apavital S.A</a:t>
            </a:r>
            <a:r>
              <a:rPr lang="ro-RO" dirty="0" smtClean="0"/>
              <a:t>..</a:t>
            </a:r>
            <a:endParaRPr lang="ro-RO" dirty="0"/>
          </a:p>
          <a:p>
            <a:endParaRPr lang="ro-R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5452-BDDE-4B76-8EE0-4B313CAEBCE7}" type="slidenum">
              <a:rPr lang="en-US" altLang="ro-RO" smtClean="0"/>
              <a:pPr>
                <a:defRPr/>
              </a:pPr>
              <a:t>14</a:t>
            </a:fld>
            <a:endParaRPr lang="en-US" altLang="ro-RO" dirty="0"/>
          </a:p>
        </p:txBody>
      </p:sp>
    </p:spTree>
    <p:extLst>
      <p:ext uri="{BB962C8B-B14F-4D97-AF65-F5344CB8AC3E}">
        <p14:creationId xmlns:p14="http://schemas.microsoft.com/office/powerpoint/2010/main" val="1266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16" y="248049"/>
            <a:ext cx="7391400" cy="765175"/>
          </a:xfrm>
        </p:spPr>
        <p:txBody>
          <a:bodyPr/>
          <a:lstStyle/>
          <a:p>
            <a:r>
              <a:rPr lang="ro-RO" dirty="0" smtClean="0"/>
              <a:t>Sancțiuni în cazul distrugerii contorului</a:t>
            </a:r>
            <a:br>
              <a:rPr lang="ro-RO" dirty="0" smtClean="0"/>
            </a:br>
            <a:r>
              <a:rPr lang="ro-RO" dirty="0" smtClean="0"/>
              <a:t>sau a ruperii sigiliului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686800" cy="3394472"/>
          </a:xfrm>
        </p:spPr>
        <p:txBody>
          <a:bodyPr/>
          <a:lstStyle/>
          <a:p>
            <a:pPr marL="0" indent="0" algn="just">
              <a:buNone/>
            </a:pPr>
            <a:r>
              <a:rPr lang="ro-RO" dirty="0" smtClean="0"/>
              <a:t>	</a:t>
            </a:r>
            <a:r>
              <a:rPr lang="ro-RO" dirty="0" smtClean="0"/>
              <a:t>În cazul distrugerii accidentale (îngheț, șoc mecanic, încălzire cu flacără etc.), utilizatorul trebuie </a:t>
            </a:r>
            <a:r>
              <a:rPr lang="ro-RO" dirty="0"/>
              <a:t>să-și procure același tip de contor și să achite situația de lucrări aferentă deplasării echipei pentru înlocuirea contorului </a:t>
            </a:r>
            <a:r>
              <a:rPr lang="ro-RO" dirty="0" smtClean="0"/>
              <a:t>distrus. </a:t>
            </a:r>
            <a:r>
              <a:rPr lang="ro-RO" dirty="0"/>
              <a:t>În cazul în care </a:t>
            </a:r>
            <a:r>
              <a:rPr lang="ro-RO" dirty="0" smtClean="0"/>
              <a:t>deteriorarea contorului se produce voluntar, prin intervenții asupra mecanismului de înregistrare, </a:t>
            </a:r>
            <a:r>
              <a:rPr lang="ro-RO" dirty="0" smtClean="0"/>
              <a:t>se </a:t>
            </a:r>
            <a:r>
              <a:rPr lang="ro-RO" dirty="0"/>
              <a:t>consideră că utilizatorul a fraudat </a:t>
            </a:r>
            <a:r>
              <a:rPr lang="ro-RO" dirty="0" smtClean="0"/>
              <a:t>contorul; </a:t>
            </a:r>
            <a:r>
              <a:rPr lang="ro-RO" dirty="0"/>
              <a:t>acesta va plăti un consum </a:t>
            </a:r>
            <a:r>
              <a:rPr lang="ro-RO" dirty="0" smtClean="0"/>
              <a:t>clandestin + contravaloarea </a:t>
            </a:r>
            <a:r>
              <a:rPr lang="ro-RO" dirty="0"/>
              <a:t>contorului </a:t>
            </a:r>
            <a:r>
              <a:rPr lang="ro-RO" dirty="0" smtClean="0"/>
              <a:t>și costurile aferente resigilării.</a:t>
            </a:r>
            <a:endParaRPr lang="ro-R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5452-BDDE-4B76-8EE0-4B313CAEBCE7}" type="slidenum">
              <a:rPr lang="en-US" altLang="ro-RO" smtClean="0"/>
              <a:pPr>
                <a:defRPr/>
              </a:pPr>
              <a:t>15</a:t>
            </a:fld>
            <a:endParaRPr lang="en-US" altLang="ro-RO" dirty="0"/>
          </a:p>
        </p:txBody>
      </p:sp>
    </p:spTree>
    <p:extLst>
      <p:ext uri="{BB962C8B-B14F-4D97-AF65-F5344CB8AC3E}">
        <p14:creationId xmlns:p14="http://schemas.microsoft.com/office/powerpoint/2010/main" val="37629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3350"/>
            <a:ext cx="7391400" cy="1066801"/>
          </a:xfrm>
        </p:spPr>
        <p:txBody>
          <a:bodyPr/>
          <a:lstStyle/>
          <a:p>
            <a:r>
              <a:rPr lang="ro-RO" sz="2400" dirty="0" smtClean="0"/>
              <a:t>Măsuri pentru diminuarea pierderilor de apă</a:t>
            </a:r>
            <a:endParaRPr lang="ro-R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686800" cy="3394472"/>
          </a:xfrm>
        </p:spPr>
        <p:txBody>
          <a:bodyPr/>
          <a:lstStyle/>
          <a:p>
            <a:pPr marL="0" indent="0" algn="just">
              <a:buNone/>
            </a:pPr>
            <a:r>
              <a:rPr lang="ro-RO" dirty="0" smtClean="0"/>
              <a:t>	Prin </a:t>
            </a:r>
            <a:r>
              <a:rPr lang="ro-RO" dirty="0"/>
              <a:t>intermediul Atelierului Gestiune Contoare se întreprind următoarele măsuri:</a:t>
            </a:r>
          </a:p>
          <a:p>
            <a:pPr algn="just"/>
            <a:r>
              <a:rPr lang="ro-RO" dirty="0"/>
              <a:t>Redimensionarea  și înlocuirea contoarelor existente, în vederea optimizării raportului dintre dimensiunea contoarelor și consumurile efective ale utilizatorilor, cu scopul diminuării </a:t>
            </a:r>
            <a:r>
              <a:rPr lang="ro-RO" dirty="0" smtClean="0"/>
              <a:t>pierderilor comerciale </a:t>
            </a:r>
            <a:r>
              <a:rPr lang="ro-RO" dirty="0" smtClean="0"/>
              <a:t>.</a:t>
            </a:r>
            <a:endParaRPr lang="ro-RO" dirty="0" smtClean="0"/>
          </a:p>
          <a:p>
            <a:pPr algn="just"/>
            <a:r>
              <a:rPr lang="ro-RO" dirty="0"/>
              <a:t>Derularea unei activități cu caracter permanent privind montarea unor contoare de clasă superioară de </a:t>
            </a:r>
            <a:r>
              <a:rPr lang="ro-RO" dirty="0" smtClean="0"/>
              <a:t>precizie.</a:t>
            </a:r>
            <a:endParaRPr lang="ro-RO" dirty="0"/>
          </a:p>
          <a:p>
            <a:endParaRPr lang="ro-R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5452-BDDE-4B76-8EE0-4B313CAEBCE7}" type="slidenum">
              <a:rPr lang="en-US" altLang="ro-RO" smtClean="0"/>
              <a:pPr>
                <a:defRPr/>
              </a:pPr>
              <a:t>16</a:t>
            </a:fld>
            <a:endParaRPr lang="en-US" altLang="ro-RO" dirty="0"/>
          </a:p>
        </p:txBody>
      </p:sp>
    </p:spTree>
    <p:extLst>
      <p:ext uri="{BB962C8B-B14F-4D97-AF65-F5344CB8AC3E}">
        <p14:creationId xmlns:p14="http://schemas.microsoft.com/office/powerpoint/2010/main" val="29534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3"/>
          <p:cNvSpPr>
            <a:spLocks noChangeArrowheads="1"/>
          </p:cNvSpPr>
          <p:nvPr/>
        </p:nvSpPr>
        <p:spPr bwMode="auto">
          <a:xfrm>
            <a:off x="5486400" y="3333750"/>
            <a:ext cx="3581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sz="2400" b="1" dirty="0" err="1">
                <a:solidFill>
                  <a:schemeClr val="tx2"/>
                </a:solidFill>
              </a:rPr>
              <a:t>Relațiile</a:t>
            </a:r>
            <a:r>
              <a:rPr lang="en-US" sz="2400" b="1" dirty="0">
                <a:solidFill>
                  <a:schemeClr val="tx2"/>
                </a:solidFill>
              </a:rPr>
              <a:t> cu </a:t>
            </a:r>
            <a:r>
              <a:rPr lang="en-US" sz="2400" b="1" dirty="0" err="1">
                <a:solidFill>
                  <a:schemeClr val="tx2"/>
                </a:solidFill>
              </a:rPr>
              <a:t>publicul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în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cadrul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ApaVital</a:t>
            </a:r>
            <a:r>
              <a:rPr lang="ro-RO" sz="2400" b="1" dirty="0" smtClean="0">
                <a:solidFill>
                  <a:schemeClr val="tx2"/>
                </a:solidFill>
              </a:rPr>
              <a:t> IA</a:t>
            </a:r>
            <a:r>
              <a:rPr lang="ro-RO" sz="2400" b="1" dirty="0">
                <a:solidFill>
                  <a:schemeClr val="tx2"/>
                </a:solidFill>
              </a:rPr>
              <a:t>Ș</a:t>
            </a:r>
            <a:r>
              <a:rPr lang="ro-RO" sz="2400" b="1" dirty="0" smtClean="0">
                <a:solidFill>
                  <a:schemeClr val="tx2"/>
                </a:solidFill>
              </a:rPr>
              <a:t>I</a:t>
            </a:r>
            <a:endParaRPr lang="en-US" sz="2400" b="1" dirty="0">
              <a:solidFill>
                <a:schemeClr val="tx2"/>
              </a:solidFill>
            </a:endParaRPr>
          </a:p>
          <a:p>
            <a:pPr algn="ctr">
              <a:lnSpc>
                <a:spcPct val="120000"/>
              </a:lnSpc>
              <a:defRPr/>
            </a:pP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  <a:defRPr/>
            </a:pPr>
            <a:r>
              <a:rPr lang="ro-RO" altLang="en-US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en-US" sz="16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ul</a:t>
            </a:r>
            <a:r>
              <a:rPr lang="ro-RO" altLang="en-US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ie</a:t>
            </a:r>
            <a:r>
              <a:rPr lang="en-US" altLang="en-US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2017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" y="0"/>
            <a:ext cx="900561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 txBox="1">
            <a:spLocks/>
          </p:cNvSpPr>
          <p:nvPr/>
        </p:nvSpPr>
        <p:spPr bwMode="auto">
          <a:xfrm>
            <a:off x="152400" y="133350"/>
            <a:ext cx="7391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177ED9"/>
                </a:solidFill>
              </a:rPr>
              <a:t>Organigrama</a:t>
            </a:r>
            <a:r>
              <a:rPr lang="en-US" altLang="en-US" sz="2800" b="1" dirty="0" smtClean="0">
                <a:solidFill>
                  <a:srgbClr val="177ED9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177ED9"/>
                </a:solidFill>
              </a:rPr>
              <a:t>Atelierului</a:t>
            </a:r>
            <a:r>
              <a:rPr lang="en-US" altLang="en-US" sz="2800" b="1" dirty="0" smtClean="0">
                <a:solidFill>
                  <a:srgbClr val="177ED9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177ED9"/>
                </a:solidFill>
              </a:rPr>
              <a:t>Gestiune</a:t>
            </a:r>
            <a:r>
              <a:rPr lang="en-US" altLang="en-US" sz="2800" b="1" dirty="0" smtClean="0">
                <a:solidFill>
                  <a:srgbClr val="177ED9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177ED9"/>
                </a:solidFill>
              </a:rPr>
              <a:t>Contoare</a:t>
            </a:r>
            <a:endParaRPr lang="en-US" altLang="en-US" sz="2800" b="1" dirty="0">
              <a:solidFill>
                <a:srgbClr val="186DD5"/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FF64C0-D5EF-4C67-B198-4D8484505AB1}" type="slidenum">
              <a:rPr lang="en-US" altLang="ro-RO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ro-RO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76840919"/>
              </p:ext>
            </p:extLst>
          </p:nvPr>
        </p:nvGraphicFramePr>
        <p:xfrm>
          <a:off x="228600" y="1127125"/>
          <a:ext cx="8534400" cy="373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Atribuții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458200" cy="3394472"/>
          </a:xfrm>
        </p:spPr>
        <p:txBody>
          <a:bodyPr/>
          <a:lstStyle/>
          <a:p>
            <a:pPr lvl="0"/>
            <a:r>
              <a:rPr lang="ro-RO" sz="2000" dirty="0"/>
              <a:t>Gestiunea parcului de contoare al societății;</a:t>
            </a:r>
          </a:p>
          <a:p>
            <a:pPr lvl="0"/>
            <a:r>
              <a:rPr lang="ro-RO" sz="2000" dirty="0" smtClean="0"/>
              <a:t>Înlocuirea, </a:t>
            </a:r>
            <a:r>
              <a:rPr lang="ro-RO" sz="2000" dirty="0"/>
              <a:t>repararea </a:t>
            </a:r>
            <a:r>
              <a:rPr lang="ro-RO" sz="2000" dirty="0" smtClean="0"/>
              <a:t>și reglajul contoarelor </a:t>
            </a:r>
            <a:r>
              <a:rPr lang="ro-RO" sz="2000" dirty="0"/>
              <a:t>de apă, conform specificațiilor metrologice;</a:t>
            </a:r>
          </a:p>
          <a:p>
            <a:pPr lvl="0"/>
            <a:r>
              <a:rPr lang="ro-RO" sz="2000" dirty="0"/>
              <a:t>Elaborarea și urmărirea graficului de înlocuire si verificare metrologică a contoarelor în concordanță cu prevederile legale privind durata de valabilitate metrologică a acestora;</a:t>
            </a:r>
          </a:p>
          <a:p>
            <a:pPr lvl="0"/>
            <a:r>
              <a:rPr lang="ro-RO" sz="2000" dirty="0"/>
              <a:t>Asigurarea gestiunii sigiliilor aplicate contoarelor;</a:t>
            </a:r>
          </a:p>
          <a:p>
            <a:pPr lvl="0"/>
            <a:r>
              <a:rPr lang="ro-RO" sz="2000" dirty="0" smtClean="0"/>
              <a:t>Pregătirea contoarelor (curățare, recalibrare piese, reglare)  în vederea verificării metrologice in cadrul Laboratorului Metrologic propriu;</a:t>
            </a:r>
          </a:p>
          <a:p>
            <a:pPr lvl="0"/>
            <a:r>
              <a:rPr lang="ro-RO" sz="2000" dirty="0" smtClean="0"/>
              <a:t>Înlocuirea </a:t>
            </a:r>
            <a:r>
              <a:rPr lang="ro-RO" sz="2000" dirty="0"/>
              <a:t>contoarelor de apă ce au fost semnalate cu deficiențe în funcționare (mecanism blocat, ilizibile, distruse etc);</a:t>
            </a:r>
          </a:p>
          <a:p>
            <a:endParaRPr lang="ro-RO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5452-BDDE-4B76-8EE0-4B313CAEBCE7}" type="slidenum">
              <a:rPr lang="en-US" altLang="ro-RO" smtClean="0"/>
              <a:pPr>
                <a:defRPr/>
              </a:pPr>
              <a:t>4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8735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Atribuții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458200" cy="3394472"/>
          </a:xfrm>
        </p:spPr>
        <p:txBody>
          <a:bodyPr/>
          <a:lstStyle/>
          <a:p>
            <a:pPr lvl="0"/>
            <a:r>
              <a:rPr lang="ro-RO" sz="2000" dirty="0"/>
              <a:t>Întocmirea situațiilor de lucrări ocazionate de evenimente neprevăzute cum sunt: ruperea voluntară/ accidentală a sigiliilor, modificări ale branșamentelor de apă solicitate de utilizatori (redimensionări, montaje contoare pe by- pass etc.), deteriorări ale  mijloacelor de măsurare aflate în decontare cu utilizatorii imputabile acestora și în oricare alte cazuri </a:t>
            </a:r>
            <a:r>
              <a:rPr lang="ro-RO" sz="2000" dirty="0" smtClean="0"/>
              <a:t>similar</a:t>
            </a:r>
            <a:r>
              <a:rPr lang="en-US" sz="2000" dirty="0" smtClean="0"/>
              <a:t> </a:t>
            </a:r>
            <a:r>
              <a:rPr lang="en-US" sz="2000" dirty="0" err="1" smtClean="0"/>
              <a:t>inclusiv</a:t>
            </a:r>
            <a:r>
              <a:rPr lang="ro-RO" sz="2000" dirty="0" smtClean="0"/>
              <a:t> urmări</a:t>
            </a:r>
            <a:r>
              <a:rPr lang="en-US" sz="2000" dirty="0" smtClean="0"/>
              <a:t>rea</a:t>
            </a:r>
            <a:r>
              <a:rPr lang="ro-RO" sz="2000" dirty="0" smtClean="0"/>
              <a:t> </a:t>
            </a:r>
            <a:r>
              <a:rPr lang="ro-RO" sz="2000" dirty="0"/>
              <a:t>și încasarea contravalorii facturilor emise, până la expirarea termenului scadent prevăzut de legislația in vigoare. </a:t>
            </a:r>
          </a:p>
          <a:p>
            <a:pPr lvl="0"/>
            <a:r>
              <a:rPr lang="ro-RO" sz="2000" dirty="0"/>
              <a:t>Identificarea contoarelor susceptibile de a indica valori eronate si transmiterea acestora către Laboratorul Metrologic cu scopul verificării metrologice sau programarea redimensionării și înlocuirii acestora</a:t>
            </a:r>
            <a:r>
              <a:rPr lang="ro-RO" sz="2000" dirty="0" smtClean="0"/>
              <a:t>;</a:t>
            </a:r>
          </a:p>
          <a:p>
            <a:r>
              <a:rPr lang="ro-RO" sz="2000" dirty="0"/>
              <a:t>Îndeplinirea indicatorilor de performanță stabiliți de către managementul de nivel superior al societății. </a:t>
            </a:r>
            <a:endParaRPr lang="ro-RO" sz="2000" dirty="0" smtClean="0"/>
          </a:p>
          <a:p>
            <a:pPr lvl="0"/>
            <a:endParaRPr lang="ro-RO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5452-BDDE-4B76-8EE0-4B313CAEBCE7}" type="slidenum">
              <a:rPr lang="en-US" altLang="ro-RO" smtClean="0"/>
              <a:pPr>
                <a:defRPr/>
              </a:pPr>
              <a:t>5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458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Atribuții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458200" cy="3394472"/>
          </a:xfrm>
        </p:spPr>
        <p:txBody>
          <a:bodyPr/>
          <a:lstStyle/>
          <a:p>
            <a:pPr lvl="0"/>
            <a:r>
              <a:rPr lang="ro-RO" sz="2000" dirty="0"/>
              <a:t>Cercetarea pieței în vederea identificării unor noi tipuri de contoare cu performanțe superioare celor utilizate de către societate, pre- echipate pentru citirea de la distanță;</a:t>
            </a:r>
          </a:p>
          <a:p>
            <a:pPr lvl="0"/>
            <a:r>
              <a:rPr lang="ro-RO" sz="2000" dirty="0"/>
              <a:t>Montarea de dispozitive de citire de la distanță a contoarelor și asigurarea mentenanței acestora;</a:t>
            </a:r>
          </a:p>
          <a:p>
            <a:pPr lvl="0"/>
            <a:r>
              <a:rPr lang="ro-RO" sz="2000" dirty="0"/>
              <a:t>Redimensionarea </a:t>
            </a:r>
            <a:r>
              <a:rPr lang="ro-RO" sz="2000" dirty="0" smtClean="0"/>
              <a:t>și </a:t>
            </a:r>
            <a:r>
              <a:rPr lang="ro-RO" sz="2000" dirty="0"/>
              <a:t>înlocuirea contoarelor existente, în vederea optimizării raportului dintre dimensiunea contoarelor și consumurile efective ale utilizatorilor, cu scopul diminuării pierderilor </a:t>
            </a:r>
            <a:r>
              <a:rPr lang="ro-RO" sz="2000" dirty="0" smtClean="0"/>
              <a:t>comerciale;</a:t>
            </a:r>
            <a:endParaRPr lang="ro-RO" sz="2000" dirty="0"/>
          </a:p>
          <a:p>
            <a:pPr lvl="0"/>
            <a:r>
              <a:rPr lang="ro-RO" sz="2000" dirty="0"/>
              <a:t>Derularea unei activități cu caracter permanent privind montarea unor contoare de clasă superioară de precizie</a:t>
            </a:r>
            <a:r>
              <a:rPr lang="ro-RO" sz="2000" dirty="0" smtClean="0"/>
              <a:t>;</a:t>
            </a:r>
            <a:endParaRPr lang="ro-RO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5452-BDDE-4B76-8EE0-4B313CAEBCE7}" type="slidenum">
              <a:rPr lang="en-US" altLang="ro-RO" smtClean="0"/>
              <a:pPr>
                <a:defRPr/>
              </a:pPr>
              <a:t>6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2820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Atribuții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458200" cy="3394472"/>
          </a:xfrm>
        </p:spPr>
        <p:txBody>
          <a:bodyPr/>
          <a:lstStyle/>
          <a:p>
            <a:pPr lvl="0"/>
            <a:r>
              <a:rPr lang="ro-RO" sz="2000" dirty="0"/>
              <a:t>Participarea la elaborarea și implementarea </a:t>
            </a:r>
            <a:r>
              <a:rPr lang="ro-RO" sz="2000" i="1" dirty="0"/>
              <a:t>Programului de reducere a pierderilor;</a:t>
            </a:r>
            <a:endParaRPr lang="ro-RO" sz="2000" dirty="0"/>
          </a:p>
          <a:p>
            <a:pPr lvl="0"/>
            <a:r>
              <a:rPr lang="ro-RO" sz="2000" dirty="0"/>
              <a:t>Verificarea respectării condițiilor de montaj a contoarelor de apă din aprobările de model emise de </a:t>
            </a:r>
            <a:r>
              <a:rPr lang="ro-RO" sz="2000" dirty="0" smtClean="0"/>
              <a:t>B.R.M.L., </a:t>
            </a:r>
            <a:r>
              <a:rPr lang="ro-RO" sz="2000" dirty="0"/>
              <a:t>în cazul lucrărilor efectuate de personalul din subordine</a:t>
            </a:r>
            <a:r>
              <a:rPr lang="ro-RO" sz="2000" dirty="0" smtClean="0"/>
              <a:t>;</a:t>
            </a:r>
            <a:endParaRPr lang="ro-RO" sz="2000" dirty="0"/>
          </a:p>
          <a:p>
            <a:r>
              <a:rPr lang="en-US" sz="2000" dirty="0" err="1"/>
              <a:t>Informarea</a:t>
            </a:r>
            <a:r>
              <a:rPr lang="en-US" sz="2000" dirty="0"/>
              <a:t> </a:t>
            </a:r>
            <a:r>
              <a:rPr lang="en-US" sz="2000" dirty="0" err="1"/>
              <a:t>utilizatorilor</a:t>
            </a:r>
            <a:r>
              <a:rPr lang="en-US" sz="2000" dirty="0"/>
              <a:t> cu </a:t>
            </a:r>
            <a:r>
              <a:rPr lang="en-US" sz="2000" dirty="0" err="1"/>
              <a:t>privire</a:t>
            </a:r>
            <a:r>
              <a:rPr lang="en-US" sz="2000" dirty="0"/>
              <a:t> la </a:t>
            </a:r>
            <a:r>
              <a:rPr lang="en-US" sz="2000" dirty="0" err="1"/>
              <a:t>datele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perioadele</a:t>
            </a:r>
            <a:r>
              <a:rPr lang="en-US" sz="2000" dirty="0"/>
              <a:t> </a:t>
            </a:r>
            <a:r>
              <a:rPr lang="en-US" sz="2000" dirty="0" err="1"/>
              <a:t>operațiunilor</a:t>
            </a:r>
            <a:r>
              <a:rPr lang="en-US" sz="2000" dirty="0"/>
              <a:t> de </a:t>
            </a:r>
            <a:r>
              <a:rPr lang="en-US" sz="2000" dirty="0" err="1"/>
              <a:t>suspendare</a:t>
            </a:r>
            <a:r>
              <a:rPr lang="en-US" sz="2000" dirty="0"/>
              <a:t> </a:t>
            </a:r>
            <a:r>
              <a:rPr lang="en-US" sz="2000" dirty="0" err="1"/>
              <a:t>temporară</a:t>
            </a:r>
            <a:r>
              <a:rPr lang="en-US" sz="2000" dirty="0"/>
              <a:t> a </a:t>
            </a:r>
            <a:r>
              <a:rPr lang="en-US" sz="2000" dirty="0" err="1"/>
              <a:t>furnizării</a:t>
            </a:r>
            <a:r>
              <a:rPr lang="en-US" sz="2000" dirty="0"/>
              <a:t> </a:t>
            </a:r>
            <a:r>
              <a:rPr lang="en-US" sz="2000" dirty="0" err="1"/>
              <a:t>serviciilor</a:t>
            </a:r>
            <a:r>
              <a:rPr lang="en-US" sz="2000" dirty="0"/>
              <a:t>, </a:t>
            </a:r>
            <a:r>
              <a:rPr lang="en-US" sz="2000" dirty="0" smtClean="0"/>
              <a:t>la </a:t>
            </a:r>
            <a:r>
              <a:rPr lang="en-US" sz="2000" dirty="0" err="1"/>
              <a:t>schimbarea</a:t>
            </a:r>
            <a:r>
              <a:rPr lang="en-US" sz="2000" dirty="0"/>
              <a:t> </a:t>
            </a:r>
            <a:r>
              <a:rPr lang="en-US" sz="2000" dirty="0" err="1" smtClean="0"/>
              <a:t>contoarelor</a:t>
            </a:r>
            <a:r>
              <a:rPr lang="en-US" sz="2000" dirty="0" smtClean="0"/>
              <a:t> </a:t>
            </a:r>
            <a:r>
              <a:rPr lang="en-US" sz="2000" dirty="0"/>
              <a:t>conform </a:t>
            </a:r>
            <a:r>
              <a:rPr lang="en-US" sz="2000" dirty="0" err="1"/>
              <a:t>dispozitiilor</a:t>
            </a:r>
            <a:r>
              <a:rPr lang="en-US" sz="2000" dirty="0"/>
              <a:t> </a:t>
            </a:r>
            <a:r>
              <a:rPr lang="en-US" sz="2000" dirty="0" err="1"/>
              <a:t>legale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vigoare</a:t>
            </a:r>
            <a:r>
              <a:rPr lang="en-US" sz="2000" dirty="0"/>
              <a:t>.</a:t>
            </a:r>
            <a:r>
              <a:rPr lang="en-US" sz="2000" cap="all" dirty="0"/>
              <a:t> </a:t>
            </a:r>
            <a:endParaRPr lang="en-US" sz="2000" dirty="0"/>
          </a:p>
          <a:p>
            <a:r>
              <a:rPr lang="en-US" sz="2000" dirty="0" err="1" smtClean="0"/>
              <a:t>Onorarea</a:t>
            </a:r>
            <a:r>
              <a:rPr lang="en-US" sz="2000" dirty="0" smtClean="0"/>
              <a:t> </a:t>
            </a:r>
            <a:r>
              <a:rPr lang="en-US" sz="2000" dirty="0" err="1" smtClean="0"/>
              <a:t>tuturor</a:t>
            </a:r>
            <a:r>
              <a:rPr lang="en-US" sz="2000" dirty="0" smtClean="0"/>
              <a:t> </a:t>
            </a:r>
            <a:r>
              <a:rPr lang="en-US" sz="2000" dirty="0" err="1" smtClean="0"/>
              <a:t>comenzilor</a:t>
            </a:r>
            <a:r>
              <a:rPr lang="en-US" sz="2000" dirty="0" smtClean="0"/>
              <a:t> </a:t>
            </a:r>
            <a:r>
              <a:rPr lang="en-US" sz="2000" dirty="0" err="1" smtClean="0"/>
              <a:t>primite</a:t>
            </a:r>
            <a:r>
              <a:rPr lang="en-US" sz="2000" dirty="0" smtClean="0"/>
              <a:t> de la </a:t>
            </a:r>
            <a:r>
              <a:rPr lang="en-US" sz="2000" dirty="0" err="1" smtClean="0"/>
              <a:t>clientii</a:t>
            </a:r>
            <a:r>
              <a:rPr lang="en-US" sz="2000" dirty="0" smtClean="0"/>
              <a:t> </a:t>
            </a:r>
            <a:r>
              <a:rPr lang="en-US" sz="2000" dirty="0" err="1" smtClean="0"/>
              <a:t>nostri</a:t>
            </a:r>
            <a:r>
              <a:rPr lang="en-US" sz="2000" dirty="0" smtClean="0"/>
              <a:t> de </a:t>
            </a:r>
            <a:r>
              <a:rPr lang="en-US" sz="2000" dirty="0" err="1" smtClean="0"/>
              <a:t>vidanjare</a:t>
            </a:r>
            <a:r>
              <a:rPr lang="en-US" sz="2000" dirty="0" smtClean="0"/>
              <a:t> </a:t>
            </a:r>
            <a:r>
              <a:rPr lang="en-US" sz="2000" dirty="0" err="1" smtClean="0"/>
              <a:t>fose</a:t>
            </a:r>
            <a:r>
              <a:rPr lang="en-US" sz="2000" dirty="0" smtClean="0"/>
              <a:t> </a:t>
            </a:r>
            <a:r>
              <a:rPr lang="en-US" sz="2000" dirty="0" err="1" smtClean="0"/>
              <a:t>septice</a:t>
            </a:r>
            <a:r>
              <a:rPr lang="en-US" sz="2000" dirty="0" smtClean="0"/>
              <a:t>, </a:t>
            </a:r>
            <a:r>
              <a:rPr lang="en-US" sz="2000" dirty="0" err="1" smtClean="0"/>
              <a:t>decolmatare</a:t>
            </a:r>
            <a:r>
              <a:rPr lang="en-US" sz="2000" dirty="0" smtClean="0"/>
              <a:t>/</a:t>
            </a:r>
            <a:r>
              <a:rPr lang="en-US" sz="2000" dirty="0" err="1" smtClean="0"/>
              <a:t>spalare</a:t>
            </a:r>
            <a:r>
              <a:rPr lang="en-US" sz="2000" dirty="0" smtClean="0"/>
              <a:t> </a:t>
            </a:r>
            <a:r>
              <a:rPr lang="en-US" sz="2000" dirty="0" err="1" smtClean="0"/>
              <a:t>retele</a:t>
            </a:r>
            <a:r>
              <a:rPr lang="en-US" sz="2000" dirty="0" smtClean="0"/>
              <a:t> </a:t>
            </a:r>
            <a:r>
              <a:rPr lang="en-US" sz="2000" dirty="0" err="1" smtClean="0"/>
              <a:t>canalizare</a:t>
            </a:r>
            <a:r>
              <a:rPr lang="en-US" sz="2000" dirty="0" smtClean="0"/>
              <a:t>.</a:t>
            </a:r>
            <a:endParaRPr lang="ro-RO" sz="2000" dirty="0"/>
          </a:p>
          <a:p>
            <a:pPr lvl="0"/>
            <a:endParaRPr lang="ro-RO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5452-BDDE-4B76-8EE0-4B313CAEBCE7}" type="slidenum">
              <a:rPr lang="en-US" altLang="ro-RO" smtClean="0"/>
              <a:pPr>
                <a:defRPr/>
              </a:pPr>
              <a:t>7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95201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 txBox="1">
            <a:spLocks/>
          </p:cNvSpPr>
          <p:nvPr/>
        </p:nvSpPr>
        <p:spPr bwMode="auto">
          <a:xfrm>
            <a:off x="457200" y="133350"/>
            <a:ext cx="7391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177ED9"/>
                </a:solidFill>
              </a:rPr>
              <a:t>Mediul de lucru</a:t>
            </a:r>
            <a:endParaRPr lang="en-US" altLang="en-US" sz="2800" b="1">
              <a:solidFill>
                <a:srgbClr val="186DD5"/>
              </a:solidFill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385DB1-446A-4963-BDAD-FBCCD7E0C8D1}" type="slidenum">
              <a:rPr lang="en-US" altLang="ro-RO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ro-RO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47750"/>
            <a:ext cx="8686800" cy="320087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2200" b="1" dirty="0">
                <a:latin typeface="Calibri" panose="020F0502020204030204" pitchFamily="34" charset="0"/>
              </a:rPr>
              <a:t>Aria de </a:t>
            </a:r>
            <a:r>
              <a:rPr lang="en-US" sz="2200" b="1" dirty="0" err="1">
                <a:latin typeface="Calibri" panose="020F0502020204030204" pitchFamily="34" charset="0"/>
              </a:rPr>
              <a:t>deservire</a:t>
            </a:r>
            <a:r>
              <a:rPr lang="en-US" sz="2200" dirty="0">
                <a:latin typeface="Calibri" panose="020F0502020204030204" pitchFamily="34" charset="0"/>
              </a:rPr>
              <a:t>: </a:t>
            </a:r>
            <a:r>
              <a:rPr lang="en-US" sz="2000" dirty="0" err="1">
                <a:latin typeface="Calibri" panose="020F0502020204030204" pitchFamily="34" charset="0"/>
              </a:rPr>
              <a:t>localităţi</a:t>
            </a:r>
            <a:r>
              <a:rPr lang="en-US" sz="2000" dirty="0">
                <a:latin typeface="Calibri" panose="020F0502020204030204" pitchFamily="34" charset="0"/>
              </a:rPr>
              <a:t> din </a:t>
            </a:r>
            <a:r>
              <a:rPr lang="en-US" sz="2000" dirty="0" err="1">
                <a:latin typeface="Calibri" panose="020F0502020204030204" pitchFamily="34" charset="0"/>
              </a:rPr>
              <a:t>judeţele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Iaşi</a:t>
            </a:r>
            <a:r>
              <a:rPr lang="en-US" sz="2000" dirty="0">
                <a:latin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</a:rPr>
              <a:t>Neamţ</a:t>
            </a:r>
            <a:r>
              <a:rPr lang="en-US" sz="2000" dirty="0">
                <a:latin typeface="Calibri" panose="020F0502020204030204" pitchFamily="34" charset="0"/>
              </a:rPr>
              <a:t>. </a:t>
            </a:r>
          </a:p>
          <a:p>
            <a:endParaRPr lang="en-US" sz="8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o-RO" sz="2000" dirty="0" smtClean="0">
                <a:latin typeface="Calibri" panose="020F0502020204030204" pitchFamily="34" charset="0"/>
              </a:rPr>
              <a:t>Contoare de b</a:t>
            </a:r>
            <a:r>
              <a:rPr lang="en-US" sz="2000" dirty="0" smtClean="0">
                <a:latin typeface="Calibri" panose="020F0502020204030204" pitchFamily="34" charset="0"/>
              </a:rPr>
              <a:t>ran</a:t>
            </a:r>
            <a:r>
              <a:rPr lang="ro-RO" sz="2000" dirty="0" smtClean="0">
                <a:latin typeface="Calibri" panose="020F0502020204030204" pitchFamily="34" charset="0"/>
              </a:rPr>
              <a:t>șament</a:t>
            </a:r>
            <a:r>
              <a:rPr lang="en-US" sz="2000" dirty="0" smtClean="0">
                <a:latin typeface="Calibri" panose="020F0502020204030204" pitchFamily="34" charset="0"/>
              </a:rPr>
              <a:t>: ~8</a:t>
            </a:r>
            <a:r>
              <a:rPr lang="ro-RO" sz="2000" dirty="0" smtClean="0">
                <a:latin typeface="Calibri" panose="020F0502020204030204" pitchFamily="34" charset="0"/>
              </a:rPr>
              <a:t>6</a:t>
            </a:r>
            <a:r>
              <a:rPr lang="en-US" sz="2000" dirty="0" smtClean="0">
                <a:latin typeface="Calibri" panose="020F0502020204030204" pitchFamily="34" charset="0"/>
              </a:rPr>
              <a:t>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Module radio </a:t>
            </a:r>
            <a:r>
              <a:rPr lang="en-US" sz="2000" dirty="0" err="1" smtClean="0">
                <a:latin typeface="Calibri" panose="020F0502020204030204" pitchFamily="34" charset="0"/>
              </a:rPr>
              <a:t>pentru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citirea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contoarelor</a:t>
            </a:r>
            <a:r>
              <a:rPr lang="en-US" sz="2000" dirty="0" smtClean="0">
                <a:latin typeface="Calibri" panose="020F0502020204030204" pitchFamily="34" charset="0"/>
              </a:rPr>
              <a:t> de la </a:t>
            </a:r>
            <a:r>
              <a:rPr lang="en-US" sz="2000" dirty="0" err="1" smtClean="0">
                <a:latin typeface="Calibri" panose="020F0502020204030204" pitchFamily="34" charset="0"/>
              </a:rPr>
              <a:t>distan</a:t>
            </a:r>
            <a:r>
              <a:rPr lang="ro-RO" sz="2000" dirty="0" smtClean="0">
                <a:latin typeface="Calibri" panose="020F0502020204030204" pitchFamily="34" charset="0"/>
              </a:rPr>
              <a:t>ță: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~</a:t>
            </a:r>
            <a:r>
              <a:rPr lang="ro-RO" sz="2000" dirty="0" smtClean="0">
                <a:latin typeface="Calibri" panose="020F0502020204030204" pitchFamily="34" charset="0"/>
              </a:rPr>
              <a:t>5000 buc.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200" b="1" dirty="0">
              <a:latin typeface="Calibri" panose="020F0502020204030204" pitchFamily="34" charset="0"/>
            </a:endParaRPr>
          </a:p>
          <a:p>
            <a:r>
              <a:rPr lang="en-US" sz="2200" b="1" dirty="0" err="1">
                <a:latin typeface="Calibri" panose="020F0502020204030204" pitchFamily="34" charset="0"/>
              </a:rPr>
              <a:t>Componență</a:t>
            </a:r>
            <a:r>
              <a:rPr lang="en-US" sz="2200" b="1" dirty="0"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</a:rPr>
              <a:t>utilizatori</a:t>
            </a:r>
            <a:r>
              <a:rPr lang="en-US" sz="2200" b="1" dirty="0">
                <a:latin typeface="Calibri" panose="020F0502020204030204" pitchFamily="34" charset="0"/>
              </a:rPr>
              <a:t>: </a:t>
            </a:r>
          </a:p>
          <a:p>
            <a:endParaRPr lang="en-US" sz="8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</a:rPr>
              <a:t>Utilizatori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individuali</a:t>
            </a:r>
            <a:r>
              <a:rPr lang="ro-RO" sz="2000" dirty="0" smtClean="0">
                <a:latin typeface="Calibri" panose="020F0502020204030204" pitchFamily="34" charset="0"/>
              </a:rPr>
              <a:t> -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proprietari</a:t>
            </a:r>
            <a:r>
              <a:rPr lang="en-US" sz="2000" dirty="0">
                <a:latin typeface="Calibri" panose="020F0502020204030204" pitchFamily="34" charset="0"/>
              </a:rPr>
              <a:t>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" panose="020F0502020204030204" pitchFamily="34" charset="0"/>
              </a:rPr>
              <a:t>Asociații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de </a:t>
            </a:r>
            <a:r>
              <a:rPr lang="en-US" sz="2000" dirty="0" err="1">
                <a:latin typeface="Calibri" panose="020F0502020204030204" pitchFamily="34" charset="0"/>
              </a:rPr>
              <a:t>locatari</a:t>
            </a:r>
            <a:r>
              <a:rPr lang="en-US" sz="2000" dirty="0">
                <a:latin typeface="Calibri" panose="020F0502020204030204" pitchFamily="34" charset="0"/>
              </a:rPr>
              <a:t>/</a:t>
            </a:r>
            <a:r>
              <a:rPr lang="en-US" sz="2000" dirty="0" err="1">
                <a:latin typeface="Calibri" panose="020F0502020204030204" pitchFamily="34" charset="0"/>
              </a:rPr>
              <a:t>proprietari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</a:rPr>
              <a:t>Agenți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economici</a:t>
            </a:r>
            <a:r>
              <a:rPr lang="en-US" sz="2000" dirty="0" smtClean="0">
                <a:latin typeface="Calibri" panose="020F0502020204030204" pitchFamily="34" charset="0"/>
              </a:rPr>
              <a:t>, </a:t>
            </a:r>
            <a:r>
              <a:rPr lang="en-US" sz="2000" dirty="0" err="1" smtClean="0">
                <a:latin typeface="Calibri" panose="020F0502020204030204" pitchFamily="34" charset="0"/>
              </a:rPr>
              <a:t>instituții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publice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" panose="020F0502020204030204" pitchFamily="34" charset="0"/>
              </a:rPr>
              <a:t>Puncte</a:t>
            </a:r>
            <a:r>
              <a:rPr lang="ro-RO" sz="2000" dirty="0" smtClean="0">
                <a:latin typeface="Calibri" panose="020F0502020204030204" pitchFamily="34" charset="0"/>
              </a:rPr>
              <a:t> termice,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ro-RO" sz="2000" dirty="0" smtClean="0">
                <a:latin typeface="Calibri" panose="020F0502020204030204" pitchFamily="34" charset="0"/>
              </a:rPr>
              <a:t>centrale termice și module </a:t>
            </a:r>
            <a:r>
              <a:rPr lang="en-US" sz="2000" dirty="0" err="1" smtClean="0">
                <a:latin typeface="Calibri" panose="020F0502020204030204" pitchFamily="34" charset="0"/>
              </a:rPr>
              <a:t>termice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Tipuri de contoare utilizate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6868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C</a:t>
            </a:r>
            <a:r>
              <a:rPr lang="ro-RO" dirty="0" smtClean="0"/>
              <a:t>ontoare</a:t>
            </a:r>
            <a:r>
              <a:rPr lang="en-US" dirty="0" smtClean="0"/>
              <a:t>, 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diametre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ro-RO" dirty="0" smtClean="0"/>
              <a:t>cele cuprinse între </a:t>
            </a:r>
            <a:r>
              <a:rPr lang="ro-RO" dirty="0"/>
              <a:t>d.n. 15- 40 mm sunt în proporție de 85% clasă C de precizie, </a:t>
            </a:r>
            <a:endParaRPr lang="en-US" dirty="0"/>
          </a:p>
          <a:p>
            <a:pPr>
              <a:buFontTx/>
              <a:buChar char="-"/>
            </a:pPr>
            <a:r>
              <a:rPr lang="ro-RO" dirty="0" smtClean="0"/>
              <a:t> </a:t>
            </a:r>
            <a:r>
              <a:rPr lang="ro-RO" dirty="0"/>
              <a:t>cele cu d.n. ≥ 50 mm sunt 60% clasa B și 40% clasă 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5452-BDDE-4B76-8EE0-4B313CAEBCE7}" type="slidenum">
              <a:rPr lang="en-US" altLang="ro-RO" smtClean="0"/>
              <a:pPr>
                <a:defRPr/>
              </a:pPr>
              <a:t>9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5262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DE413B84769B49AC4FAE4FA4F75F3A" ma:contentTypeVersion="16" ma:contentTypeDescription="Creați un document nou." ma:contentTypeScope="" ma:versionID="23d28ffe722fa4cf5c8ef991352fd5dc">
  <xsd:schema xmlns:xsd="http://www.w3.org/2001/XMLSchema" xmlns:xs="http://www.w3.org/2001/XMLSchema" xmlns:p="http://schemas.microsoft.com/office/2006/metadata/properties" xmlns:ns1="http://schemas.microsoft.com/sharepoint/v3" xmlns:ns2="994db0cc-c239-44d5-9ab0-0a7b70672f5b" xmlns:ns3="http://schemas.microsoft.com/sharepoint/v3/fields" xmlns:ns4="90ba200d-9a25-4927-b8f2-2a14fcc5cbe6" targetNamespace="http://schemas.microsoft.com/office/2006/metadata/properties" ma:root="true" ma:fieldsID="d5f38484435c4b0f93e3082f07e88b3c" ns1:_="" ns2:_="" ns3:_="" ns4:_="">
    <xsd:import namespace="http://schemas.microsoft.com/sharepoint/v3"/>
    <xsd:import namespace="994db0cc-c239-44d5-9ab0-0a7b70672f5b"/>
    <xsd:import namespace="http://schemas.microsoft.com/sharepoint/v3/fields"/>
    <xsd:import namespace="90ba200d-9a25-4927-b8f2-2a14fcc5cbe6"/>
    <xsd:element name="properties">
      <xsd:complexType>
        <xsd:sequence>
          <xsd:element name="documentManagement">
            <xsd:complexType>
              <xsd:all>
                <xsd:element ref="ns1:Language"/>
                <xsd:element ref="ns1:dlc_EmailSentUTC" minOccurs="0"/>
                <xsd:element ref="ns2:Trimis_x0020_c_x0103_tre" minOccurs="0"/>
                <xsd:element ref="ns3:TaskStatus" minOccurs="0"/>
                <xsd:element ref="ns2:Expir_x0103_"/>
                <xsd:element ref="ns2:Topic" minOccurs="0"/>
                <xsd:element ref="ns2:Partener" minOccurs="0"/>
                <xsd:element ref="ns2:Geografic" minOccurs="0"/>
                <xsd:element ref="ns2:Anul" minOccurs="0"/>
                <xsd:element ref="ns4:_dlc_DocId" minOccurs="0"/>
                <xsd:element ref="ns4:_dlc_DocIdUrl" minOccurs="0"/>
                <xsd:element ref="ns4:_dlc_DocIdPersistId" minOccurs="0"/>
                <xsd:element ref="ns2:Keyword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2" ma:displayName="Limbă" ma:default="Română" ma:format="Dropdown" ma:internalName="Language">
      <xsd:simpleType>
        <xsd:restriction base="dms:Choice">
          <xsd:enumeration value="Engleză"/>
          <xsd:enumeration value="Franceză"/>
          <xsd:enumeration value="Germană"/>
          <xsd:enumeration value="Maghiară"/>
          <xsd:enumeration value="Olandeză"/>
          <xsd:enumeration value="Portugheză"/>
          <xsd:enumeration value="Română"/>
        </xsd:restriction>
      </xsd:simpleType>
    </xsd:element>
    <xsd:element name="dlc_EmailSentUTC" ma:index="3" nillable="true" ma:displayName="Data trimiterii" ma:description="" ma:indexed="true" ma:internalName="dlc_EmailSentUTC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db0cc-c239-44d5-9ab0-0a7b70672f5b" elementFormDefault="qualified">
    <xsd:import namespace="http://schemas.microsoft.com/office/2006/documentManagement/types"/>
    <xsd:import namespace="http://schemas.microsoft.com/office/infopath/2007/PartnerControls"/>
    <xsd:element name="Trimis_x0020_c_x0103_tre" ma:index="4" nillable="true" ma:displayName="Trimis către" ma:description="Persoana către care s-a efectuat trimitera." ma:internalName="Trimis_x0020_c_x0103_tre">
      <xsd:simpleType>
        <xsd:restriction base="dms:Text">
          <xsd:maxLength value="255"/>
        </xsd:restriction>
      </xsd:simpleType>
    </xsd:element>
    <xsd:element name="Expir_x0103_" ma:index="7" ma:displayName="Expiră" ma:description="Data la care documentul poate fi șters" ma:format="DateOnly" ma:internalName="Expir_x0103_">
      <xsd:simpleType>
        <xsd:restriction base="dms:DateTime"/>
      </xsd:simpleType>
    </xsd:element>
    <xsd:element name="Topic" ma:index="8" nillable="true" ma:displayName="Tema document" ma:description="Bifați una sau mai multe referințe, prin care se descrie cel mai bine conținutul documentului." ma:internalName="Topic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reditare"/>
                    <xsd:enumeration value="Aprovizionare"/>
                    <xsd:enumeration value="Autorizare"/>
                    <xsd:enumeration value="Cerințe externe"/>
                    <xsd:enumeration value="Contracte"/>
                    <xsd:enumeration value="Contractul de Delegare"/>
                    <xsd:enumeration value="Cursuri"/>
                    <xsd:enumeration value="Deplasare"/>
                    <xsd:enumeration value="Dezvoltare"/>
                    <xsd:enumeration value="Epurare"/>
                    <xsd:enumeration value="Evenimente"/>
                    <xsd:enumeration value="Fluxuri"/>
                    <xsd:enumeration value="Indicatori"/>
                    <xsd:enumeration value="Inițiative"/>
                    <xsd:enumeration value="Instrucțiuni"/>
                    <xsd:enumeration value="IT"/>
                    <xsd:enumeration value="Laborator"/>
                    <xsd:enumeration value="Licențiere"/>
                    <xsd:enumeration value="Legislație"/>
                    <xsd:enumeration value="Reguli &amp; Norme"/>
                    <xsd:enumeration value="Management"/>
                    <xsd:enumeration value="Media"/>
                    <xsd:enumeration value="Metodologii"/>
                    <xsd:enumeration value="Modernizare"/>
                    <xsd:enumeration value="Notă de Constatare"/>
                    <xsd:enumeration value="Plan"/>
                    <xsd:enumeration value="PV"/>
                    <xsd:enumeration value="Raportare"/>
                    <xsd:enumeration value="Referate (altele)"/>
                    <xsd:enumeration value="RP"/>
                    <xsd:enumeration value="RU"/>
                    <xsd:enumeration value="Simpozion"/>
                    <xsd:enumeration value="Sesizări"/>
                    <xsd:enumeration value="Studii Tratare"/>
                    <xsd:enumeration value="Tablouri de bord"/>
                    <xsd:enumeration value="Tehnologii"/>
                    <xsd:enumeration value="Terți"/>
                  </xsd:restriction>
                </xsd:simpleType>
              </xsd:element>
            </xsd:sequence>
          </xsd:extension>
        </xsd:complexContent>
      </xsd:complexType>
    </xsd:element>
    <xsd:element name="Partener" ma:index="9" nillable="true" ma:displayName="Partener / în legătură cu" ma:description="Parteneri în raport cu documentul curent (selecție multiplă)" ma:internalName="Partener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ții"/>
                    <xsd:enumeration value="ANRSC"/>
                    <xsd:enumeration value="ARA"/>
                    <xsd:enumeration value="ARSACIS"/>
                    <xsd:enumeration value="CJ"/>
                    <xsd:enumeration value="Gospodărire a Apelor"/>
                    <xsd:enumeration value="Ministere"/>
                    <xsd:enumeration value="Organisme de Mediu"/>
                    <xsd:enumeration value="Organisme de Acreditare"/>
                    <xsd:enumeration value="RENAR"/>
                    <xsd:enumeration value="Sănătate Publică"/>
                    <xsd:enumeration value="SRAC"/>
                    <xsd:enumeration value="Universități"/>
                    <xsd:enumeration value="ApaVital"/>
                    <xsd:enumeration value="Verigi ApaVital"/>
                    <xsd:enumeration value="Aprovizionare"/>
                    <xsd:enumeration value="Investiții"/>
                    <xsd:enumeration value="IT"/>
                    <xsd:enumeration value="LAP"/>
                    <xsd:enumeration value="LAU"/>
                    <xsd:enumeration value="LVM"/>
                    <xsd:enumeration value="RU"/>
                    <xsd:enumeration value="SCLM"/>
                  </xsd:restriction>
                </xsd:simpleType>
              </xsd:element>
            </xsd:sequence>
          </xsd:extension>
        </xsd:complexContent>
      </xsd:complexType>
    </xsd:element>
    <xsd:element name="Geografic" ma:index="10" nillable="true" ma:displayName="Localizare" ma:description="Bifați, dacă este cazul, numele localităților (județelor...) care au legătură cu conținutul documentului" ma:internalName="Geograf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te județe"/>
                    <xsd:enumeration value="Bacău"/>
                    <xsd:enumeration value="Comune județ"/>
                    <xsd:enumeration value="Comune limitrofe"/>
                    <xsd:enumeration value="Hârlău"/>
                    <xsd:enumeration value="Internațional"/>
                    <xsd:enumeration value="Jud. Iași"/>
                    <xsd:enumeration value="Mun. Iași"/>
                    <xsd:enumeration value="Neamț"/>
                    <xsd:enumeration value="Pașcani"/>
                    <xsd:enumeration value="R. Moldova"/>
                    <xsd:enumeration value="Roman"/>
                    <xsd:enumeration value="România"/>
                    <xsd:enumeration value="Stația de Epurare Iași"/>
                    <xsd:enumeration value="Tg. Frumos"/>
                    <xsd:enumeration value="UE"/>
                  </xsd:restriction>
                </xsd:simpleType>
              </xsd:element>
            </xsd:sequence>
          </xsd:extension>
        </xsd:complexContent>
      </xsd:complexType>
    </xsd:element>
    <xsd:element name="Anul" ma:index="11" nillable="true" ma:displayName="Anul" ma:description="Anul pentru care este relevant conținutul documentului (ex. Proiect 2011 &amp; 2012 &amp; 2013)" ma:internalName="Anu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&lt;2007"/>
                    <xsd:enumeration value="2007"/>
                    <xsd:enumeration value="2008"/>
                    <xsd:enumeration value="2009"/>
                    <xsd:enumeration value="2009"/>
                    <xsd:enumeration value="2010"/>
                    <xsd:enumeration value="2011"/>
                    <xsd:enumeration value="2012"/>
                    <xsd:enumeration value="2013"/>
                    <xsd:enumeration value="2014"/>
                    <xsd:enumeration value="2015"/>
                    <xsd:enumeration value="2016"/>
                    <xsd:enumeration value="2017"/>
                    <xsd:enumeration value="2018"/>
                    <xsd:enumeration value="2019"/>
                    <xsd:enumeration value="2020"/>
                    <xsd:enumeration value="&gt;2020"/>
                  </xsd:restriction>
                </xsd:simpleType>
              </xsd:element>
            </xsd:sequence>
          </xsd:extension>
        </xsd:complexContent>
      </xsd:complexType>
    </xsd:element>
    <xsd:element name="Keywords0" ma:index="21" nillable="true" ma:displayName="Cuvinte cheie" ma:description="IMPORTANT: Introduceți o listă de cuvinte cheie (keywords). La căutarea fișierului, această listă vă va fi de mare, mare ajutor!" ma:internalName="Keywords0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TaskStatus" ma:index="6" nillable="true" ma:displayName="Stare activitate" ma:default="În desfășurare" ma:description="" ma:format="Dropdown" ma:internalName="TaskStatus">
      <xsd:simpleType>
        <xsd:restriction base="dms:Choice">
          <xsd:enumeration value="Nu a pornit"/>
          <xsd:enumeration value="În desfășurare"/>
          <xsd:enumeration value="Terminat"/>
          <xsd:enumeration value="Amânat"/>
          <xsd:enumeration value="În așteptarea unei alte persoan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a200d-9a25-4927-b8f2-2a14fcc5cbe6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oare ID document" ma:description="Valoarea ID-ului de document atribuită acestui element." ma:internalName="_dlc_DocId" ma:readOnly="true">
      <xsd:simpleType>
        <xsd:restriction base="dms:Text"/>
      </xsd:simpleType>
    </xsd:element>
    <xsd:element name="_dlc_DocIdUrl" ma:index="15" nillable="true" ma:displayName="ID document" ma:description="Link permanent la aces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Tip de conținut"/>
        <xsd:element ref="dc:title" minOccurs="0" maxOccurs="1" ma:index="1" ma:displayName="Descriere"/>
        <xsd:element ref="dc:subject" minOccurs="0" maxOccurs="1"/>
        <xsd:element ref="dc:description" minOccurs="0" maxOccurs="1" ma:index="5" ma:displayName="Comentarii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Română</Language>
    <Trimis_x0020_c_x0103_tre xmlns="994db0cc-c239-44d5-9ab0-0a7b70672f5b">Orest Trofin, Ion Toma</Trimis_x0020_c_x0103_tre>
    <Expir_x0103_ xmlns="994db0cc-c239-44d5-9ab0-0a7b70672f5b">2016-12-30T22:00:00+00:00</Expir_x0103_>
    <TaskStatus xmlns="http://schemas.microsoft.com/sharepoint/v3/fields">Terminat</TaskStatus>
    <Keywords0 xmlns="994db0cc-c239-44d5-9ab0-0a7b70672f5b">prezentare, 2011, ApaVital</Keywords0>
    <dlc_EmailSentUTC xmlns="http://schemas.microsoft.com/sharepoint/v3">2011-05-20T06:45:00+00:00</dlc_EmailSentUTC>
    <Partener xmlns="994db0cc-c239-44d5-9ab0-0a7b70672f5b">
      <Value>ApaVital</Value>
    </Partener>
    <Topic xmlns="994db0cc-c239-44d5-9ab0-0a7b70672f5b">
      <Value>Management</Value>
      <Value>Raportare</Value>
      <Value>Simpozion</Value>
    </Topic>
    <Geografic xmlns="994db0cc-c239-44d5-9ab0-0a7b70672f5b">
      <Value>Jud. Iași</Value>
    </Geografic>
    <Anul xmlns="994db0cc-c239-44d5-9ab0-0a7b70672f5b">
      <Value>2011</Value>
    </Anul>
  </documentManagement>
</p:properties>
</file>

<file path=customXml/itemProps1.xml><?xml version="1.0" encoding="utf-8"?>
<ds:datastoreItem xmlns:ds="http://schemas.openxmlformats.org/officeDocument/2006/customXml" ds:itemID="{E0474B9A-6C4C-4A72-88CE-AAF94B27FD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94db0cc-c239-44d5-9ab0-0a7b70672f5b"/>
    <ds:schemaRef ds:uri="http://schemas.microsoft.com/sharepoint/v3/fields"/>
    <ds:schemaRef ds:uri="90ba200d-9a25-4927-b8f2-2a14fcc5cb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83D734-EE14-4C94-85F6-895F39040F93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7EBBD2A6-CDE6-4475-A20E-451010024D8D}">
  <ds:schemaRefs>
    <ds:schemaRef ds:uri="http://schemas.microsoft.com/sharepoint/v3/fields"/>
    <ds:schemaRef ds:uri="http://schemas.microsoft.com/sharepoint/v3"/>
    <ds:schemaRef ds:uri="994db0cc-c239-44d5-9ab0-0a7b70672f5b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90ba200d-9a25-4927-b8f2-2a14fcc5cbe6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1022</Words>
  <Application>Microsoft Office PowerPoint</Application>
  <PresentationFormat>On-screen Show (16:9)</PresentationFormat>
  <Paragraphs>256</Paragraphs>
  <Slides>16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ＭＳ Ｐゴシック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Atribuții</vt:lpstr>
      <vt:lpstr>Atribuții</vt:lpstr>
      <vt:lpstr>Atribuții</vt:lpstr>
      <vt:lpstr>Atribuții</vt:lpstr>
      <vt:lpstr>PowerPoint Presentation</vt:lpstr>
      <vt:lpstr>Tipuri de contoare utilizate</vt:lpstr>
      <vt:lpstr>PowerPoint Presentation</vt:lpstr>
      <vt:lpstr>Caracteristici contor d.n. 40-150mm Flostar – clasă C de precizie</vt:lpstr>
      <vt:lpstr>Caracteristici contor d.n. 50-150mm Woltex – clasă B de precizie</vt:lpstr>
      <vt:lpstr>Condițiile de instalare a contoarelor </vt:lpstr>
      <vt:lpstr>    Lucrările de asigurare a mentenanței  contoarelor  </vt:lpstr>
      <vt:lpstr>Sancțiuni în cazul distrugerii contorului sau a ruperii sigiliului</vt:lpstr>
      <vt:lpstr>Măsuri pentru diminuarea pierderilor de apă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ApaVital 2011</dc:title>
  <dc:creator/>
  <cp:lastModifiedBy/>
  <cp:revision>1</cp:revision>
  <dcterms:created xsi:type="dcterms:W3CDTF">2010-03-18T13:21:19Z</dcterms:created>
  <dcterms:modified xsi:type="dcterms:W3CDTF">2017-11-22T10:53:29Z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  <property fmtid="{D5CDD505-2E9C-101B-9397-08002B2CF9AE}" pid="4" name="_dlc_DocId">
    <vt:lpwstr>U5FY2F32NNHV-160-822</vt:lpwstr>
  </property>
  <property fmtid="{D5CDD505-2E9C-101B-9397-08002B2CF9AE}" pid="5" name="_dlc_DocIdItemGuid">
    <vt:lpwstr>0e8b8882-ef37-4ebf-9998-b8afedf07e69</vt:lpwstr>
  </property>
  <property fmtid="{D5CDD505-2E9C-101B-9397-08002B2CF9AE}" pid="6" name="_dlc_DocIdUrl">
    <vt:lpwstr>http://intranet/dg/cml/_layouts/DocIdRedir.aspx?ID=U5FY2F32NNHV-160-822, U5FY2F32NNHV-160-822</vt:lpwstr>
  </property>
</Properties>
</file>