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1" r:id="rId6"/>
    <p:sldId id="270" r:id="rId7"/>
    <p:sldId id="259" r:id="rId8"/>
    <p:sldId id="264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EC72ED-DE2B-4FC0-A299-9F0CC3FD8B28}" type="datetimeFigureOut">
              <a:rPr lang="ru-RU" smtClean="0"/>
              <a:pPr/>
              <a:t>09.12.2009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576174-9A79-4188-98B2-702D069A91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Современное оборудование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Обеззараживание воды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88.JPG"/>
          <p:cNvPicPr>
            <a:picLocks noChangeAspect="1"/>
          </p:cNvPicPr>
          <p:nvPr/>
        </p:nvPicPr>
        <p:blipFill>
          <a:blip r:embed="rId2" cstate="print"/>
          <a:srcRect l="32031" t="8333" r="7812" b="8333"/>
          <a:stretch>
            <a:fillRect/>
          </a:stretch>
        </p:blipFill>
        <p:spPr>
          <a:xfrm rot="5400000">
            <a:off x="2928926" y="571480"/>
            <a:ext cx="5500726" cy="5715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939" y="2967335"/>
            <a:ext cx="5125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6.JPG"/>
          <p:cNvPicPr>
            <a:picLocks noChangeAspect="1"/>
          </p:cNvPicPr>
          <p:nvPr/>
        </p:nvPicPr>
        <p:blipFill>
          <a:blip r:embed="rId2" cstate="print"/>
          <a:srcRect t="18750" b="20833"/>
          <a:stretch>
            <a:fillRect/>
          </a:stretch>
        </p:blipFill>
        <p:spPr>
          <a:xfrm rot="5400000">
            <a:off x="71438" y="1000076"/>
            <a:ext cx="9144000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1.JPG"/>
          <p:cNvPicPr>
            <a:picLocks noChangeAspect="1"/>
          </p:cNvPicPr>
          <p:nvPr/>
        </p:nvPicPr>
        <p:blipFill>
          <a:blip r:embed="rId2" cstate="print"/>
          <a:srcRect l="8593" t="12500" r="10937" b="21875"/>
          <a:stretch>
            <a:fillRect/>
          </a:stretch>
        </p:blipFill>
        <p:spPr>
          <a:xfrm>
            <a:off x="785786" y="857232"/>
            <a:ext cx="7358114" cy="45005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7.JPG"/>
          <p:cNvPicPr>
            <a:picLocks noChangeAspect="1"/>
          </p:cNvPicPr>
          <p:nvPr/>
        </p:nvPicPr>
        <p:blipFill>
          <a:blip r:embed="rId2" cstate="print"/>
          <a:srcRect t="13541" r="16406" b="6250"/>
          <a:stretch>
            <a:fillRect/>
          </a:stretch>
        </p:blipFill>
        <p:spPr>
          <a:xfrm>
            <a:off x="1000100" y="857232"/>
            <a:ext cx="764383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0.JPG"/>
          <p:cNvPicPr>
            <a:picLocks noChangeAspect="1"/>
          </p:cNvPicPr>
          <p:nvPr/>
        </p:nvPicPr>
        <p:blipFill>
          <a:blip r:embed="rId2" cstate="print"/>
          <a:srcRect t="11458" b="11458"/>
          <a:stretch>
            <a:fillRect/>
          </a:stretch>
        </p:blipFill>
        <p:spPr>
          <a:xfrm rot="5400000">
            <a:off x="0" y="785794"/>
            <a:ext cx="9144000" cy="52864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88.JPG"/>
          <p:cNvPicPr>
            <a:picLocks noChangeAspect="1"/>
          </p:cNvPicPr>
          <p:nvPr/>
        </p:nvPicPr>
        <p:blipFill>
          <a:blip r:embed="rId2" cstate="print"/>
          <a:srcRect t="7291" b="8333"/>
          <a:stretch>
            <a:fillRect/>
          </a:stretch>
        </p:blipFill>
        <p:spPr>
          <a:xfrm rot="5400000">
            <a:off x="35719" y="1678761"/>
            <a:ext cx="9144000" cy="57864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6301295.JPG"/>
          <p:cNvPicPr>
            <a:picLocks noChangeAspect="1"/>
          </p:cNvPicPr>
          <p:nvPr/>
        </p:nvPicPr>
        <p:blipFill>
          <a:blip r:embed="rId2" cstate="print"/>
          <a:srcRect t="30208" b="10416"/>
          <a:stretch>
            <a:fillRect/>
          </a:stretch>
        </p:blipFill>
        <p:spPr>
          <a:xfrm>
            <a:off x="0" y="2071678"/>
            <a:ext cx="9144000" cy="40719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Современное оборудование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оборудование</dc:title>
  <dc:creator>Оксана</dc:creator>
  <cp:lastModifiedBy>Оксана</cp:lastModifiedBy>
  <cp:revision>8</cp:revision>
  <dcterms:created xsi:type="dcterms:W3CDTF">2009-12-08T18:26:56Z</dcterms:created>
  <dcterms:modified xsi:type="dcterms:W3CDTF">2009-12-09T06:16:02Z</dcterms:modified>
</cp:coreProperties>
</file>